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 id="2147483797" r:id="rId2"/>
    <p:sldMasterId id="2147483842" r:id="rId3"/>
    <p:sldMasterId id="2147483929" r:id="rId4"/>
  </p:sldMasterIdLst>
  <p:notesMasterIdLst>
    <p:notesMasterId r:id="rId36"/>
  </p:notesMasterIdLst>
  <p:handoutMasterIdLst>
    <p:handoutMasterId r:id="rId37"/>
  </p:handoutMasterIdLst>
  <p:sldIdLst>
    <p:sldId id="303" r:id="rId5"/>
    <p:sldId id="261" r:id="rId6"/>
    <p:sldId id="398" r:id="rId7"/>
    <p:sldId id="374" r:id="rId8"/>
    <p:sldId id="375" r:id="rId9"/>
    <p:sldId id="378" r:id="rId10"/>
    <p:sldId id="399" r:id="rId11"/>
    <p:sldId id="401" r:id="rId12"/>
    <p:sldId id="406" r:id="rId13"/>
    <p:sldId id="373" r:id="rId14"/>
    <p:sldId id="377" r:id="rId15"/>
    <p:sldId id="338" r:id="rId16"/>
    <p:sldId id="383" r:id="rId17"/>
    <p:sldId id="385" r:id="rId18"/>
    <p:sldId id="384" r:id="rId19"/>
    <p:sldId id="381" r:id="rId20"/>
    <p:sldId id="382" r:id="rId21"/>
    <p:sldId id="403" r:id="rId22"/>
    <p:sldId id="391" r:id="rId23"/>
    <p:sldId id="345" r:id="rId24"/>
    <p:sldId id="404" r:id="rId25"/>
    <p:sldId id="405" r:id="rId26"/>
    <p:sldId id="321" r:id="rId27"/>
    <p:sldId id="380" r:id="rId28"/>
    <p:sldId id="387" r:id="rId29"/>
    <p:sldId id="346" r:id="rId30"/>
    <p:sldId id="388" r:id="rId31"/>
    <p:sldId id="347" r:id="rId32"/>
    <p:sldId id="389" r:id="rId33"/>
    <p:sldId id="348" r:id="rId34"/>
    <p:sldId id="291" r:id="rId35"/>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USTOMER PRESENATATION" id="{E17F9FD8-8C6A-4F1E-9713-6DFCB5681818}">
          <p14:sldIdLst>
            <p14:sldId id="303"/>
            <p14:sldId id="261"/>
            <p14:sldId id="398"/>
            <p14:sldId id="374"/>
            <p14:sldId id="375"/>
            <p14:sldId id="378"/>
            <p14:sldId id="399"/>
            <p14:sldId id="401"/>
            <p14:sldId id="406"/>
            <p14:sldId id="373"/>
            <p14:sldId id="377"/>
            <p14:sldId id="338"/>
            <p14:sldId id="383"/>
            <p14:sldId id="385"/>
            <p14:sldId id="384"/>
            <p14:sldId id="381"/>
            <p14:sldId id="382"/>
            <p14:sldId id="403"/>
            <p14:sldId id="391"/>
            <p14:sldId id="345"/>
            <p14:sldId id="404"/>
            <p14:sldId id="405"/>
            <p14:sldId id="321"/>
            <p14:sldId id="380"/>
            <p14:sldId id="387"/>
            <p14:sldId id="346"/>
            <p14:sldId id="388"/>
            <p14:sldId id="347"/>
            <p14:sldId id="389"/>
            <p14:sldId id="348"/>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Callies Schewe" initials="" lastIdx="0" clrIdx="1"/>
  <p:cmAuthor id="4" name="Callies Schewe" initials="CS" lastIdx="1" clrIdx="3"/>
  <p:cmAuthor id="5" name="HIMA Paul Hildebrandt GmbH + Co KG" initials="HPHG+WS" lastIdx="2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528"/>
    <a:srgbClr val="C2D3DD"/>
    <a:srgbClr val="ACC1CD"/>
    <a:srgbClr val="4C4E53"/>
    <a:srgbClr val="62747E"/>
    <a:srgbClr val="9B9881"/>
    <a:srgbClr val="DAD6B3"/>
    <a:srgbClr val="BDC1CF"/>
    <a:srgbClr val="435055"/>
    <a:srgbClr val="B7C9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17" autoAdjust="0"/>
    <p:restoredTop sz="84378" autoAdjust="0"/>
  </p:normalViewPr>
  <p:slideViewPr>
    <p:cSldViewPr snapToGrid="0" showGuides="1">
      <p:cViewPr varScale="1">
        <p:scale>
          <a:sx n="96" d="100"/>
          <a:sy n="96" d="100"/>
        </p:scale>
        <p:origin x="144" y="84"/>
      </p:cViewPr>
      <p:guideLst>
        <p:guide orient="horz" pos="2160"/>
        <p:guide pos="3840"/>
      </p:guideLst>
    </p:cSldViewPr>
  </p:slideViewPr>
  <p:outlineViewPr>
    <p:cViewPr>
      <p:scale>
        <a:sx n="33" d="100"/>
        <a:sy n="33" d="100"/>
      </p:scale>
      <p:origin x="0" y="-60"/>
    </p:cViewPr>
  </p:outlineViewPr>
  <p:notesTextViewPr>
    <p:cViewPr>
      <p:scale>
        <a:sx n="1" d="1"/>
        <a:sy n="1" d="1"/>
      </p:scale>
      <p:origin x="0" y="0"/>
    </p:cViewPr>
  </p:notesTextViewPr>
  <p:sorterViewPr>
    <p:cViewPr>
      <p:scale>
        <a:sx n="200" d="100"/>
        <a:sy n="200" d="100"/>
      </p:scale>
      <p:origin x="0" y="0"/>
    </p:cViewPr>
  </p:sorterViewPr>
  <p:notesViewPr>
    <p:cSldViewPr snapToGrid="0" showGuides="1">
      <p:cViewPr varScale="1">
        <p:scale>
          <a:sx n="97" d="100"/>
          <a:sy n="97" d="100"/>
        </p:scale>
        <p:origin x="256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165612670743686"/>
          <c:y val="8.6201110996749111E-2"/>
          <c:w val="0.54057102405958912"/>
          <c:h val="0.82759791905882607"/>
        </c:manualLayout>
      </c:layout>
      <c:doughnutChart>
        <c:varyColors val="0"/>
        <c:ser>
          <c:idx val="0"/>
          <c:order val="0"/>
          <c:tx>
            <c:strRef>
              <c:f>Tabelle1!$B$1</c:f>
              <c:strCache>
                <c:ptCount val="1"/>
                <c:pt idx="0">
                  <c:v>Verkauf</c:v>
                </c:pt>
              </c:strCache>
            </c:strRef>
          </c:tx>
          <c:spPr>
            <a:solidFill>
              <a:srgbClr val="ACC1CD"/>
            </a:solidFill>
            <a:ln w="19050">
              <a:solidFill>
                <a:schemeClr val="lt1"/>
              </a:solidFill>
            </a:ln>
            <a:effectLst/>
          </c:spPr>
          <c:explosion val="3"/>
          <c:dPt>
            <c:idx val="0"/>
            <c:bubble3D val="0"/>
            <c:spPr>
              <a:solidFill>
                <a:schemeClr val="bg2"/>
              </a:solidFill>
              <a:ln w="19050">
                <a:solidFill>
                  <a:schemeClr val="lt1"/>
                </a:solidFill>
              </a:ln>
              <a:effectLst/>
            </c:spPr>
            <c:extLst>
              <c:ext xmlns:c16="http://schemas.microsoft.com/office/drawing/2014/chart" uri="{C3380CC4-5D6E-409C-BE32-E72D297353CC}">
                <c16:uniqueId val="{00000001-B73E-4C74-B210-2F2BA89F4EA8}"/>
              </c:ext>
            </c:extLst>
          </c:dPt>
          <c:dLbls>
            <c:dLbl>
              <c:idx val="0"/>
              <c:tx>
                <c:rich>
                  <a:bodyPr/>
                  <a:lstStyle/>
                  <a:p>
                    <a:r>
                      <a:rPr lang="en-US" dirty="0">
                        <a:solidFill>
                          <a:schemeClr val="tx1"/>
                        </a:solidFill>
                      </a:rPr>
                      <a:t>Consulting &amp; </a:t>
                    </a:r>
                    <a:r>
                      <a:rPr lang="en-US" dirty="0" err="1">
                        <a:solidFill>
                          <a:schemeClr val="tx1"/>
                        </a:solidFill>
                      </a:rPr>
                      <a:t>Spezification</a:t>
                    </a:r>
                    <a:endParaRPr lang="en-US" dirty="0">
                      <a:solidFill>
                        <a:schemeClr val="tx1"/>
                      </a:solidFill>
                    </a:endParaRP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73E-4C74-B210-2F2BA89F4EA8}"/>
                </c:ext>
              </c:extLst>
            </c:dLbl>
            <c:spPr>
              <a:noFill/>
              <a:ln>
                <a:noFill/>
              </a:ln>
              <a:effectLst/>
            </c:spPr>
            <c:txPr>
              <a:bodyPr rot="0" spcFirstLastPara="1" vertOverflow="ellipsis" vert="horz" wrap="square" lIns="38100" tIns="19050" rIns="38100" bIns="19050" anchor="ctr" anchorCtr="0">
                <a:spAutoFit/>
              </a:bodyPr>
              <a:lstStyle/>
              <a:p>
                <a:pPr algn="ctr">
                  <a:defRPr sz="1197" b="1" i="0" u="none" strike="noStrike" kern="1200" baseline="0">
                    <a:solidFill>
                      <a:schemeClr val="tx1"/>
                    </a:solidFill>
                    <a:latin typeface="Arial Narrow" panose="020B0606020202030204" pitchFamily="34" charset="0"/>
                    <a:ea typeface="+mn-ea"/>
                    <a:cs typeface="+mn-cs"/>
                  </a:defRPr>
                </a:pPr>
                <a:endParaRPr lang="de-DE"/>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Tabelle1!$A$2:$A$8</c:f>
              <c:strCache>
                <c:ptCount val="7"/>
                <c:pt idx="0">
                  <c:v>Consulting &amp; 
Spezification</c:v>
                </c:pt>
                <c:pt idx="1">
                  <c:v>case study</c:v>
                </c:pt>
                <c:pt idx="2">
                  <c:v>Hardware-
Design</c:v>
                </c:pt>
                <c:pt idx="3">
                  <c:v>Software-
Design</c:v>
                </c:pt>
                <c:pt idx="4">
                  <c:v>Certification</c:v>
                </c:pt>
                <c:pt idx="5">
                  <c:v>Production &amp;
Supply</c:v>
                </c:pt>
                <c:pt idx="6">
                  <c:v>Service</c:v>
                </c:pt>
              </c:strCache>
            </c:strRef>
          </c:cat>
          <c:val>
            <c:numRef>
              <c:f>Tabelle1!$B$2:$B$8</c:f>
              <c:numCache>
                <c:formatCode>General</c:formatCode>
                <c:ptCount val="7"/>
                <c:pt idx="0">
                  <c:v>25</c:v>
                </c:pt>
                <c:pt idx="1">
                  <c:v>25</c:v>
                </c:pt>
                <c:pt idx="2">
                  <c:v>25</c:v>
                </c:pt>
                <c:pt idx="3">
                  <c:v>25</c:v>
                </c:pt>
                <c:pt idx="4">
                  <c:v>25</c:v>
                </c:pt>
                <c:pt idx="5">
                  <c:v>25</c:v>
                </c:pt>
                <c:pt idx="6">
                  <c:v>25</c:v>
                </c:pt>
              </c:numCache>
            </c:numRef>
          </c:val>
          <c:extLst>
            <c:ext xmlns:c16="http://schemas.microsoft.com/office/drawing/2014/chart" uri="{C3380CC4-5D6E-409C-BE32-E72D297353CC}">
              <c16:uniqueId val="{00000002-B73E-4C74-B210-2F2BA89F4EA8}"/>
            </c:ext>
          </c:extLst>
        </c:ser>
        <c:dLbls>
          <c:showLegendKey val="0"/>
          <c:showVal val="0"/>
          <c:showCatName val="0"/>
          <c:showSerName val="0"/>
          <c:showPercent val="0"/>
          <c:showBubbleSize val="0"/>
          <c:showLeaderLines val="1"/>
        </c:dLbls>
        <c:firstSliceAng val="335"/>
        <c:holeSize val="63"/>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04407319-D90E-4AAF-8687-499019C2695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8B10E00-3E0E-4174-BEE0-FE8C179FCDCD}"/>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0A5CDE6F-E853-45F2-9399-239017B06C9B}" type="datetimeFigureOut">
              <a:rPr lang="de-DE" smtClean="0"/>
              <a:t>30.10.2019</a:t>
            </a:fld>
            <a:endParaRPr lang="de-DE"/>
          </a:p>
        </p:txBody>
      </p:sp>
      <p:sp>
        <p:nvSpPr>
          <p:cNvPr id="4" name="Fußzeilenplatzhalter 3">
            <a:extLst>
              <a:ext uri="{FF2B5EF4-FFF2-40B4-BE49-F238E27FC236}">
                <a16:creationId xmlns:a16="http://schemas.microsoft.com/office/drawing/2014/main" id="{0BECA623-310A-4F36-A9D9-8D10F1CFD1C0}"/>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ED2453D0-088A-47D9-8B65-4E9A665823AA}"/>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04C1987A-6FB0-4812-81EC-5CDDB31CB15D}" type="slidenum">
              <a:rPr lang="de-DE" smtClean="0"/>
              <a:t>‹Nr.›</a:t>
            </a:fld>
            <a:endParaRPr lang="de-DE"/>
          </a:p>
        </p:txBody>
      </p:sp>
    </p:spTree>
    <p:extLst>
      <p:ext uri="{BB962C8B-B14F-4D97-AF65-F5344CB8AC3E}">
        <p14:creationId xmlns:p14="http://schemas.microsoft.com/office/powerpoint/2010/main" val="1988266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5F582C7-DD3C-4C2E-B9A0-ED197CE850FA}" type="datetimeFigureOut">
              <a:rPr lang="de-DE" smtClean="0"/>
              <a:t>30.10.2019</a:t>
            </a:fld>
            <a:endParaRPr lang="de-DE"/>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6EDF92E8-79EF-4BE9-9B70-C5D40D06E766}" type="slidenum">
              <a:rPr lang="de-DE" smtClean="0"/>
              <a:t>‹Nr.›</a:t>
            </a:fld>
            <a:endParaRPr lang="de-DE"/>
          </a:p>
        </p:txBody>
      </p:sp>
    </p:spTree>
    <p:extLst>
      <p:ext uri="{BB962C8B-B14F-4D97-AF65-F5344CB8AC3E}">
        <p14:creationId xmlns:p14="http://schemas.microsoft.com/office/powerpoint/2010/main" val="4290605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EDF92E8-79EF-4BE9-9B70-C5D40D06E766}" type="slidenum">
              <a:rPr lang="de-DE" smtClean="0"/>
              <a:t>1</a:t>
            </a:fld>
            <a:endParaRPr lang="de-DE" dirty="0"/>
          </a:p>
        </p:txBody>
      </p:sp>
    </p:spTree>
    <p:extLst>
      <p:ext uri="{BB962C8B-B14F-4D97-AF65-F5344CB8AC3E}">
        <p14:creationId xmlns:p14="http://schemas.microsoft.com/office/powerpoint/2010/main" val="79889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10</a:t>
            </a:fld>
            <a:endParaRPr lang="de-DE">
              <a:solidFill>
                <a:prstClr val="black"/>
              </a:solidFill>
            </a:endParaRPr>
          </a:p>
        </p:txBody>
      </p:sp>
    </p:spTree>
    <p:extLst>
      <p:ext uri="{BB962C8B-B14F-4D97-AF65-F5344CB8AC3E}">
        <p14:creationId xmlns:p14="http://schemas.microsoft.com/office/powerpoint/2010/main" val="1544741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At Embedded Solutions</a:t>
            </a:r>
            <a:r>
              <a:rPr lang="en-US" baseline="0" noProof="0" dirty="0"/>
              <a:t>, we focus at customer specific products marketed by the customer under his brand. </a:t>
            </a:r>
            <a:br>
              <a:rPr lang="en-US" baseline="0" noProof="0" dirty="0"/>
            </a:br>
            <a:r>
              <a:rPr lang="en-US" baseline="0" noProof="0" dirty="0"/>
              <a:t>Access to these customers is:</a:t>
            </a:r>
          </a:p>
          <a:p>
            <a:endParaRPr lang="en-US" baseline="0" noProof="0" dirty="0"/>
          </a:p>
          <a:p>
            <a:pPr marL="180674" indent="-180674">
              <a:buFont typeface="Arial" panose="020B0604020202020204" pitchFamily="34" charset="0"/>
              <a:buChar char="•"/>
            </a:pPr>
            <a:r>
              <a:rPr lang="en-US" baseline="0" noProof="0" dirty="0"/>
              <a:t>The direct </a:t>
            </a:r>
            <a:r>
              <a:rPr lang="en-US" baseline="0" noProof="0" dirty="0" err="1"/>
              <a:t>custumer</a:t>
            </a:r>
            <a:r>
              <a:rPr lang="en-US" baseline="0" noProof="0" dirty="0"/>
              <a:t> path</a:t>
            </a:r>
          </a:p>
          <a:p>
            <a:pPr marL="180674" indent="-180674">
              <a:buFont typeface="Arial" panose="020B0604020202020204" pitchFamily="34" charset="0"/>
              <a:buChar char="•"/>
            </a:pPr>
            <a:r>
              <a:rPr lang="en-US" baseline="0" noProof="0" dirty="0"/>
              <a:t>The path through design houses</a:t>
            </a:r>
          </a:p>
        </p:txBody>
      </p:sp>
      <p:sp>
        <p:nvSpPr>
          <p:cNvPr id="4" name="Foliennummernplatzhalter 3"/>
          <p:cNvSpPr>
            <a:spLocks noGrp="1"/>
          </p:cNvSpPr>
          <p:nvPr>
            <p:ph type="sldNum" sz="quarter" idx="10"/>
          </p:nvPr>
        </p:nvSpPr>
        <p:spPr/>
        <p:txBody>
          <a:bodyPr/>
          <a:lstStyle/>
          <a:p>
            <a:fld id="{6EDF92E8-79EF-4BE9-9B70-C5D40D06E766}" type="slidenum">
              <a:rPr lang="de-DE" smtClean="0"/>
              <a:t>11</a:t>
            </a:fld>
            <a:endParaRPr lang="de-DE" dirty="0"/>
          </a:p>
        </p:txBody>
      </p:sp>
    </p:spTree>
    <p:extLst>
      <p:ext uri="{BB962C8B-B14F-4D97-AF65-F5344CB8AC3E}">
        <p14:creationId xmlns:p14="http://schemas.microsoft.com/office/powerpoint/2010/main" val="2509154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13</a:t>
            </a:fld>
            <a:endParaRPr lang="de-DE"/>
          </a:p>
        </p:txBody>
      </p:sp>
    </p:spTree>
    <p:extLst>
      <p:ext uri="{BB962C8B-B14F-4D97-AF65-F5344CB8AC3E}">
        <p14:creationId xmlns:p14="http://schemas.microsoft.com/office/powerpoint/2010/main" val="2733193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err="1"/>
              <a:t>Three</a:t>
            </a:r>
            <a:r>
              <a:rPr lang="de-DE" dirty="0"/>
              <a:t> high-performance 8-bit CPUs @ 100 MHz</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Independent, </a:t>
            </a:r>
            <a:r>
              <a:rPr lang="de-DE" dirty="0" err="1"/>
              <a:t>integrated</a:t>
            </a:r>
            <a:r>
              <a:rPr lang="de-DE" dirty="0"/>
              <a:t> </a:t>
            </a:r>
            <a:r>
              <a:rPr lang="de-DE" dirty="0" err="1"/>
              <a:t>memories</a:t>
            </a:r>
            <a:r>
              <a:rPr lang="de-DE" dirty="0"/>
              <a:t> </a:t>
            </a:r>
            <a:r>
              <a:rPr lang="de-DE" dirty="0" err="1"/>
              <a:t>and</a:t>
            </a:r>
            <a:r>
              <a:rPr lang="de-DE" dirty="0"/>
              <a:t> </a:t>
            </a:r>
            <a:r>
              <a:rPr lang="de-DE" dirty="0" err="1"/>
              <a:t>flash</a:t>
            </a:r>
            <a:r>
              <a:rPr lang="de-DE" dirty="0"/>
              <a:t> </a:t>
            </a:r>
            <a:r>
              <a:rPr lang="de-DE" dirty="0" err="1"/>
              <a:t>for</a:t>
            </a:r>
            <a:r>
              <a:rPr lang="de-DE" dirty="0"/>
              <a:t> all </a:t>
            </a:r>
            <a:r>
              <a:rPr lang="de-DE" dirty="0" err="1"/>
              <a:t>three</a:t>
            </a:r>
            <a:r>
              <a:rPr lang="de-DE" dirty="0"/>
              <a:t> CPUs</a:t>
            </a:r>
            <a:br>
              <a:rPr lang="de-DE" dirty="0"/>
            </a:br>
            <a:r>
              <a:rPr lang="de-DE" dirty="0"/>
              <a:t>(2x 256KB / 1x 512KB Flash + 2x 64KB / 1x 128KB SRAM)</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Separate power </a:t>
            </a:r>
            <a:r>
              <a:rPr lang="de-DE" dirty="0" err="1"/>
              <a:t>domains</a:t>
            </a:r>
            <a:r>
              <a:rPr lang="de-DE" dirty="0"/>
              <a:t> in </a:t>
            </a:r>
            <a:r>
              <a:rPr lang="de-DE" dirty="0" err="1"/>
              <a:t>safe</a:t>
            </a:r>
            <a:r>
              <a:rPr lang="de-DE" dirty="0"/>
              <a:t> </a:t>
            </a:r>
            <a:r>
              <a:rPr lang="de-DE" dirty="0" err="1"/>
              <a:t>system</a:t>
            </a:r>
            <a:r>
              <a:rPr lang="de-DE" dirty="0"/>
              <a:t> </a:t>
            </a:r>
            <a:r>
              <a:rPr lang="de-DE" dirty="0" err="1"/>
              <a:t>for</a:t>
            </a:r>
            <a:r>
              <a:rPr lang="de-DE" dirty="0"/>
              <a:t> P1 &amp; P2</a:t>
            </a:r>
          </a:p>
          <a:p>
            <a:pPr marL="0" indent="0">
              <a:buFont typeface="Wingdings" panose="05000000000000000000" pitchFamily="2" charset="2"/>
              <a:buNone/>
            </a:pPr>
            <a:endParaRPr lang="de-DE" dirty="0">
              <a:solidFill>
                <a:srgbClr val="435055"/>
              </a:solidFill>
            </a:endParaRPr>
          </a:p>
          <a:p>
            <a:pPr marL="285750" indent="-285750">
              <a:buFont typeface="Wingdings" panose="05000000000000000000" pitchFamily="2" charset="2"/>
              <a:buChar char="§"/>
            </a:pPr>
            <a:r>
              <a:rPr lang="en-US" dirty="0">
                <a:solidFill>
                  <a:srgbClr val="435055"/>
                </a:solidFill>
              </a:rPr>
              <a:t>Up to 64 in- and 60 outputs, 2 PWMs &amp; 8 counters up to</a:t>
            </a:r>
            <a:r>
              <a:rPr lang="en-US" baseline="0" dirty="0">
                <a:solidFill>
                  <a:srgbClr val="435055"/>
                </a:solidFill>
              </a:rPr>
              <a:t> SIL3</a:t>
            </a:r>
            <a:endParaRPr lang="en-US" dirty="0">
              <a:solidFill>
                <a:srgbClr val="435055"/>
              </a:solidFill>
            </a:endParaRP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Ethernet, CAN &amp; UART </a:t>
            </a:r>
            <a:r>
              <a:rPr lang="de-DE" dirty="0" err="1"/>
              <a:t>interfaces</a:t>
            </a:r>
            <a:endParaRPr lang="de-DE" dirty="0"/>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SPI </a:t>
            </a:r>
            <a:r>
              <a:rPr lang="de-DE" dirty="0" err="1"/>
              <a:t>interfaces</a:t>
            </a:r>
            <a:r>
              <a:rPr lang="de-DE" dirty="0"/>
              <a:t> </a:t>
            </a:r>
            <a:r>
              <a:rPr lang="de-DE" dirty="0" err="1"/>
              <a:t>for</a:t>
            </a:r>
            <a:r>
              <a:rPr lang="de-DE" dirty="0"/>
              <a:t> additional on-board </a:t>
            </a:r>
            <a:r>
              <a:rPr lang="de-DE" dirty="0" err="1"/>
              <a:t>peripherals</a:t>
            </a:r>
            <a:endParaRPr lang="de-DE" dirty="0"/>
          </a:p>
          <a:p>
            <a:endParaRPr lang="en-US" dirty="0"/>
          </a:p>
        </p:txBody>
      </p:sp>
      <p:sp>
        <p:nvSpPr>
          <p:cNvPr id="4" name="Foliennummernplatzhalter 3"/>
          <p:cNvSpPr>
            <a:spLocks noGrp="1"/>
          </p:cNvSpPr>
          <p:nvPr>
            <p:ph type="sldNum" sz="quarter" idx="10"/>
          </p:nvPr>
        </p:nvSpPr>
        <p:spPr/>
        <p:txBody>
          <a:bodyPr/>
          <a:lstStyle/>
          <a:p>
            <a:fld id="{6EDF92E8-79EF-4BE9-9B70-C5D40D06E766}" type="slidenum">
              <a:rPr lang="de-DE" smtClean="0"/>
              <a:t>14</a:t>
            </a:fld>
            <a:endParaRPr lang="de-DE"/>
          </a:p>
        </p:txBody>
      </p:sp>
    </p:spTree>
    <p:extLst>
      <p:ext uri="{BB962C8B-B14F-4D97-AF65-F5344CB8AC3E}">
        <p14:creationId xmlns:p14="http://schemas.microsoft.com/office/powerpoint/2010/main" val="292805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err="1"/>
              <a:t>Three</a:t>
            </a:r>
            <a:r>
              <a:rPr lang="de-DE" dirty="0"/>
              <a:t> high-performance 8-bit CPUs @ 100 MHz</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Independent, </a:t>
            </a:r>
            <a:r>
              <a:rPr lang="de-DE" dirty="0" err="1"/>
              <a:t>integrated</a:t>
            </a:r>
            <a:r>
              <a:rPr lang="de-DE" dirty="0"/>
              <a:t> </a:t>
            </a:r>
            <a:r>
              <a:rPr lang="de-DE" dirty="0" err="1"/>
              <a:t>memories</a:t>
            </a:r>
            <a:r>
              <a:rPr lang="de-DE" dirty="0"/>
              <a:t> </a:t>
            </a:r>
            <a:r>
              <a:rPr lang="de-DE" dirty="0" err="1"/>
              <a:t>and</a:t>
            </a:r>
            <a:r>
              <a:rPr lang="de-DE" dirty="0"/>
              <a:t> </a:t>
            </a:r>
            <a:r>
              <a:rPr lang="de-DE" dirty="0" err="1"/>
              <a:t>flash</a:t>
            </a:r>
            <a:r>
              <a:rPr lang="de-DE" dirty="0"/>
              <a:t> </a:t>
            </a:r>
            <a:r>
              <a:rPr lang="de-DE" dirty="0" err="1"/>
              <a:t>for</a:t>
            </a:r>
            <a:r>
              <a:rPr lang="de-DE" dirty="0"/>
              <a:t> all </a:t>
            </a:r>
            <a:r>
              <a:rPr lang="de-DE" dirty="0" err="1"/>
              <a:t>three</a:t>
            </a:r>
            <a:r>
              <a:rPr lang="de-DE" dirty="0"/>
              <a:t> CPUs</a:t>
            </a:r>
            <a:br>
              <a:rPr lang="de-DE" dirty="0"/>
            </a:br>
            <a:r>
              <a:rPr lang="de-DE" dirty="0"/>
              <a:t>(2x 256KB / 1x 512KB Flash + 2x 64KB / 1x 128KB SRAM)</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Separate power </a:t>
            </a:r>
            <a:r>
              <a:rPr lang="de-DE" dirty="0" err="1"/>
              <a:t>domains</a:t>
            </a:r>
            <a:r>
              <a:rPr lang="de-DE" dirty="0"/>
              <a:t> in </a:t>
            </a:r>
            <a:r>
              <a:rPr lang="de-DE" dirty="0" err="1"/>
              <a:t>safe</a:t>
            </a:r>
            <a:r>
              <a:rPr lang="de-DE" dirty="0"/>
              <a:t> </a:t>
            </a:r>
            <a:r>
              <a:rPr lang="de-DE" dirty="0" err="1"/>
              <a:t>system</a:t>
            </a:r>
            <a:r>
              <a:rPr lang="de-DE" dirty="0"/>
              <a:t> </a:t>
            </a:r>
            <a:r>
              <a:rPr lang="de-DE" dirty="0" err="1"/>
              <a:t>for</a:t>
            </a:r>
            <a:r>
              <a:rPr lang="de-DE" dirty="0"/>
              <a:t> P1 &amp; P2</a:t>
            </a:r>
          </a:p>
          <a:p>
            <a:pPr marL="0" indent="0">
              <a:buFont typeface="Wingdings" panose="05000000000000000000" pitchFamily="2" charset="2"/>
              <a:buNone/>
            </a:pPr>
            <a:endParaRPr lang="de-DE" dirty="0">
              <a:solidFill>
                <a:srgbClr val="435055"/>
              </a:solidFill>
            </a:endParaRPr>
          </a:p>
          <a:p>
            <a:pPr marL="285750" indent="-285750">
              <a:buFont typeface="Wingdings" panose="05000000000000000000" pitchFamily="2" charset="2"/>
              <a:buChar char="§"/>
            </a:pPr>
            <a:r>
              <a:rPr lang="en-US" dirty="0">
                <a:solidFill>
                  <a:srgbClr val="435055"/>
                </a:solidFill>
              </a:rPr>
              <a:t>Up to 64 in- and 60 outputs, 2 PWMs &amp; 8 counters up to</a:t>
            </a:r>
            <a:r>
              <a:rPr lang="en-US" baseline="0" dirty="0">
                <a:solidFill>
                  <a:srgbClr val="435055"/>
                </a:solidFill>
              </a:rPr>
              <a:t> SIL3</a:t>
            </a:r>
            <a:endParaRPr lang="en-US" dirty="0">
              <a:solidFill>
                <a:srgbClr val="435055"/>
              </a:solidFill>
            </a:endParaRP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Ethernet, CAN &amp; UART </a:t>
            </a:r>
            <a:r>
              <a:rPr lang="de-DE" dirty="0" err="1"/>
              <a:t>interfaces</a:t>
            </a:r>
            <a:endParaRPr lang="de-DE" dirty="0"/>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SPI </a:t>
            </a:r>
            <a:r>
              <a:rPr lang="de-DE" dirty="0" err="1"/>
              <a:t>interfaces</a:t>
            </a:r>
            <a:r>
              <a:rPr lang="de-DE" dirty="0"/>
              <a:t> </a:t>
            </a:r>
            <a:r>
              <a:rPr lang="de-DE" dirty="0" err="1"/>
              <a:t>for</a:t>
            </a:r>
            <a:r>
              <a:rPr lang="de-DE" dirty="0"/>
              <a:t> additional on-board </a:t>
            </a:r>
            <a:r>
              <a:rPr lang="de-DE" dirty="0" err="1"/>
              <a:t>peripherals</a:t>
            </a:r>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15</a:t>
            </a:fld>
            <a:endParaRPr lang="de-DE"/>
          </a:p>
        </p:txBody>
      </p:sp>
    </p:spTree>
    <p:extLst>
      <p:ext uri="{BB962C8B-B14F-4D97-AF65-F5344CB8AC3E}">
        <p14:creationId xmlns:p14="http://schemas.microsoft.com/office/powerpoint/2010/main" val="200830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10000"/>
              </a:lnSpc>
              <a:spcBef>
                <a:spcPts val="1050"/>
              </a:spcBef>
            </a:pPr>
            <a:r>
              <a:rPr lang="en-US" dirty="0" err="1">
                <a:solidFill>
                  <a:srgbClr val="435055"/>
                </a:solidFill>
              </a:rPr>
              <a:t>HICore</a:t>
            </a:r>
            <a:r>
              <a:rPr lang="en-US" dirty="0">
                <a:solidFill>
                  <a:srgbClr val="435055"/>
                </a:solidFill>
              </a:rPr>
              <a:t> 1 OS covers all aspects of platform safety (self tests, …).</a:t>
            </a:r>
          </a:p>
          <a:p>
            <a:pPr>
              <a:lnSpc>
                <a:spcPct val="110000"/>
              </a:lnSpc>
              <a:spcBef>
                <a:spcPts val="1050"/>
              </a:spcBef>
            </a:pPr>
            <a:endParaRPr lang="en-US" dirty="0">
              <a:solidFill>
                <a:srgbClr val="435055"/>
              </a:solidFill>
            </a:endParaRPr>
          </a:p>
          <a:p>
            <a:pPr>
              <a:lnSpc>
                <a:spcPct val="110000"/>
              </a:lnSpc>
              <a:spcBef>
                <a:spcPts val="1050"/>
              </a:spcBef>
            </a:pPr>
            <a:r>
              <a:rPr lang="en-US" dirty="0" err="1">
                <a:solidFill>
                  <a:srgbClr val="435055"/>
                </a:solidFill>
              </a:rPr>
              <a:t>HICore</a:t>
            </a:r>
            <a:r>
              <a:rPr lang="en-US" dirty="0">
                <a:solidFill>
                  <a:srgbClr val="435055"/>
                </a:solidFill>
              </a:rPr>
              <a:t> 1 middleware abstracts hardware from customer application. </a:t>
            </a:r>
            <a:br>
              <a:rPr lang="en-US" dirty="0">
                <a:solidFill>
                  <a:srgbClr val="435055"/>
                </a:solidFill>
              </a:rPr>
            </a:br>
            <a:r>
              <a:rPr lang="en-US" dirty="0">
                <a:solidFill>
                  <a:srgbClr val="435055"/>
                </a:solidFill>
              </a:rPr>
              <a:t>No register level programming required / permitted!</a:t>
            </a:r>
          </a:p>
          <a:p>
            <a:endParaRPr lang="en-US" dirty="0"/>
          </a:p>
        </p:txBody>
      </p:sp>
      <p:sp>
        <p:nvSpPr>
          <p:cNvPr id="4" name="Foliennummernplatzhalter 3"/>
          <p:cNvSpPr>
            <a:spLocks noGrp="1"/>
          </p:cNvSpPr>
          <p:nvPr>
            <p:ph type="sldNum" sz="quarter" idx="10"/>
          </p:nvPr>
        </p:nvSpPr>
        <p:spPr/>
        <p:txBody>
          <a:bodyPr/>
          <a:lstStyle/>
          <a:p>
            <a:fld id="{6EDF92E8-79EF-4BE9-9B70-C5D40D06E766}" type="slidenum">
              <a:rPr lang="de-DE" smtClean="0"/>
              <a:t>16</a:t>
            </a:fld>
            <a:endParaRPr lang="de-DE" dirty="0"/>
          </a:p>
        </p:txBody>
      </p:sp>
    </p:spTree>
    <p:extLst>
      <p:ext uri="{BB962C8B-B14F-4D97-AF65-F5344CB8AC3E}">
        <p14:creationId xmlns:p14="http://schemas.microsoft.com/office/powerpoint/2010/main" val="2267553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spcBef>
                <a:spcPts val="0"/>
              </a:spcBef>
              <a:buNone/>
            </a:pPr>
            <a:r>
              <a:rPr lang="de-DE" dirty="0">
                <a:solidFill>
                  <a:srgbClr val="000000"/>
                </a:solidFill>
                <a:latin typeface="Arial"/>
                <a:ea typeface="Arial"/>
                <a:cs typeface="Arial"/>
                <a:sym typeface="Arial"/>
              </a:rPr>
              <a:t>Wir bieten </a:t>
            </a:r>
            <a:r>
              <a:rPr lang="de-DE" dirty="0" err="1">
                <a:solidFill>
                  <a:srgbClr val="000000"/>
                </a:solidFill>
                <a:latin typeface="Arial"/>
                <a:ea typeface="Arial"/>
                <a:cs typeface="Arial"/>
                <a:sym typeface="Arial"/>
              </a:rPr>
              <a:t>qualiﬁzierte</a:t>
            </a:r>
            <a:r>
              <a:rPr lang="de-DE" dirty="0">
                <a:solidFill>
                  <a:srgbClr val="000000"/>
                </a:solidFill>
                <a:latin typeface="Arial"/>
                <a:ea typeface="Arial"/>
                <a:cs typeface="Arial"/>
                <a:sym typeface="Arial"/>
              </a:rPr>
              <a:t>, durchdachte und aufeinander abgestimmte Dienstleistungen für alle Phasen des Sicherheitslebenszyklus. </a:t>
            </a:r>
          </a:p>
          <a:p>
            <a:pPr lvl="0">
              <a:spcBef>
                <a:spcPts val="0"/>
              </a:spcBef>
              <a:buNone/>
            </a:pPr>
            <a:endParaRPr lang="de-DE" dirty="0">
              <a:solidFill>
                <a:srgbClr val="000000"/>
              </a:solidFill>
              <a:latin typeface="Arial"/>
              <a:ea typeface="Arial"/>
              <a:cs typeface="Arial"/>
              <a:sym typeface="Arial"/>
            </a:endParaRPr>
          </a:p>
          <a:p>
            <a:pPr lvl="0">
              <a:spcBef>
                <a:spcPts val="0"/>
              </a:spcBef>
              <a:buNone/>
            </a:pPr>
            <a:r>
              <a:rPr lang="de-DE" dirty="0">
                <a:solidFill>
                  <a:srgbClr val="000000"/>
                </a:solidFill>
                <a:latin typeface="Arial"/>
                <a:ea typeface="Arial"/>
                <a:cs typeface="Arial"/>
                <a:sym typeface="Arial"/>
              </a:rPr>
              <a:t>Wir besitzen das Safety-Know-how, das auf Planer- oder </a:t>
            </a:r>
            <a:r>
              <a:rPr lang="de-DE" dirty="0" err="1">
                <a:solidFill>
                  <a:srgbClr val="000000"/>
                </a:solidFill>
                <a:latin typeface="Arial"/>
                <a:ea typeface="Arial"/>
                <a:cs typeface="Arial"/>
                <a:sym typeface="Arial"/>
              </a:rPr>
              <a:t>Kunderseite</a:t>
            </a:r>
            <a:r>
              <a:rPr lang="de-DE" dirty="0">
                <a:solidFill>
                  <a:srgbClr val="000000"/>
                </a:solidFill>
                <a:latin typeface="Arial"/>
                <a:ea typeface="Arial"/>
                <a:cs typeface="Arial"/>
                <a:sym typeface="Arial"/>
              </a:rPr>
              <a:t> oft nicht (mehr) vorhanden ist. </a:t>
            </a:r>
          </a:p>
          <a:p>
            <a:pPr lvl="0">
              <a:spcBef>
                <a:spcPts val="0"/>
              </a:spcBef>
              <a:buNone/>
            </a:pPr>
            <a:endParaRPr lang="de-DE" dirty="0">
              <a:solidFill>
                <a:srgbClr val="000000"/>
              </a:solidFill>
              <a:latin typeface="Arial"/>
              <a:ea typeface="Arial"/>
              <a:cs typeface="Arial"/>
              <a:sym typeface="Arial"/>
            </a:endParaRPr>
          </a:p>
          <a:p>
            <a:pPr lvl="0">
              <a:spcBef>
                <a:spcPts val="0"/>
              </a:spcBef>
              <a:buNone/>
            </a:pPr>
            <a:r>
              <a:rPr lang="de-DE" dirty="0">
                <a:solidFill>
                  <a:srgbClr val="000000"/>
                </a:solidFill>
                <a:latin typeface="Arial"/>
                <a:ea typeface="Arial"/>
                <a:cs typeface="Arial"/>
                <a:sym typeface="Arial"/>
              </a:rPr>
              <a:t>Aufgrund unserer Unabhängigkeit können wir in jeglicher Projektkonstellation arbeiten: </a:t>
            </a:r>
          </a:p>
          <a:p>
            <a:pPr lvl="0">
              <a:spcBef>
                <a:spcPts val="0"/>
              </a:spcBef>
              <a:buNone/>
            </a:pPr>
            <a:r>
              <a:rPr lang="de-DE" dirty="0">
                <a:solidFill>
                  <a:srgbClr val="000000"/>
                </a:solidFill>
                <a:latin typeface="Arial"/>
                <a:ea typeface="Arial"/>
                <a:cs typeface="Arial"/>
                <a:sym typeface="Arial"/>
              </a:rPr>
              <a:t>Wir übernehmen Teilaufgaben oder ganze Projekte und arbeiten sowohl für Endkunden als auch im Team mit</a:t>
            </a:r>
            <a:r>
              <a:rPr lang="de-DE" baseline="0" dirty="0">
                <a:solidFill>
                  <a:srgbClr val="000000"/>
                </a:solidFill>
                <a:latin typeface="Arial"/>
                <a:ea typeface="Arial"/>
                <a:cs typeface="Arial"/>
                <a:sym typeface="Arial"/>
              </a:rPr>
              <a:t> Designhäusern</a:t>
            </a:r>
            <a:r>
              <a:rPr lang="de-DE" dirty="0">
                <a:solidFill>
                  <a:srgbClr val="000000"/>
                </a:solidFill>
                <a:latin typeface="Arial"/>
                <a:ea typeface="Arial"/>
                <a:cs typeface="Arial"/>
                <a:sym typeface="Arial"/>
              </a:rPr>
              <a:t>. </a:t>
            </a:r>
          </a:p>
          <a:p>
            <a:pPr lvl="0">
              <a:spcBef>
                <a:spcPts val="0"/>
              </a:spcBef>
              <a:buNone/>
            </a:pPr>
            <a:r>
              <a:rPr lang="de-DE" dirty="0">
                <a:solidFill>
                  <a:srgbClr val="000000"/>
                </a:solidFill>
                <a:latin typeface="Arial"/>
                <a:ea typeface="Arial"/>
                <a:cs typeface="Arial"/>
                <a:sym typeface="Arial"/>
              </a:rPr>
              <a:t>Unabhängigkeit heißt aber auch: Wir verkaufen Ihnen nicht die Systeme, die uns irgendein Hersteller vorschreiben will. Sondern wir erarbeiten ein Sicherheitskonzept, das Ihre individuellen Anforderungen ideal erfüllt. </a:t>
            </a:r>
          </a:p>
          <a:p>
            <a:pPr lvl="0">
              <a:spcBef>
                <a:spcPts val="0"/>
              </a:spcBef>
              <a:buNone/>
            </a:pPr>
            <a:r>
              <a:rPr lang="de-DE" dirty="0">
                <a:solidFill>
                  <a:srgbClr val="000000"/>
                </a:solidFill>
                <a:latin typeface="Arial"/>
                <a:ea typeface="Arial"/>
                <a:cs typeface="Arial"/>
                <a:sym typeface="Arial"/>
              </a:rPr>
              <a:t>Wir möchten schließlich, dass Sie bei uns bleiben.</a:t>
            </a:r>
          </a:p>
          <a:p>
            <a:pPr lvl="0">
              <a:spcBef>
                <a:spcPts val="0"/>
              </a:spcBef>
              <a:buNone/>
            </a:pPr>
            <a:endParaRPr lang="de-DE" dirty="0">
              <a:solidFill>
                <a:srgbClr val="000000"/>
              </a:solidFill>
              <a:latin typeface="Arial"/>
              <a:ea typeface="Arial"/>
              <a:cs typeface="Arial"/>
              <a:sym typeface="Arial"/>
            </a:endParaRPr>
          </a:p>
          <a:p>
            <a:pPr defTabSz="1097479">
              <a:lnSpc>
                <a:spcPct val="110000"/>
              </a:lnSpc>
              <a:spcBef>
                <a:spcPts val="945"/>
              </a:spcBef>
              <a:buFont typeface="Wingdings" panose="05000000000000000000" pitchFamily="2" charset="2"/>
              <a:buChar char="§"/>
            </a:pPr>
            <a:r>
              <a:rPr lang="en-US" sz="1200" b="1" dirty="0">
                <a:solidFill>
                  <a:schemeClr val="bg1"/>
                </a:solidFill>
                <a:latin typeface="Arial" panose="020B0604020202020204" pitchFamily="34" charset="0"/>
                <a:cs typeface="Arial" panose="020B0604020202020204" pitchFamily="34" charset="0"/>
              </a:rPr>
              <a:t>Safety SoC as a complete kit</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HICore is provided as a complete and certified kit: IC, operating system, middleware and documentation.</a:t>
            </a:r>
          </a:p>
          <a:p>
            <a:pPr marL="0" indent="0" defTabSz="1097479">
              <a:lnSpc>
                <a:spcPct val="110000"/>
              </a:lnSpc>
              <a:spcBef>
                <a:spcPts val="945"/>
              </a:spcBef>
              <a:buNone/>
            </a:pPr>
            <a:endParaRPr lang="en-US" sz="1200" dirty="0">
              <a:solidFill>
                <a:schemeClr val="bg1"/>
              </a:solidFill>
              <a:latin typeface="Arial" panose="020B0604020202020204" pitchFamily="34" charset="0"/>
              <a:cs typeface="Arial" panose="020B0604020202020204" pitchFamily="34" charset="0"/>
            </a:endParaRPr>
          </a:p>
          <a:p>
            <a:pPr defTabSz="1097479">
              <a:lnSpc>
                <a:spcPct val="110000"/>
              </a:lnSpc>
              <a:spcBef>
                <a:spcPts val="945"/>
              </a:spcBef>
              <a:buFont typeface="Wingdings" panose="05000000000000000000" pitchFamily="2" charset="2"/>
              <a:buChar char="§"/>
            </a:pPr>
            <a:r>
              <a:rPr lang="en-US" sz="1200" b="1" dirty="0">
                <a:solidFill>
                  <a:schemeClr val="bg1"/>
                </a:solidFill>
                <a:latin typeface="Arial" panose="020B0604020202020204" pitchFamily="34" charset="0"/>
                <a:cs typeface="Arial" panose="020B0604020202020204" pitchFamily="34" charset="0"/>
              </a:rPr>
              <a:t>Consulting</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HIMA assists with selecting the right components, methods and solutions for your safety product.</a:t>
            </a:r>
          </a:p>
          <a:p>
            <a:pPr defTabSz="1097479">
              <a:lnSpc>
                <a:spcPct val="110000"/>
              </a:lnSpc>
              <a:spcBef>
                <a:spcPts val="945"/>
              </a:spcBef>
              <a:buFont typeface="Wingdings" panose="05000000000000000000" pitchFamily="2" charset="2"/>
              <a:buChar char="§"/>
            </a:pPr>
            <a:endParaRPr lang="en-US" sz="1200" b="1" dirty="0">
              <a:solidFill>
                <a:schemeClr val="bg1"/>
              </a:solidFill>
              <a:latin typeface="Arial" panose="020B0604020202020204" pitchFamily="34" charset="0"/>
              <a:cs typeface="Arial" panose="020B0604020202020204" pitchFamily="34" charset="0"/>
            </a:endParaRPr>
          </a:p>
          <a:p>
            <a:pPr defTabSz="1097479">
              <a:lnSpc>
                <a:spcPct val="110000"/>
              </a:lnSpc>
              <a:spcBef>
                <a:spcPts val="945"/>
              </a:spcBef>
              <a:buFont typeface="Wingdings" panose="05000000000000000000" pitchFamily="2" charset="2"/>
              <a:buChar char="§"/>
            </a:pPr>
            <a:r>
              <a:rPr lang="en-US" sz="1200" b="1" dirty="0">
                <a:solidFill>
                  <a:schemeClr val="bg1"/>
                </a:solidFill>
                <a:latin typeface="Arial" panose="020B0604020202020204" pitchFamily="34" charset="0"/>
                <a:cs typeface="Arial" panose="020B0604020202020204" pitchFamily="34" charset="0"/>
              </a:rPr>
              <a:t>Engineering</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Hard- and software design can be supported or provided by HIMA.</a:t>
            </a:r>
          </a:p>
          <a:p>
            <a:pPr defTabSz="1097479">
              <a:lnSpc>
                <a:spcPct val="110000"/>
              </a:lnSpc>
              <a:spcBef>
                <a:spcPts val="945"/>
              </a:spcBef>
              <a:buFont typeface="Wingdings" panose="05000000000000000000" pitchFamily="2" charset="2"/>
              <a:buChar char="§"/>
            </a:pPr>
            <a:endParaRPr lang="en-US" sz="1200" dirty="0">
              <a:solidFill>
                <a:schemeClr val="bg1"/>
              </a:solidFill>
              <a:latin typeface="Arial" panose="020B0604020202020204" pitchFamily="34" charset="0"/>
              <a:cs typeface="Arial" panose="020B0604020202020204" pitchFamily="34" charset="0"/>
            </a:endParaRPr>
          </a:p>
          <a:p>
            <a:pPr defTabSz="1097479">
              <a:lnSpc>
                <a:spcPct val="110000"/>
              </a:lnSpc>
              <a:spcBef>
                <a:spcPts val="945"/>
              </a:spcBef>
              <a:buFont typeface="Wingdings" panose="05000000000000000000" pitchFamily="2" charset="2"/>
              <a:buChar char="§"/>
            </a:pPr>
            <a:r>
              <a:rPr lang="en-US" sz="1200" b="1" dirty="0">
                <a:solidFill>
                  <a:schemeClr val="bg1"/>
                </a:solidFill>
                <a:latin typeface="Arial" panose="020B0604020202020204" pitchFamily="34" charset="0"/>
                <a:cs typeface="Arial" panose="020B0604020202020204" pitchFamily="34" charset="0"/>
              </a:rPr>
              <a:t>Certification</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HIMA assists with the complete TÜV certification process – or even certify with TÜV.</a:t>
            </a:r>
          </a:p>
          <a:p>
            <a:pPr defTabSz="1097479">
              <a:lnSpc>
                <a:spcPct val="110000"/>
              </a:lnSpc>
              <a:spcBef>
                <a:spcPts val="945"/>
              </a:spcBef>
              <a:buFont typeface="Wingdings" panose="05000000000000000000" pitchFamily="2" charset="2"/>
              <a:buChar char="§"/>
            </a:pPr>
            <a:endParaRPr lang="en-US" sz="1200" b="1" dirty="0">
              <a:solidFill>
                <a:schemeClr val="bg1"/>
              </a:solidFill>
              <a:latin typeface="Arial" panose="020B0604020202020204" pitchFamily="34" charset="0"/>
              <a:cs typeface="Arial" panose="020B0604020202020204" pitchFamily="34" charset="0"/>
            </a:endParaRPr>
          </a:p>
          <a:p>
            <a:pPr defTabSz="1097479">
              <a:lnSpc>
                <a:spcPct val="110000"/>
              </a:lnSpc>
              <a:spcBef>
                <a:spcPts val="945"/>
              </a:spcBef>
              <a:buFont typeface="Wingdings" panose="05000000000000000000" pitchFamily="2" charset="2"/>
              <a:buChar char="§"/>
            </a:pPr>
            <a:r>
              <a:rPr lang="en-US" sz="1200" b="1" dirty="0">
                <a:solidFill>
                  <a:schemeClr val="bg1"/>
                </a:solidFill>
                <a:latin typeface="Arial" panose="020B0604020202020204" pitchFamily="34" charset="0"/>
                <a:cs typeface="Arial" panose="020B0604020202020204" pitchFamily="34" charset="0"/>
              </a:rPr>
              <a:t>Production</a:t>
            </a:r>
            <a:r>
              <a:rPr lang="en-US" sz="1200" dirty="0">
                <a:solidFill>
                  <a:schemeClr val="bg1"/>
                </a:solidFill>
                <a:latin typeface="Arial" panose="020B0604020202020204" pitchFamily="34" charset="0"/>
                <a:cs typeface="Arial" panose="020B0604020202020204" pitchFamily="34" charset="0"/>
              </a:rPr>
              <a:t>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HIMA’s certified production line can be utilized for customer designs.</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This will ease and accelerate the certification process.</a:t>
            </a:r>
          </a:p>
          <a:p>
            <a:pPr defTabSz="1097479">
              <a:lnSpc>
                <a:spcPct val="110000"/>
              </a:lnSpc>
              <a:spcBef>
                <a:spcPts val="945"/>
              </a:spcBef>
              <a:buFont typeface="Wingdings" panose="05000000000000000000" pitchFamily="2" charset="2"/>
              <a:buChar char="§"/>
            </a:pPr>
            <a:endParaRPr lang="en-US" sz="1200" dirty="0">
              <a:solidFill>
                <a:schemeClr val="bg1"/>
              </a:solidFill>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F92E8-79EF-4BE9-9B70-C5D40D06E766}"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624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23</a:t>
            </a:fld>
            <a:endParaRPr lang="de-DE"/>
          </a:p>
        </p:txBody>
      </p:sp>
    </p:spTree>
    <p:extLst>
      <p:ext uri="{BB962C8B-B14F-4D97-AF65-F5344CB8AC3E}">
        <p14:creationId xmlns:p14="http://schemas.microsoft.com/office/powerpoint/2010/main" val="1392131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HIMA Embedded Solutions has many reference projects in the field of electrical and drive technology.</a:t>
            </a:r>
          </a:p>
          <a:p>
            <a:r>
              <a:rPr lang="en-US" sz="1200" b="0" kern="1200" dirty="0">
                <a:solidFill>
                  <a:schemeClr val="tx1"/>
                </a:solidFill>
                <a:effectLst/>
                <a:latin typeface="+mn-lt"/>
                <a:ea typeface="+mn-ea"/>
                <a:cs typeface="+mn-cs"/>
              </a:rPr>
              <a:t>Further fields of application are robotics and medical technology.</a:t>
            </a:r>
            <a:endParaRPr lang="en-US" baseline="0" noProof="0" dirty="0"/>
          </a:p>
        </p:txBody>
      </p:sp>
      <p:sp>
        <p:nvSpPr>
          <p:cNvPr id="4" name="Foliennummernplatzhalter 3"/>
          <p:cNvSpPr>
            <a:spLocks noGrp="1"/>
          </p:cNvSpPr>
          <p:nvPr>
            <p:ph type="sldNum" sz="quarter" idx="10"/>
          </p:nvPr>
        </p:nvSpPr>
        <p:spPr/>
        <p:txBody>
          <a:bodyPr/>
          <a:lstStyle/>
          <a:p>
            <a:fld id="{6EDF92E8-79EF-4BE9-9B70-C5D40D06E766}" type="slidenum">
              <a:rPr lang="de-DE" smtClean="0"/>
              <a:t>24</a:t>
            </a:fld>
            <a:endParaRPr lang="de-DE" dirty="0"/>
          </a:p>
        </p:txBody>
      </p:sp>
    </p:spTree>
    <p:extLst>
      <p:ext uri="{BB962C8B-B14F-4D97-AF65-F5344CB8AC3E}">
        <p14:creationId xmlns:p14="http://schemas.microsoft.com/office/powerpoint/2010/main" val="756548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What are the current challenges in times of Industry 4.0?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 systems in the smart factory environment communicate with each other, machines control themselves and processes become more and more agile.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HIMA and the Karlsruhe Institute of Technology (KIT) have developed a safe control technology for driverless transport systems in the Smart Factory Automation. The basis is the innovative and compact HICore Safety-on-Chip (SoC) technology. The driverless transport system KARIS can be used instead of rigid, inflexible systems such as roller conveyors and conveyor belts. It identifies obstacles, can interact with people safely, and communicate securely with other machines.</a:t>
            </a:r>
            <a:endParaRPr lang="de-DE" dirty="0"/>
          </a:p>
          <a:p>
            <a:pPr lvl="0">
              <a:spcBef>
                <a:spcPts val="0"/>
              </a:spcBef>
              <a:buNone/>
            </a:pPr>
            <a:endParaRPr lang="de-DE" sz="1200" dirty="0"/>
          </a:p>
          <a:p>
            <a:pPr lvl="0">
              <a:spcBef>
                <a:spcPts val="0"/>
              </a:spcBef>
              <a:buNone/>
            </a:pPr>
            <a:endParaRPr lang="de-DE" sz="1200" dirty="0"/>
          </a:p>
          <a:p>
            <a:pPr lvl="0">
              <a:spcBef>
                <a:spcPts val="0"/>
              </a:spcBef>
              <a:buNone/>
            </a:pPr>
            <a:r>
              <a:rPr lang="de-DE" sz="1200" dirty="0"/>
              <a:t>DE</a:t>
            </a:r>
          </a:p>
          <a:p>
            <a:pPr lvl="0">
              <a:spcBef>
                <a:spcPts val="0"/>
              </a:spcBef>
              <a:buNone/>
            </a:pPr>
            <a:r>
              <a:rPr lang="de-DE" sz="1200" dirty="0"/>
              <a:t>____________________________________________</a:t>
            </a:r>
          </a:p>
          <a:p>
            <a:pPr lvl="0">
              <a:spcBef>
                <a:spcPts val="0"/>
              </a:spcBef>
              <a:buNone/>
            </a:pPr>
            <a:r>
              <a:rPr lang="de-DE" sz="1200" dirty="0"/>
              <a:t>Was sind die aktuellen Herausforderungen in Zeiten von Industrie 4.0?</a:t>
            </a:r>
          </a:p>
          <a:p>
            <a:pPr lvl="0">
              <a:spcBef>
                <a:spcPts val="0"/>
              </a:spcBef>
              <a:buNone/>
            </a:pPr>
            <a:endParaRPr lang="de-DE" sz="1200" dirty="0"/>
          </a:p>
          <a:p>
            <a:pPr lvl="0">
              <a:spcBef>
                <a:spcPts val="0"/>
              </a:spcBef>
              <a:buNone/>
            </a:pPr>
            <a:r>
              <a:rPr lang="de-DE" sz="1200" dirty="0"/>
              <a:t>Heute kommunizieren in der Smart Factory Anlagen miteinander, Maschinen steuern sich selbst und Prozesse werden immer agiler. </a:t>
            </a:r>
          </a:p>
          <a:p>
            <a:pPr lvl="0">
              <a:spcBef>
                <a:spcPts val="0"/>
              </a:spcBef>
              <a:buNone/>
            </a:pPr>
            <a:endParaRPr lang="de-DE" sz="1200" dirty="0"/>
          </a:p>
          <a:p>
            <a:pPr lvl="0">
              <a:spcBef>
                <a:spcPts val="0"/>
              </a:spcBef>
              <a:buNone/>
            </a:pPr>
            <a:r>
              <a:rPr lang="de-DE" sz="1200" dirty="0"/>
              <a:t>Zusammen mit dem Karlsruher Institut für Technologie (KIT) haben wir eine sichere Steuerungstechnik für fahrerlose Transportsysteme in der Smart Factory entwickelt. </a:t>
            </a:r>
          </a:p>
          <a:p>
            <a:pPr lvl="0">
              <a:spcBef>
                <a:spcPts val="0"/>
              </a:spcBef>
              <a:buNone/>
            </a:pPr>
            <a:r>
              <a:rPr lang="de-DE" sz="1200" dirty="0"/>
              <a:t>Basis ist der kompakte </a:t>
            </a:r>
            <a:r>
              <a:rPr lang="de-DE" sz="1200" dirty="0" err="1"/>
              <a:t>HICore</a:t>
            </a:r>
            <a:r>
              <a:rPr lang="de-DE" sz="1200" dirty="0"/>
              <a:t>-Chip, über den wir eben schon gesprochen haben. </a:t>
            </a:r>
          </a:p>
          <a:p>
            <a:pPr lvl="0">
              <a:spcBef>
                <a:spcPts val="0"/>
              </a:spcBef>
              <a:buNone/>
            </a:pPr>
            <a:r>
              <a:rPr lang="de-DE" sz="1200" dirty="0"/>
              <a:t>Das KARIS-System kann man anstelle starrer, unflexibler Systeme wie Rollenförderer und Förderbänder einsetzen. Es erkennt Hindernisse, kann mit Personen sicher interagieren und mit anderen Maschinen sicher kommunizieren. </a:t>
            </a:r>
          </a:p>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F92E8-79EF-4BE9-9B70-C5D40D06E766}"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66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63595">
              <a:defRPr/>
            </a:pPr>
            <a:r>
              <a:rPr lang="en-US" noProof="0" dirty="0"/>
              <a:t>The HIMA</a:t>
            </a:r>
            <a:r>
              <a:rPr lang="en-US" baseline="0" noProof="0" dirty="0"/>
              <a:t> group is the world’s leading independent vendor of smart safety solutions for industrial applications. Having installed over 35,000 TÜV-certified safety systems around the world, HIMA is the industry’s technology leader. Our specialized engineers develop customized solutions that enable customers to increase functional safety, reinforce cybersecurity, and boost the profitability of their plants and factories in the digital age.</a:t>
            </a:r>
          </a:p>
          <a:p>
            <a:pPr defTabSz="963595">
              <a:defRPr/>
            </a:pPr>
            <a:endParaRPr lang="en-US" baseline="0" noProof="0" dirty="0"/>
          </a:p>
          <a:p>
            <a:pPr defTabSz="963595">
              <a:defRPr/>
            </a:pPr>
            <a:r>
              <a:rPr lang="en-US" baseline="0" noProof="0" dirty="0"/>
              <a:t>We are active around the globe and deliver quality “Made in Germany” everywhere. Many of the world’s largest companies in the oil, gas, chemical, and energy industries are our customers. And this is partly because they know that, with HIMA, they can count on over 45 years of experience in safety technology.</a:t>
            </a:r>
          </a:p>
          <a:p>
            <a:pPr lvl="0">
              <a:spcBef>
                <a:spcPts val="0"/>
              </a:spcBef>
              <a:buNone/>
            </a:pPr>
            <a:endParaRPr lang="de-DE" sz="1200" kern="1200" dirty="0">
              <a:solidFill>
                <a:schemeClr val="tx1"/>
              </a:solidFill>
              <a:effectLst/>
              <a:latin typeface="+mn-lt"/>
              <a:ea typeface="+mn-ea"/>
              <a:cs typeface="+mn-cs"/>
            </a:endParaRPr>
          </a:p>
          <a:p>
            <a:pPr lvl="0">
              <a:spcBef>
                <a:spcPts val="0"/>
              </a:spcBef>
              <a:buNone/>
            </a:pPr>
            <a:r>
              <a:rPr lang="de-DE" sz="1200" kern="1200" dirty="0">
                <a:solidFill>
                  <a:schemeClr val="tx1"/>
                </a:solidFill>
                <a:effectLst/>
                <a:latin typeface="+mn-lt"/>
                <a:ea typeface="+mn-ea"/>
                <a:cs typeface="+mn-cs"/>
              </a:rPr>
              <a:t>Embedded Solutions ist Part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New</a:t>
            </a:r>
            <a:r>
              <a:rPr lang="de-DE" sz="1200" kern="1200" baseline="0" dirty="0">
                <a:solidFill>
                  <a:schemeClr val="tx1"/>
                </a:solidFill>
                <a:effectLst/>
                <a:latin typeface="+mn-lt"/>
                <a:ea typeface="+mn-ea"/>
                <a:cs typeface="+mn-cs"/>
              </a:rPr>
              <a:t> Business-</a:t>
            </a:r>
            <a:r>
              <a:rPr lang="de-DE" sz="1200" kern="1200" baseline="0" dirty="0" err="1">
                <a:solidFill>
                  <a:schemeClr val="tx1"/>
                </a:solidFill>
                <a:effectLst/>
                <a:latin typeface="+mn-lt"/>
                <a:ea typeface="+mn-ea"/>
                <a:cs typeface="+mn-cs"/>
              </a:rPr>
              <a:t>Strategy</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with</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great</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oppurtinities</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and</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standalone</a:t>
            </a:r>
            <a:r>
              <a:rPr lang="de-DE" sz="1200" kern="1200" baseline="0" dirty="0">
                <a:solidFill>
                  <a:schemeClr val="tx1"/>
                </a:solidFill>
                <a:effectLst/>
                <a:latin typeface="+mn-lt"/>
                <a:ea typeface="+mn-ea"/>
                <a:cs typeface="+mn-cs"/>
              </a:rPr>
              <a:t> USPs </a:t>
            </a:r>
            <a:r>
              <a:rPr lang="de-DE" sz="1200" kern="1200" baseline="0" dirty="0" err="1">
                <a:solidFill>
                  <a:schemeClr val="tx1"/>
                </a:solidFill>
                <a:effectLst/>
                <a:latin typeface="+mn-lt"/>
                <a:ea typeface="+mn-ea"/>
                <a:cs typeface="+mn-cs"/>
              </a:rPr>
              <a:t>for</a:t>
            </a:r>
            <a:r>
              <a:rPr lang="de-DE" sz="1200" kern="1200" baseline="0" dirty="0">
                <a:solidFill>
                  <a:schemeClr val="tx1"/>
                </a:solidFill>
                <a:effectLst/>
                <a:latin typeface="+mn-lt"/>
                <a:ea typeface="+mn-ea"/>
                <a:cs typeface="+mn-cs"/>
              </a:rPr>
              <a:t> HIMA </a:t>
            </a:r>
            <a:r>
              <a:rPr lang="de-DE" sz="1200" kern="1200" baseline="0" dirty="0" err="1">
                <a:solidFill>
                  <a:schemeClr val="tx1"/>
                </a:solidFill>
                <a:effectLst/>
                <a:latin typeface="+mn-lt"/>
                <a:ea typeface="+mn-ea"/>
                <a:cs typeface="+mn-cs"/>
              </a:rPr>
              <a:t>as</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we</a:t>
            </a:r>
            <a:r>
              <a:rPr lang="de-DE" sz="1200" kern="1200" baseline="0" dirty="0">
                <a:solidFill>
                  <a:schemeClr val="tx1"/>
                </a:solidFill>
                <a:effectLst/>
                <a:latin typeface="+mn-lt"/>
                <a:ea typeface="+mn-ea"/>
                <a:cs typeface="+mn-cs"/>
              </a:rPr>
              <a:t> will </a:t>
            </a:r>
            <a:r>
              <a:rPr lang="de-DE" sz="1200" kern="1200" baseline="0" dirty="0" err="1">
                <a:solidFill>
                  <a:schemeClr val="tx1"/>
                </a:solidFill>
                <a:effectLst/>
                <a:latin typeface="+mn-lt"/>
                <a:ea typeface="+mn-ea"/>
                <a:cs typeface="+mn-cs"/>
              </a:rPr>
              <a:t>see</a:t>
            </a:r>
            <a:r>
              <a:rPr lang="de-DE" sz="1200" kern="1200" baseline="0" dirty="0">
                <a:solidFill>
                  <a:schemeClr val="tx1"/>
                </a:solidFill>
                <a:effectLst/>
                <a:latin typeface="+mn-lt"/>
                <a:ea typeface="+mn-ea"/>
                <a:cs typeface="+mn-cs"/>
              </a:rPr>
              <a:t>.</a:t>
            </a:r>
          </a:p>
          <a:p>
            <a:pPr lvl="0">
              <a:spcBef>
                <a:spcPts val="0"/>
              </a:spcBef>
              <a:buNone/>
            </a:pPr>
            <a:r>
              <a:rPr lang="de-DE" sz="1200" kern="1200" baseline="0" dirty="0" err="1">
                <a:solidFill>
                  <a:schemeClr val="tx1"/>
                </a:solidFill>
                <a:effectLst/>
                <a:latin typeface="+mn-lt"/>
                <a:ea typeface="+mn-ea"/>
                <a:cs typeface="+mn-cs"/>
              </a:rPr>
              <a:t>For</a:t>
            </a:r>
            <a:r>
              <a:rPr lang="de-DE" sz="1200" kern="1200" baseline="0" dirty="0">
                <a:solidFill>
                  <a:schemeClr val="tx1"/>
                </a:solidFill>
                <a:effectLst/>
                <a:latin typeface="+mn-lt"/>
                <a:ea typeface="+mn-ea"/>
                <a:cs typeface="+mn-cs"/>
              </a:rPr>
              <a:t> HIMA, </a:t>
            </a:r>
            <a:r>
              <a:rPr lang="de-DE" sz="1200" kern="1200" baseline="0" dirty="0" err="1">
                <a:solidFill>
                  <a:schemeClr val="tx1"/>
                </a:solidFill>
                <a:effectLst/>
                <a:latin typeface="+mn-lt"/>
                <a:ea typeface="+mn-ea"/>
                <a:cs typeface="+mn-cs"/>
              </a:rPr>
              <a:t>it</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is</a:t>
            </a:r>
            <a:r>
              <a:rPr lang="de-DE" sz="1200" kern="1200" baseline="0" dirty="0">
                <a:solidFill>
                  <a:schemeClr val="tx1"/>
                </a:solidFill>
                <a:effectLst/>
                <a:latin typeface="+mn-lt"/>
                <a:ea typeface="+mn-ea"/>
                <a:cs typeface="+mn-cs"/>
              </a:rPr>
              <a:t> a </a:t>
            </a:r>
            <a:r>
              <a:rPr lang="de-DE" sz="1200" kern="1200" baseline="0" dirty="0" err="1">
                <a:solidFill>
                  <a:schemeClr val="tx1"/>
                </a:solidFill>
                <a:effectLst/>
                <a:latin typeface="+mn-lt"/>
                <a:ea typeface="+mn-ea"/>
                <a:cs typeface="+mn-cs"/>
              </a:rPr>
              <a:t>totally</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new</a:t>
            </a:r>
            <a:r>
              <a:rPr lang="de-DE" sz="1200" kern="1200" baseline="0" dirty="0">
                <a:solidFill>
                  <a:schemeClr val="tx1"/>
                </a:solidFill>
                <a:effectLst/>
                <a:latin typeface="+mn-lt"/>
                <a:ea typeface="+mn-ea"/>
                <a:cs typeface="+mn-cs"/>
              </a:rPr>
              <a:t> business case but </a:t>
            </a:r>
            <a:r>
              <a:rPr lang="de-DE" sz="1200" kern="1200" baseline="0" dirty="0" err="1">
                <a:solidFill>
                  <a:schemeClr val="tx1"/>
                </a:solidFill>
                <a:effectLst/>
                <a:latin typeface="+mn-lt"/>
                <a:ea typeface="+mn-ea"/>
                <a:cs typeface="+mn-cs"/>
              </a:rPr>
              <a:t>fits</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perfectly</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with</a:t>
            </a:r>
            <a:r>
              <a:rPr lang="de-DE" sz="1200" kern="1200" baseline="0" dirty="0">
                <a:solidFill>
                  <a:schemeClr val="tx1"/>
                </a:solidFill>
                <a:effectLst/>
                <a:latin typeface="+mn-lt"/>
                <a:ea typeface="+mn-ea"/>
                <a:cs typeface="+mn-cs"/>
              </a:rPr>
              <a:t> HIMA </a:t>
            </a:r>
            <a:r>
              <a:rPr lang="de-DE" sz="1200" kern="1200" baseline="0" dirty="0" err="1">
                <a:solidFill>
                  <a:schemeClr val="tx1"/>
                </a:solidFill>
                <a:effectLst/>
                <a:latin typeface="+mn-lt"/>
                <a:ea typeface="+mn-ea"/>
                <a:cs typeface="+mn-cs"/>
              </a:rPr>
              <a:t>capabilites</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to</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play</a:t>
            </a:r>
            <a:r>
              <a:rPr lang="de-DE" sz="1200" kern="1200" baseline="0" dirty="0">
                <a:solidFill>
                  <a:schemeClr val="tx1"/>
                </a:solidFill>
                <a:effectLst/>
                <a:latin typeface="+mn-lt"/>
                <a:ea typeface="+mn-ea"/>
                <a:cs typeface="+mn-cs"/>
              </a:rPr>
              <a:t> an </a:t>
            </a:r>
            <a:r>
              <a:rPr lang="de-DE" sz="1200" kern="1200" baseline="0" dirty="0" err="1">
                <a:solidFill>
                  <a:schemeClr val="tx1"/>
                </a:solidFill>
                <a:effectLst/>
                <a:latin typeface="+mn-lt"/>
                <a:ea typeface="+mn-ea"/>
                <a:cs typeface="+mn-cs"/>
              </a:rPr>
              <a:t>outstanding</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role</a:t>
            </a:r>
            <a:r>
              <a:rPr lang="de-DE" sz="1200" kern="1200" baseline="0" dirty="0">
                <a:solidFill>
                  <a:schemeClr val="tx1"/>
                </a:solidFill>
                <a:effectLst/>
                <a:latin typeface="+mn-lt"/>
                <a:ea typeface="+mn-ea"/>
                <a:cs typeface="+mn-cs"/>
              </a:rPr>
              <a:t> in </a:t>
            </a:r>
            <a:r>
              <a:rPr lang="de-DE" sz="1200" kern="1200" baseline="0" dirty="0" err="1">
                <a:solidFill>
                  <a:schemeClr val="tx1"/>
                </a:solidFill>
                <a:effectLst/>
                <a:latin typeface="+mn-lt"/>
                <a:ea typeface="+mn-ea"/>
                <a:cs typeface="+mn-cs"/>
              </a:rPr>
              <a:t>the</a:t>
            </a:r>
            <a:r>
              <a:rPr lang="de-DE" sz="1200" kern="1200" baseline="0" dirty="0">
                <a:solidFill>
                  <a:schemeClr val="tx1"/>
                </a:solidFill>
                <a:effectLst/>
                <a:latin typeface="+mn-lt"/>
                <a:ea typeface="+mn-ea"/>
                <a:cs typeface="+mn-cs"/>
              </a:rPr>
              <a:t> </a:t>
            </a:r>
            <a:r>
              <a:rPr lang="de-DE" sz="1200" kern="1200" baseline="0" dirty="0" err="1">
                <a:solidFill>
                  <a:schemeClr val="tx1"/>
                </a:solidFill>
                <a:effectLst/>
                <a:latin typeface="+mn-lt"/>
                <a:ea typeface="+mn-ea"/>
                <a:cs typeface="+mn-cs"/>
              </a:rPr>
              <a:t>markets</a:t>
            </a:r>
            <a:r>
              <a:rPr lang="de-DE" sz="1200" kern="1200" baseline="0" dirty="0">
                <a:solidFill>
                  <a:schemeClr val="tx1"/>
                </a:solidFill>
                <a:effectLst/>
                <a:latin typeface="+mn-lt"/>
                <a:ea typeface="+mn-ea"/>
                <a:cs typeface="+mn-cs"/>
              </a:rPr>
              <a:t>.</a:t>
            </a:r>
            <a:endParaRPr lang="de-DE" sz="1200" kern="1200" dirty="0">
              <a:solidFill>
                <a:schemeClr val="tx1"/>
              </a:solidFill>
              <a:effectLst/>
              <a:latin typeface="+mn-lt"/>
              <a:ea typeface="+mn-ea"/>
              <a:cs typeface="+mn-cs"/>
            </a:endParaRPr>
          </a:p>
          <a:p>
            <a:pPr lvl="0">
              <a:spcBef>
                <a:spcPts val="0"/>
              </a:spcBef>
              <a:buNone/>
            </a:pP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F92E8-79EF-4BE9-9B70-C5D40D06E766}"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48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the KARIS PRO collaboration project, HIMA integrated drives with safety functions in accordance with IEC 61800 via HICore1.</a:t>
            </a:r>
          </a:p>
          <a:p>
            <a:r>
              <a:rPr lang="en-US" dirty="0"/>
              <a:t>The integrated safety functions included Safe Brake Control, Safely Limited Speed, Safely Limited Position, and Safe Torque Off.</a:t>
            </a:r>
          </a:p>
          <a:p>
            <a:r>
              <a:rPr lang="en-US" dirty="0"/>
              <a:t>Safe communication was also implemented via decentralized automation topologies with </a:t>
            </a:r>
            <a:r>
              <a:rPr lang="en-US" dirty="0" err="1"/>
              <a:t>CANopen</a:t>
            </a:r>
            <a:r>
              <a:rPr lang="en-US" dirty="0"/>
              <a:t> Safety. </a:t>
            </a:r>
          </a:p>
          <a:p>
            <a:endParaRPr lang="de-DE" dirty="0"/>
          </a:p>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26</a:t>
            </a:fld>
            <a:endParaRPr lang="de-DE"/>
          </a:p>
        </p:txBody>
      </p:sp>
    </p:spTree>
    <p:extLst>
      <p:ext uri="{BB962C8B-B14F-4D97-AF65-F5344CB8AC3E}">
        <p14:creationId xmlns:p14="http://schemas.microsoft.com/office/powerpoint/2010/main" val="3972722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aseline="0" noProof="0" dirty="0"/>
          </a:p>
        </p:txBody>
      </p:sp>
      <p:sp>
        <p:nvSpPr>
          <p:cNvPr id="4" name="Foliennummernplatzhalter 3"/>
          <p:cNvSpPr>
            <a:spLocks noGrp="1"/>
          </p:cNvSpPr>
          <p:nvPr>
            <p:ph type="sldNum" sz="quarter" idx="10"/>
          </p:nvPr>
        </p:nvSpPr>
        <p:spPr/>
        <p:txBody>
          <a:bodyPr/>
          <a:lstStyle/>
          <a:p>
            <a:fld id="{6EDF92E8-79EF-4BE9-9B70-C5D40D06E766}" type="slidenum">
              <a:rPr lang="de-DE" smtClean="0"/>
              <a:t>27</a:t>
            </a:fld>
            <a:endParaRPr lang="de-DE" dirty="0"/>
          </a:p>
        </p:txBody>
      </p:sp>
    </p:spTree>
    <p:extLst>
      <p:ext uri="{BB962C8B-B14F-4D97-AF65-F5344CB8AC3E}">
        <p14:creationId xmlns:p14="http://schemas.microsoft.com/office/powerpoint/2010/main" val="2698672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project was to develop an embedded safety module for electrical drive controllers.</a:t>
            </a:r>
          </a:p>
          <a:p>
            <a:r>
              <a:rPr lang="en-US" dirty="0"/>
              <a:t>We added SIL 3 safety functions in accordance with IEC 61508 to standard controllers.</a:t>
            </a:r>
          </a:p>
          <a:p>
            <a:r>
              <a:rPr lang="en-US" dirty="0"/>
              <a:t>The entire project took 14 months to complete, from the start up to certification with the full scope of services.</a:t>
            </a:r>
          </a:p>
          <a:p>
            <a:r>
              <a:rPr lang="en-US" dirty="0"/>
              <a:t>The customer was satisfied with the results and this led to three follow-up projects. </a:t>
            </a:r>
          </a:p>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28</a:t>
            </a:fld>
            <a:endParaRPr lang="de-DE"/>
          </a:p>
        </p:txBody>
      </p:sp>
    </p:spTree>
    <p:extLst>
      <p:ext uri="{BB962C8B-B14F-4D97-AF65-F5344CB8AC3E}">
        <p14:creationId xmlns:p14="http://schemas.microsoft.com/office/powerpoint/2010/main" val="3939025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aseline="0" noProof="0" dirty="0"/>
          </a:p>
        </p:txBody>
      </p:sp>
      <p:sp>
        <p:nvSpPr>
          <p:cNvPr id="4" name="Foliennummernplatzhalter 3"/>
          <p:cNvSpPr>
            <a:spLocks noGrp="1"/>
          </p:cNvSpPr>
          <p:nvPr>
            <p:ph type="sldNum" sz="quarter" idx="10"/>
          </p:nvPr>
        </p:nvSpPr>
        <p:spPr/>
        <p:txBody>
          <a:bodyPr/>
          <a:lstStyle/>
          <a:p>
            <a:fld id="{6EDF92E8-79EF-4BE9-9B70-C5D40D06E766}" type="slidenum">
              <a:rPr lang="de-DE" smtClean="0"/>
              <a:t>29</a:t>
            </a:fld>
            <a:endParaRPr lang="de-DE" dirty="0"/>
          </a:p>
        </p:txBody>
      </p:sp>
    </p:spTree>
    <p:extLst>
      <p:ext uri="{BB962C8B-B14F-4D97-AF65-F5344CB8AC3E}">
        <p14:creationId xmlns:p14="http://schemas.microsoft.com/office/powerpoint/2010/main" val="1851560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We worked with </a:t>
            </a:r>
            <a:r>
              <a:rPr lang="en-GB" noProof="0" dirty="0" err="1"/>
              <a:t>Pepperl</a:t>
            </a:r>
            <a:r>
              <a:rPr lang="en-GB" noProof="0" dirty="0"/>
              <a:t> + Fuchs GmbH to develop a safe positioning sensor which included safe communication for automation applications.</a:t>
            </a:r>
          </a:p>
          <a:p>
            <a:r>
              <a:rPr lang="en-GB" noProof="0" dirty="0"/>
              <a:t>This was a customer specified safety solution.</a:t>
            </a:r>
          </a:p>
          <a:p>
            <a:r>
              <a:rPr lang="en-GB" noProof="0" dirty="0"/>
              <a:t>It took us one and a half years, from the beginning up to certification, to complete.</a:t>
            </a:r>
          </a:p>
        </p:txBody>
      </p:sp>
      <p:sp>
        <p:nvSpPr>
          <p:cNvPr id="4" name="Foliennummernplatzhalter 3"/>
          <p:cNvSpPr>
            <a:spLocks noGrp="1"/>
          </p:cNvSpPr>
          <p:nvPr>
            <p:ph type="sldNum" sz="quarter" idx="10"/>
          </p:nvPr>
        </p:nvSpPr>
        <p:spPr/>
        <p:txBody>
          <a:bodyPr/>
          <a:lstStyle/>
          <a:p>
            <a:fld id="{6EDF92E8-79EF-4BE9-9B70-C5D40D06E766}" type="slidenum">
              <a:rPr lang="de-DE" smtClean="0"/>
              <a:t>30</a:t>
            </a:fld>
            <a:endParaRPr lang="de-DE"/>
          </a:p>
        </p:txBody>
      </p:sp>
    </p:spTree>
    <p:extLst>
      <p:ext uri="{BB962C8B-B14F-4D97-AF65-F5344CB8AC3E}">
        <p14:creationId xmlns:p14="http://schemas.microsoft.com/office/powerpoint/2010/main" val="1533801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SzPct val="25000"/>
            </a:pPr>
            <a:r>
              <a:rPr lang="en-US" noProof="0" dirty="0"/>
              <a:t>We specialize in safety solutions. That means</a:t>
            </a:r>
            <a:r>
              <a:rPr lang="en-US" baseline="0" noProof="0" dirty="0"/>
              <a:t> that all our products are designed to help you run your industrial plants more safely. </a:t>
            </a:r>
          </a:p>
          <a:p>
            <a:pPr>
              <a:buSzPct val="25000"/>
            </a:pPr>
            <a:endParaRPr lang="de-DE" dirty="0"/>
          </a:p>
          <a:p>
            <a:pPr>
              <a:buSzPct val="25000"/>
            </a:pPr>
            <a:r>
              <a:rPr lang="en-US" baseline="0" noProof="0" dirty="0"/>
              <a:t>While our “whole pie” consists entirely of safety, so to speak, our competitors and partners only give safety a piece of the pie. In other words, they provide safety solutions, but also offer a number of other automation solutions.</a:t>
            </a:r>
          </a:p>
          <a:p>
            <a:pPr>
              <a:buSzPct val="25000"/>
            </a:pPr>
            <a:endParaRPr lang="de-DE" dirty="0"/>
          </a:p>
          <a:p>
            <a:pPr>
              <a:buSzPct val="25000"/>
            </a:pPr>
            <a:r>
              <a:rPr lang="en-US" baseline="0" noProof="0" dirty="0"/>
              <a:t>We are the only company that focuses exclusively on safety solutions.</a:t>
            </a:r>
          </a:p>
          <a:p>
            <a:pPr>
              <a:buSzPct val="25000"/>
            </a:pPr>
            <a:r>
              <a:rPr lang="en-US" baseline="0" noProof="0" dirty="0"/>
              <a:t>We know exactly what really matters.</a:t>
            </a:r>
            <a:r>
              <a:rPr lang="de-DE" dirty="0"/>
              <a:t> </a:t>
            </a:r>
          </a:p>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3</a:t>
            </a:fld>
            <a:endParaRPr lang="de-DE" dirty="0"/>
          </a:p>
        </p:txBody>
      </p:sp>
    </p:spTree>
    <p:extLst>
      <p:ext uri="{BB962C8B-B14F-4D97-AF65-F5344CB8AC3E}">
        <p14:creationId xmlns:p14="http://schemas.microsoft.com/office/powerpoint/2010/main" val="1710186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Where</a:t>
            </a:r>
            <a:r>
              <a:rPr lang="en-US" baseline="0" noProof="0" dirty="0"/>
              <a:t> does HIMA operate? </a:t>
            </a:r>
          </a:p>
          <a:p>
            <a:r>
              <a:rPr lang="en-US" noProof="0" dirty="0"/>
              <a:t>In over 50 countries.</a:t>
            </a:r>
          </a:p>
          <a:p>
            <a:endParaRPr lang="de-DE" dirty="0"/>
          </a:p>
          <a:p>
            <a:pPr defTabSz="963595">
              <a:defRPr/>
            </a:pPr>
            <a:r>
              <a:rPr lang="en-US" noProof="0" dirty="0"/>
              <a:t>You</a:t>
            </a:r>
            <a:r>
              <a:rPr lang="en-US" baseline="0" noProof="0" dirty="0"/>
              <a:t> can see that we are present across practically the whole world: we have group companies and offices (in blue), experienced representatives and agents (in yellow), and regional headquarters located in Brühl, Singapore, Dubai, and Houston. </a:t>
            </a:r>
          </a:p>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4</a:t>
            </a:fld>
            <a:endParaRPr lang="de-DE" dirty="0"/>
          </a:p>
        </p:txBody>
      </p:sp>
    </p:spTree>
    <p:extLst>
      <p:ext uri="{BB962C8B-B14F-4D97-AF65-F5344CB8AC3E}">
        <p14:creationId xmlns:p14="http://schemas.microsoft.com/office/powerpoint/2010/main" val="252970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15000"/>
              </a:lnSpc>
              <a:buSzPct val="91666"/>
            </a:pPr>
            <a:r>
              <a:rPr lang="en-US" noProof="0" dirty="0">
                <a:solidFill>
                  <a:srgbClr val="000000"/>
                </a:solidFill>
                <a:latin typeface="Arial"/>
                <a:ea typeface="Arial"/>
                <a:cs typeface="Arial"/>
                <a:sym typeface="Arial"/>
              </a:rPr>
              <a:t>It all began in 1908, when a young engineer named Johannes</a:t>
            </a:r>
            <a:r>
              <a:rPr lang="en-US" baseline="0" noProof="0" dirty="0">
                <a:solidFill>
                  <a:srgbClr val="000000"/>
                </a:solidFill>
                <a:latin typeface="Arial"/>
                <a:ea typeface="Arial"/>
                <a:cs typeface="Arial"/>
                <a:sym typeface="Arial"/>
              </a:rPr>
              <a:t> Hildebrandt founded a small marine engineering firm in the center of Mannheim, Germany. He dealt in all kinds of equipment for shipping on the Rhine river. </a:t>
            </a:r>
          </a:p>
          <a:p>
            <a:pPr>
              <a:lnSpc>
                <a:spcPct val="115000"/>
              </a:lnSpc>
              <a:buSzPct val="91666"/>
            </a:pPr>
            <a:endParaRPr lang="de-DE" dirty="0">
              <a:solidFill>
                <a:srgbClr val="000000"/>
              </a:solidFill>
              <a:latin typeface="Arial"/>
              <a:ea typeface="Arial"/>
              <a:cs typeface="Arial"/>
              <a:sym typeface="Arial"/>
            </a:endParaRPr>
          </a:p>
          <a:p>
            <a:pPr>
              <a:lnSpc>
                <a:spcPct val="115000"/>
              </a:lnSpc>
              <a:buSzPct val="91666"/>
            </a:pPr>
            <a:r>
              <a:rPr lang="en-US" noProof="0" dirty="0">
                <a:solidFill>
                  <a:srgbClr val="000000"/>
                </a:solidFill>
                <a:latin typeface="Arial"/>
                <a:ea typeface="Arial"/>
                <a:cs typeface="Arial"/>
                <a:sym typeface="Arial"/>
              </a:rPr>
              <a:t>In 1929 his son, Paul Hildebrandt,</a:t>
            </a:r>
            <a:r>
              <a:rPr lang="en-US" baseline="0" noProof="0" dirty="0">
                <a:solidFill>
                  <a:srgbClr val="000000"/>
                </a:solidFill>
                <a:latin typeface="Arial"/>
                <a:ea typeface="Arial"/>
                <a:cs typeface="Arial"/>
                <a:sym typeface="Arial"/>
              </a:rPr>
              <a:t> took over the company. The focus of the business shifted and it began to develop its own products.</a:t>
            </a:r>
          </a:p>
          <a:p>
            <a:pPr>
              <a:lnSpc>
                <a:spcPct val="115000"/>
              </a:lnSpc>
              <a:buSzPct val="91666"/>
            </a:pPr>
            <a:r>
              <a:rPr lang="en-US" baseline="0" noProof="0" dirty="0">
                <a:solidFill>
                  <a:srgbClr val="000000"/>
                </a:solidFill>
                <a:latin typeface="Arial"/>
                <a:ea typeface="Arial"/>
                <a:cs typeface="Arial"/>
                <a:sym typeface="Arial"/>
              </a:rPr>
              <a:t>Under Paul Hildebrandt, the company focused on manufacturing control panels, pressure and temperature controls, and mercury switches. The product range was constantly expanded. </a:t>
            </a:r>
          </a:p>
          <a:p>
            <a:pPr>
              <a:lnSpc>
                <a:spcPct val="115000"/>
              </a:lnSpc>
              <a:buSzPct val="91666"/>
            </a:pPr>
            <a:endParaRPr lang="de-DE" dirty="0">
              <a:solidFill>
                <a:srgbClr val="000000"/>
              </a:solidFill>
              <a:latin typeface="Arial"/>
              <a:ea typeface="Arial"/>
              <a:cs typeface="Arial"/>
              <a:sym typeface="Arial"/>
            </a:endParaRPr>
          </a:p>
          <a:p>
            <a:pPr>
              <a:lnSpc>
                <a:spcPct val="115000"/>
              </a:lnSpc>
              <a:buSzPct val="91666"/>
            </a:pPr>
            <a:r>
              <a:rPr lang="en-US" noProof="0" dirty="0">
                <a:solidFill>
                  <a:srgbClr val="000000"/>
                </a:solidFill>
                <a:latin typeface="Arial"/>
                <a:ea typeface="Arial"/>
                <a:cs typeface="Arial"/>
                <a:sym typeface="Arial"/>
              </a:rPr>
              <a:t>In 1936,</a:t>
            </a:r>
            <a:r>
              <a:rPr lang="en-US" baseline="0" noProof="0" dirty="0">
                <a:solidFill>
                  <a:srgbClr val="000000"/>
                </a:solidFill>
                <a:latin typeface="Arial"/>
                <a:ea typeface="Arial"/>
                <a:cs typeface="Arial"/>
                <a:sym typeface="Arial"/>
              </a:rPr>
              <a:t> the company was officially registered in Mannheim under the name HIMA, which stands for Hildebrandt Mannheim.</a:t>
            </a:r>
          </a:p>
          <a:p>
            <a:pPr>
              <a:lnSpc>
                <a:spcPct val="115000"/>
              </a:lnSpc>
              <a:buSzPct val="91666"/>
            </a:pPr>
            <a:endParaRPr lang="de-DE" dirty="0">
              <a:latin typeface="Arial"/>
              <a:ea typeface="Arial"/>
              <a:cs typeface="Arial"/>
              <a:sym typeface="Arial"/>
            </a:endParaRPr>
          </a:p>
          <a:p>
            <a:pPr>
              <a:lnSpc>
                <a:spcPct val="115000"/>
              </a:lnSpc>
              <a:buSzPct val="91666"/>
            </a:pPr>
            <a:r>
              <a:rPr lang="en-US" noProof="0" dirty="0">
                <a:solidFill>
                  <a:srgbClr val="000000"/>
                </a:solidFill>
                <a:latin typeface="Arial"/>
                <a:ea typeface="Arial"/>
                <a:cs typeface="Arial"/>
                <a:sym typeface="Arial"/>
              </a:rPr>
              <a:t>In the 1950s,</a:t>
            </a:r>
            <a:r>
              <a:rPr lang="en-US" baseline="0" noProof="0" dirty="0">
                <a:solidFill>
                  <a:srgbClr val="000000"/>
                </a:solidFill>
                <a:latin typeface="Arial"/>
                <a:ea typeface="Arial"/>
                <a:cs typeface="Arial"/>
                <a:sym typeface="Arial"/>
              </a:rPr>
              <a:t> the company turned to power plants and heavy industry. It started to manufacture large control panels and control and monitoring systems. </a:t>
            </a:r>
          </a:p>
          <a:p>
            <a:pPr>
              <a:lnSpc>
                <a:spcPct val="115000"/>
              </a:lnSpc>
              <a:buSzPct val="91666"/>
            </a:pPr>
            <a:endParaRPr lang="de-DE" dirty="0">
              <a:solidFill>
                <a:srgbClr val="000000"/>
              </a:solidFill>
              <a:latin typeface="Arial"/>
              <a:ea typeface="Arial"/>
              <a:cs typeface="Arial"/>
              <a:sym typeface="Arial"/>
            </a:endParaRPr>
          </a:p>
          <a:p>
            <a:pPr>
              <a:lnSpc>
                <a:spcPct val="115000"/>
              </a:lnSpc>
              <a:buSzPct val="91666"/>
            </a:pPr>
            <a:r>
              <a:rPr lang="en-US" noProof="0" dirty="0">
                <a:solidFill>
                  <a:srgbClr val="000000"/>
                </a:solidFill>
                <a:latin typeface="Arial"/>
                <a:ea typeface="Arial"/>
                <a:cs typeface="Arial"/>
                <a:sym typeface="Arial"/>
              </a:rPr>
              <a:t>In 1965, Paul</a:t>
            </a:r>
            <a:r>
              <a:rPr lang="en-US" baseline="0" noProof="0" dirty="0">
                <a:solidFill>
                  <a:srgbClr val="000000"/>
                </a:solidFill>
                <a:latin typeface="Arial"/>
                <a:ea typeface="Arial"/>
                <a:cs typeface="Arial"/>
                <a:sym typeface="Arial"/>
              </a:rPr>
              <a:t> Hildebrandt’s son-in-law</a:t>
            </a:r>
            <a:r>
              <a:rPr lang="en-US" noProof="0" dirty="0">
                <a:solidFill>
                  <a:srgbClr val="000000"/>
                </a:solidFill>
                <a:latin typeface="Arial"/>
                <a:ea typeface="Arial"/>
                <a:cs typeface="Arial"/>
                <a:sym typeface="Arial"/>
              </a:rPr>
              <a:t> Bernard</a:t>
            </a:r>
            <a:r>
              <a:rPr lang="en-US" baseline="0" noProof="0" dirty="0">
                <a:solidFill>
                  <a:srgbClr val="000000"/>
                </a:solidFill>
                <a:latin typeface="Arial"/>
                <a:ea typeface="Arial"/>
                <a:cs typeface="Arial"/>
                <a:sym typeface="Arial"/>
              </a:rPr>
              <a:t> Philipp took the helm. He turned the company’s focus to new transistor technology.</a:t>
            </a:r>
            <a:br>
              <a:rPr lang="en-US" baseline="0" noProof="0" dirty="0">
                <a:solidFill>
                  <a:srgbClr val="000000"/>
                </a:solidFill>
                <a:latin typeface="Arial"/>
                <a:ea typeface="Arial"/>
                <a:cs typeface="Arial"/>
                <a:sym typeface="Arial"/>
              </a:rPr>
            </a:br>
            <a:r>
              <a:rPr lang="en-US" baseline="0" noProof="0" dirty="0">
                <a:solidFill>
                  <a:srgbClr val="000000"/>
                </a:solidFill>
                <a:latin typeface="Arial"/>
                <a:ea typeface="Arial"/>
                <a:cs typeface="Arial"/>
                <a:sym typeface="Arial"/>
              </a:rPr>
              <a:t>HIMA then introduced the Planar-P transistor system for industrial control and monitoring.</a:t>
            </a:r>
          </a:p>
          <a:p>
            <a:pPr>
              <a:lnSpc>
                <a:spcPct val="115000"/>
              </a:lnSpc>
              <a:buSzPct val="91666"/>
            </a:pPr>
            <a:r>
              <a:rPr lang="en-US" noProof="0" dirty="0">
                <a:solidFill>
                  <a:srgbClr val="000000"/>
                </a:solidFill>
                <a:latin typeface="Arial"/>
                <a:ea typeface="Arial"/>
                <a:cs typeface="Arial"/>
                <a:sym typeface="Arial"/>
              </a:rPr>
              <a:t>An incident</a:t>
            </a:r>
            <a:r>
              <a:rPr lang="en-US" baseline="0" noProof="0" dirty="0">
                <a:solidFill>
                  <a:srgbClr val="000000"/>
                </a:solidFill>
                <a:latin typeface="Arial"/>
                <a:ea typeface="Arial"/>
                <a:cs typeface="Arial"/>
                <a:sym typeface="Arial"/>
              </a:rPr>
              <a:t> at a production facility led to HIMA developing an electronic switch that eliminated the negative effects of faulty components and returned the system to a safe condition following a failure. This marked the beginning of safety technology by HIMA.</a:t>
            </a:r>
          </a:p>
          <a:p>
            <a:pPr>
              <a:lnSpc>
                <a:spcPct val="115000"/>
              </a:lnSpc>
              <a:buSzPct val="91666"/>
            </a:pPr>
            <a:endParaRPr lang="de-DE" dirty="0">
              <a:latin typeface="Arial"/>
              <a:ea typeface="Arial"/>
              <a:cs typeface="Arial"/>
              <a:sym typeface="Arial"/>
            </a:endParaRPr>
          </a:p>
          <a:p>
            <a:pPr>
              <a:lnSpc>
                <a:spcPct val="115000"/>
              </a:lnSpc>
              <a:buSzPct val="91666"/>
            </a:pPr>
            <a:r>
              <a:rPr lang="en-US" baseline="0" noProof="0" dirty="0">
                <a:solidFill>
                  <a:srgbClr val="000000"/>
                </a:solidFill>
                <a:latin typeface="Arial"/>
                <a:ea typeface="Arial"/>
                <a:cs typeface="Arial"/>
                <a:sym typeface="Arial"/>
              </a:rPr>
              <a:t>In 1970, HIMA launched Planar, the world’s first TÜV-certified safety system.</a:t>
            </a:r>
          </a:p>
          <a:p>
            <a:pPr>
              <a:lnSpc>
                <a:spcPct val="115000"/>
              </a:lnSpc>
              <a:spcBef>
                <a:spcPts val="320"/>
              </a:spcBef>
              <a:buSzPct val="91666"/>
            </a:pPr>
            <a:endParaRPr lang="de-DE" dirty="0">
              <a:solidFill>
                <a:srgbClr val="000000"/>
              </a:solidFill>
              <a:latin typeface="Arial"/>
              <a:ea typeface="Arial"/>
              <a:cs typeface="Arial"/>
              <a:sym typeface="Arial"/>
            </a:endParaRPr>
          </a:p>
          <a:p>
            <a:pPr>
              <a:lnSpc>
                <a:spcPct val="115000"/>
              </a:lnSpc>
              <a:buSzPct val="91666"/>
            </a:pPr>
            <a:r>
              <a:rPr lang="en-US" baseline="0" noProof="0" dirty="0">
                <a:solidFill>
                  <a:srgbClr val="000000"/>
                </a:solidFill>
                <a:latin typeface="Arial"/>
                <a:ea typeface="Arial"/>
                <a:cs typeface="Arial"/>
                <a:sym typeface="Arial"/>
              </a:rPr>
              <a:t>The next milestone came in 1986 with the development of the world’s first TÜV-certified </a:t>
            </a:r>
            <a:r>
              <a:rPr lang="en-US" i="1" baseline="0" noProof="0" dirty="0">
                <a:solidFill>
                  <a:srgbClr val="000000"/>
                </a:solidFill>
                <a:latin typeface="Arial"/>
                <a:ea typeface="Arial"/>
                <a:cs typeface="Arial"/>
                <a:sym typeface="Arial"/>
              </a:rPr>
              <a:t>programmable </a:t>
            </a:r>
            <a:r>
              <a:rPr lang="en-US" i="0" baseline="0" noProof="0" dirty="0">
                <a:solidFill>
                  <a:srgbClr val="000000"/>
                </a:solidFill>
                <a:latin typeface="Arial"/>
                <a:ea typeface="Arial"/>
                <a:cs typeface="Arial"/>
                <a:sym typeface="Arial"/>
              </a:rPr>
              <a:t>safety system: H50.</a:t>
            </a:r>
          </a:p>
          <a:p>
            <a:pPr>
              <a:lnSpc>
                <a:spcPct val="115000"/>
              </a:lnSpc>
              <a:spcBef>
                <a:spcPts val="320"/>
              </a:spcBef>
              <a:buSzPct val="91666"/>
            </a:pPr>
            <a:endParaRPr lang="de-DE" dirty="0">
              <a:solidFill>
                <a:srgbClr val="000000"/>
              </a:solidFill>
              <a:latin typeface="Arial"/>
              <a:ea typeface="Arial"/>
              <a:cs typeface="Arial"/>
              <a:sym typeface="Arial"/>
            </a:endParaRPr>
          </a:p>
          <a:p>
            <a:pPr>
              <a:lnSpc>
                <a:spcPct val="115000"/>
              </a:lnSpc>
              <a:buSzPct val="91666"/>
            </a:pPr>
            <a:r>
              <a:rPr lang="en-US" baseline="0" noProof="0" dirty="0">
                <a:solidFill>
                  <a:srgbClr val="000000"/>
                </a:solidFill>
                <a:latin typeface="Arial"/>
                <a:ea typeface="Arial"/>
                <a:cs typeface="Arial"/>
                <a:sym typeface="Arial"/>
              </a:rPr>
              <a:t>In 1997, HIMA developed the world’s first communication protocol to enable TÜV-certified safety-related communication (SIL 3) between control systems: SafeEthernet.</a:t>
            </a:r>
            <a:endParaRPr lang="en-US" b="0" baseline="0" noProof="0" dirty="0">
              <a:solidFill>
                <a:srgbClr val="000000"/>
              </a:solidFill>
              <a:latin typeface="Arial"/>
              <a:ea typeface="Arial"/>
              <a:cs typeface="Arial"/>
              <a:sym typeface="Arial"/>
            </a:endParaRPr>
          </a:p>
          <a:p>
            <a:pPr>
              <a:lnSpc>
                <a:spcPct val="115000"/>
              </a:lnSpc>
              <a:spcBef>
                <a:spcPts val="320"/>
              </a:spcBef>
              <a:buSzPct val="91666"/>
            </a:pPr>
            <a:endParaRPr lang="de-DE" dirty="0">
              <a:solidFill>
                <a:srgbClr val="000000"/>
              </a:solidFill>
              <a:latin typeface="Arial"/>
              <a:ea typeface="Arial"/>
              <a:cs typeface="Arial"/>
              <a:sym typeface="Arial"/>
            </a:endParaRPr>
          </a:p>
          <a:p>
            <a:pPr>
              <a:lnSpc>
                <a:spcPct val="115000"/>
              </a:lnSpc>
              <a:buSzPct val="91666"/>
            </a:pPr>
            <a:r>
              <a:rPr lang="en-US" b="0" baseline="0" noProof="0" dirty="0">
                <a:solidFill>
                  <a:srgbClr val="000000"/>
                </a:solidFill>
                <a:latin typeface="Arial"/>
                <a:ea typeface="Arial"/>
                <a:cs typeface="Arial"/>
                <a:sym typeface="Arial"/>
              </a:rPr>
              <a:t>Steffen Philipp took over as CEO of HIMA in 1999. Under his leadership, HIMA became the world’s leading company for safety technology. </a:t>
            </a:r>
          </a:p>
          <a:p>
            <a:pPr>
              <a:lnSpc>
                <a:spcPct val="115000"/>
              </a:lnSpc>
              <a:buSzPct val="91666"/>
            </a:pPr>
            <a:endParaRPr lang="en-US" b="0" baseline="0" noProof="0" dirty="0">
              <a:solidFill>
                <a:srgbClr val="000000"/>
              </a:solidFill>
              <a:latin typeface="Arial"/>
              <a:ea typeface="Arial"/>
              <a:cs typeface="Arial"/>
              <a:sym typeface="Arial"/>
            </a:endParaRPr>
          </a:p>
          <a:p>
            <a:pPr>
              <a:lnSpc>
                <a:spcPct val="115000"/>
              </a:lnSpc>
              <a:buSzPct val="91666"/>
            </a:pPr>
            <a:r>
              <a:rPr lang="en-US" baseline="0" noProof="0" dirty="0">
                <a:solidFill>
                  <a:srgbClr val="000000"/>
                </a:solidFill>
                <a:latin typeface="Arial"/>
                <a:ea typeface="Arial"/>
                <a:cs typeface="Arial"/>
                <a:sym typeface="Arial"/>
              </a:rPr>
              <a:t>In 2008, HIMA introduced HIMax, the world’s first TÜV-certified nonstop safety system. HIMA also enters the rail industry, consequently offering the first COTS safety controller compliant to SIL 4 (CENELEC).</a:t>
            </a:r>
          </a:p>
          <a:p>
            <a:pPr>
              <a:lnSpc>
                <a:spcPct val="115000"/>
              </a:lnSpc>
              <a:buSzPct val="91666"/>
            </a:pPr>
            <a:endParaRPr lang="en-US" baseline="0" noProof="0" dirty="0">
              <a:solidFill>
                <a:srgbClr val="000000"/>
              </a:solidFill>
              <a:latin typeface="Arial"/>
              <a:ea typeface="Arial"/>
              <a:cs typeface="Arial"/>
              <a:sym typeface="Arial"/>
            </a:endParaRPr>
          </a:p>
          <a:p>
            <a:pPr>
              <a:lnSpc>
                <a:spcPct val="115000"/>
              </a:lnSpc>
              <a:buSzPct val="91666"/>
            </a:pPr>
            <a:endParaRPr lang="en-US" baseline="0" noProof="0" dirty="0">
              <a:solidFill>
                <a:srgbClr val="000000"/>
              </a:solidFill>
              <a:latin typeface="Arial"/>
              <a:ea typeface="Arial"/>
              <a:cs typeface="Arial"/>
              <a:sym typeface="Arial"/>
            </a:endParaRPr>
          </a:p>
          <a:p>
            <a:pPr>
              <a:lnSpc>
                <a:spcPct val="115000"/>
              </a:lnSpc>
              <a:buSzPct val="91666"/>
            </a:pPr>
            <a:r>
              <a:rPr lang="en-US" baseline="0" noProof="0" dirty="0">
                <a:solidFill>
                  <a:srgbClr val="000000"/>
                </a:solidFill>
                <a:latin typeface="Arial"/>
                <a:ea typeface="Arial"/>
                <a:cs typeface="Arial"/>
                <a:sym typeface="Arial"/>
              </a:rPr>
              <a:t>In 2011, HIMA creates the world’s first SIL 3/PL e system for safe distance measurement. With it HIMA proves its safety expertise in areas other than the rail and process industries. </a:t>
            </a:r>
          </a:p>
          <a:p>
            <a:pPr>
              <a:lnSpc>
                <a:spcPct val="115000"/>
              </a:lnSpc>
              <a:spcBef>
                <a:spcPts val="320"/>
              </a:spcBef>
              <a:buSzPct val="91666"/>
            </a:pPr>
            <a:endParaRPr lang="de-DE" dirty="0">
              <a:solidFill>
                <a:srgbClr val="000000"/>
              </a:solidFill>
              <a:latin typeface="Arial"/>
              <a:ea typeface="Arial"/>
              <a:cs typeface="Arial"/>
              <a:sym typeface="Arial"/>
            </a:endParaRPr>
          </a:p>
          <a:p>
            <a:pPr>
              <a:lnSpc>
                <a:spcPct val="115000"/>
              </a:lnSpc>
              <a:buSzPct val="91666"/>
            </a:pPr>
            <a:r>
              <a:rPr lang="en-US" baseline="0" noProof="0" dirty="0">
                <a:solidFill>
                  <a:srgbClr val="000000"/>
                </a:solidFill>
                <a:latin typeface="Arial"/>
                <a:ea typeface="Arial"/>
                <a:cs typeface="Arial"/>
                <a:sym typeface="Arial"/>
              </a:rPr>
              <a:t>In 2013, HIMA revolutionized the safety technology market with the launch of the HICore system, the world’s first chip-based SIL 3 safety system.</a:t>
            </a:r>
          </a:p>
          <a:p>
            <a:pPr>
              <a:lnSpc>
                <a:spcPct val="115000"/>
              </a:lnSpc>
              <a:buSzPct val="91666"/>
            </a:pPr>
            <a:endParaRPr lang="en-US" baseline="0" noProof="0" dirty="0">
              <a:solidFill>
                <a:srgbClr val="000000"/>
              </a:solidFill>
              <a:latin typeface="Arial"/>
              <a:ea typeface="Arial"/>
              <a:cs typeface="Arial"/>
              <a:sym typeface="Arial"/>
            </a:endParaRPr>
          </a:p>
          <a:p>
            <a:pPr defTabSz="481797">
              <a:defRPr/>
            </a:pPr>
            <a:r>
              <a:rPr lang="en-US" baseline="0" noProof="0" dirty="0">
                <a:solidFill>
                  <a:srgbClr val="000000"/>
                </a:solidFill>
                <a:latin typeface="Arial"/>
                <a:ea typeface="Arial"/>
                <a:cs typeface="Arial"/>
                <a:sym typeface="Arial"/>
              </a:rPr>
              <a:t>2015 – </a:t>
            </a:r>
            <a:r>
              <a:rPr lang="en-US" sz="1200" dirty="0"/>
              <a:t>Three years after HIMA first entered the rail market, the company founds the HIMA Rail Industry Segment. Its creation in 2015 marks the beginning of a joint strategy involving system integrators and OEMs with a goal to establish COTS in rail safety worldwide.</a:t>
            </a:r>
          </a:p>
          <a:p>
            <a:pPr>
              <a:lnSpc>
                <a:spcPct val="115000"/>
              </a:lnSpc>
              <a:buSzPct val="91666"/>
            </a:pPr>
            <a:endParaRPr lang="en-US" baseline="0" noProof="0" dirty="0">
              <a:solidFill>
                <a:srgbClr val="000000"/>
              </a:solidFill>
              <a:latin typeface="Arial"/>
              <a:ea typeface="Arial"/>
              <a:cs typeface="Arial"/>
              <a:sym typeface="Arial"/>
            </a:endParaRPr>
          </a:p>
          <a:p>
            <a:pPr defTabSz="481797">
              <a:defRPr/>
            </a:pPr>
            <a:r>
              <a:rPr lang="en-US" baseline="0" noProof="0" dirty="0">
                <a:solidFill>
                  <a:srgbClr val="000000"/>
                </a:solidFill>
                <a:latin typeface="Arial"/>
                <a:ea typeface="Arial"/>
                <a:cs typeface="Arial"/>
                <a:sym typeface="Arial"/>
              </a:rPr>
              <a:t>2016 – </a:t>
            </a:r>
            <a:r>
              <a:rPr lang="en-US" sz="1200" dirty="0"/>
              <a:t>HIMA changes its portfolio to adapt early to new demands and challenges in a digitized industry. The product-focused company becomes a solution provider, emphasizing its full range of systems, applications, services, and safety consulting.</a:t>
            </a:r>
          </a:p>
          <a:p>
            <a:pPr>
              <a:lnSpc>
                <a:spcPct val="115000"/>
              </a:lnSpc>
              <a:spcBef>
                <a:spcPts val="303"/>
              </a:spcBef>
              <a:buSzPct val="91666"/>
            </a:pPr>
            <a:endParaRPr lang="de-DE" dirty="0">
              <a:sym typeface="Arial"/>
            </a:endParaRPr>
          </a:p>
          <a:p>
            <a:pPr>
              <a:lnSpc>
                <a:spcPct val="115000"/>
              </a:lnSpc>
              <a:spcBef>
                <a:spcPts val="303"/>
              </a:spcBef>
              <a:buSzPct val="91666"/>
            </a:pPr>
            <a:r>
              <a:rPr lang="en-US" dirty="0">
                <a:sym typeface="Arial"/>
              </a:rPr>
              <a:t>2017 – As digital transformation progresses, HIMA transforms into a vendor of smart safety solutions. For HIMA, this means continuously investing in new technology, such as modular, networked, and manageable systems. As a result, customers are not just offered a product – they instead receive a tailored, all-in-one solution with first-class consulting and services. </a:t>
            </a:r>
          </a:p>
          <a:p>
            <a:pPr>
              <a:lnSpc>
                <a:spcPct val="115000"/>
              </a:lnSpc>
              <a:spcBef>
                <a:spcPts val="303"/>
              </a:spcBef>
              <a:buSzPct val="91666"/>
            </a:pPr>
            <a:endParaRPr lang="en-US" dirty="0">
              <a:solidFill>
                <a:schemeClr val="bg1"/>
              </a:solidFill>
              <a:latin typeface="Arial"/>
              <a:ea typeface="Arial"/>
              <a:cs typeface="Arial"/>
              <a:sym typeface="Arial"/>
            </a:endParaRPr>
          </a:p>
          <a:p>
            <a:pPr>
              <a:lnSpc>
                <a:spcPct val="115000"/>
              </a:lnSpc>
              <a:spcBef>
                <a:spcPts val="303"/>
              </a:spcBef>
              <a:buSzPct val="91666"/>
            </a:pPr>
            <a:r>
              <a:rPr lang="en-US" dirty="0">
                <a:solidFill>
                  <a:schemeClr val="bg1"/>
                </a:solidFill>
                <a:latin typeface="Arial"/>
                <a:ea typeface="Arial"/>
                <a:cs typeface="Arial"/>
                <a:sym typeface="Arial"/>
              </a:rPr>
              <a:t>2018 – HIQuad X arrives on the market and will be used in the Smart Safety Platform – the world’s first combination of hardware and software that integrates functional safety and cybersecurity in a single system. </a:t>
            </a:r>
          </a:p>
          <a:p>
            <a:pPr>
              <a:lnSpc>
                <a:spcPct val="115000"/>
              </a:lnSpc>
              <a:spcBef>
                <a:spcPts val="303"/>
              </a:spcBef>
              <a:buSzPct val="91666"/>
            </a:pPr>
            <a:endParaRPr lang="en-US" noProof="0" dirty="0">
              <a:solidFill>
                <a:schemeClr val="bg1"/>
              </a:solidFill>
              <a:latin typeface="Arial"/>
              <a:ea typeface="Arial"/>
              <a:cs typeface="Arial"/>
              <a:sym typeface="Arial"/>
            </a:endParaRPr>
          </a:p>
          <a:p>
            <a:pPr>
              <a:lnSpc>
                <a:spcPct val="115000"/>
              </a:lnSpc>
              <a:spcBef>
                <a:spcPts val="303"/>
              </a:spcBef>
              <a:buSzPct val="91666"/>
            </a:pPr>
            <a:r>
              <a:rPr lang="en-US" noProof="0" dirty="0">
                <a:solidFill>
                  <a:srgbClr val="000000"/>
                </a:solidFill>
                <a:latin typeface="Arial"/>
                <a:ea typeface="Arial"/>
                <a:cs typeface="Arial"/>
                <a:sym typeface="Arial"/>
              </a:rPr>
              <a:t>In the same year HIMA launches its new Embedded Solutions Business Segment based on </a:t>
            </a:r>
            <a:r>
              <a:rPr lang="en-US" noProof="0" dirty="0" err="1">
                <a:solidFill>
                  <a:srgbClr val="000000"/>
                </a:solidFill>
                <a:latin typeface="Arial"/>
                <a:ea typeface="Arial"/>
                <a:cs typeface="Arial"/>
                <a:sym typeface="Arial"/>
              </a:rPr>
              <a:t>HICore</a:t>
            </a:r>
            <a:r>
              <a:rPr lang="en-US" noProof="0" dirty="0">
                <a:solidFill>
                  <a:srgbClr val="000000"/>
                </a:solidFill>
                <a:latin typeface="Arial"/>
                <a:ea typeface="Arial"/>
                <a:cs typeface="Arial"/>
                <a:sym typeface="Arial"/>
              </a:rPr>
              <a:t> technology. For the first time, customers can quickly develop compact safety solutions for their individual applications. </a:t>
            </a:r>
          </a:p>
        </p:txBody>
      </p:sp>
      <p:sp>
        <p:nvSpPr>
          <p:cNvPr id="4" name="Foliennummernplatzhalter 3"/>
          <p:cNvSpPr>
            <a:spLocks noGrp="1"/>
          </p:cNvSpPr>
          <p:nvPr>
            <p:ph type="sldNum" sz="quarter" idx="10"/>
          </p:nvPr>
        </p:nvSpPr>
        <p:spPr/>
        <p:txBody>
          <a:bodyPr/>
          <a:lstStyle/>
          <a:p>
            <a:fld id="{6EDF92E8-79EF-4BE9-9B70-C5D40D06E766}" type="slidenum">
              <a:rPr lang="de-DE" smtClean="0"/>
              <a:t>5</a:t>
            </a:fld>
            <a:endParaRPr lang="de-DE" dirty="0"/>
          </a:p>
        </p:txBody>
      </p:sp>
    </p:spTree>
    <p:extLst>
      <p:ext uri="{BB962C8B-B14F-4D97-AF65-F5344CB8AC3E}">
        <p14:creationId xmlns:p14="http://schemas.microsoft.com/office/powerpoint/2010/main" val="3781412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This </a:t>
            </a:r>
            <a:r>
              <a:rPr lang="de-DE" dirty="0" err="1"/>
              <a:t>is</a:t>
            </a:r>
            <a:r>
              <a:rPr lang="de-DE" dirty="0"/>
              <a:t> </a:t>
            </a:r>
            <a:r>
              <a:rPr lang="de-DE" dirty="0" err="1"/>
              <a:t>our</a:t>
            </a:r>
            <a:r>
              <a:rPr lang="de-DE" dirty="0"/>
              <a:t> </a:t>
            </a:r>
            <a:r>
              <a:rPr lang="de-DE" dirty="0" err="1"/>
              <a:t>standard</a:t>
            </a:r>
            <a:r>
              <a:rPr lang="de-DE" dirty="0"/>
              <a:t> </a:t>
            </a:r>
            <a:r>
              <a:rPr lang="de-DE" dirty="0" err="1"/>
              <a:t>product</a:t>
            </a:r>
            <a:r>
              <a:rPr lang="de-DE" baseline="0" dirty="0"/>
              <a:t> </a:t>
            </a:r>
            <a:r>
              <a:rPr lang="de-DE" baseline="0" dirty="0" err="1"/>
              <a:t>family</a:t>
            </a:r>
            <a:r>
              <a:rPr lang="de-DE" baseline="0" dirty="0"/>
              <a:t> </a:t>
            </a:r>
            <a:r>
              <a:rPr lang="de-DE" baseline="0" dirty="0" err="1"/>
              <a:t>as</a:t>
            </a:r>
            <a:r>
              <a:rPr lang="de-DE" baseline="0" dirty="0"/>
              <a:t> </a:t>
            </a:r>
            <a:r>
              <a:rPr lang="de-DE" baseline="0" dirty="0" err="1"/>
              <a:t>it</a:t>
            </a:r>
            <a:r>
              <a:rPr lang="de-DE" baseline="0" dirty="0"/>
              <a:t> </a:t>
            </a:r>
            <a:r>
              <a:rPr lang="de-DE" baseline="0" dirty="0" err="1"/>
              <a:t>is</a:t>
            </a:r>
            <a:r>
              <a:rPr lang="de-DE" baseline="0" dirty="0"/>
              <a:t> </a:t>
            </a:r>
            <a:r>
              <a:rPr lang="de-DE" baseline="0" dirty="0" err="1"/>
              <a:t>know</a:t>
            </a:r>
            <a:r>
              <a:rPr lang="de-DE" baseline="0" dirty="0"/>
              <a:t> </a:t>
            </a:r>
            <a:r>
              <a:rPr lang="de-DE" baseline="0" dirty="0" err="1"/>
              <a:t>today</a:t>
            </a:r>
            <a:r>
              <a:rPr lang="de-DE" baseline="0" dirty="0"/>
              <a:t>. As </a:t>
            </a:r>
            <a:r>
              <a:rPr lang="de-DE" baseline="0" dirty="0" err="1"/>
              <a:t>you</a:t>
            </a:r>
            <a:r>
              <a:rPr lang="de-DE" baseline="0" dirty="0"/>
              <a:t> </a:t>
            </a:r>
            <a:r>
              <a:rPr lang="de-DE" baseline="0" dirty="0" err="1"/>
              <a:t>see</a:t>
            </a:r>
            <a:r>
              <a:rPr lang="de-DE" baseline="0" dirty="0"/>
              <a:t>, HIMA </a:t>
            </a:r>
            <a:r>
              <a:rPr lang="de-DE" baseline="0" dirty="0" err="1"/>
              <a:t>focusses</a:t>
            </a:r>
            <a:r>
              <a:rPr lang="de-DE" baseline="0" dirty="0"/>
              <a:t> on Safety Solutions </a:t>
            </a:r>
            <a:r>
              <a:rPr lang="de-DE" baseline="0" dirty="0" err="1"/>
              <a:t>with</a:t>
            </a:r>
            <a:r>
              <a:rPr lang="de-DE" baseline="0" dirty="0"/>
              <a:t> High </a:t>
            </a:r>
            <a:r>
              <a:rPr lang="de-DE" baseline="0" dirty="0" err="1"/>
              <a:t>Demands</a:t>
            </a:r>
            <a:endParaRPr lang="de-DE" dirty="0"/>
          </a:p>
          <a:p>
            <a:endParaRPr lang="de-DE" dirty="0"/>
          </a:p>
          <a:p>
            <a:endParaRPr lang="de-DE" dirty="0"/>
          </a:p>
          <a:p>
            <a:endParaRPr lang="de-DE" dirty="0"/>
          </a:p>
          <a:p>
            <a:endParaRPr lang="de-DE" dirty="0"/>
          </a:p>
          <a:p>
            <a:r>
              <a:rPr lang="de-DE" dirty="0"/>
              <a:t>DE</a:t>
            </a:r>
          </a:p>
          <a:p>
            <a:r>
              <a:rPr lang="de-DE" dirty="0"/>
              <a:t>______________________________</a:t>
            </a:r>
          </a:p>
          <a:p>
            <a:pPr lvl="0">
              <a:spcBef>
                <a:spcPts val="0"/>
              </a:spcBef>
              <a:buNone/>
            </a:pPr>
            <a:r>
              <a:rPr lang="de-DE" dirty="0"/>
              <a:t>Hier sehen Sie alle unsere Sicherheitssteuerungen. </a:t>
            </a:r>
          </a:p>
          <a:p>
            <a:pPr lvl="0">
              <a:spcBef>
                <a:spcPts val="0"/>
              </a:spcBef>
              <a:buNone/>
            </a:pPr>
            <a:r>
              <a:rPr lang="de-DE" dirty="0"/>
              <a:t>Sie sind einsetzbar bis SIL 3 bzw. SIL 4 nach CENELEC für die Bahnindustrie. Unsere fest verdrahtete Sicherheitssteuerung Planar4 ist sogar bis SIL 4, die höchste Sicherheitsstufe überhaupt, zugelassen.</a:t>
            </a:r>
          </a:p>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6</a:t>
            </a:fld>
            <a:endParaRPr lang="de-DE"/>
          </a:p>
        </p:txBody>
      </p:sp>
    </p:spTree>
    <p:extLst>
      <p:ext uri="{BB962C8B-B14F-4D97-AF65-F5344CB8AC3E}">
        <p14:creationId xmlns:p14="http://schemas.microsoft.com/office/powerpoint/2010/main" val="185522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Let’s take a more detailed look at our business segments.</a:t>
            </a:r>
            <a:r>
              <a:rPr lang="en-US" baseline="0" noProof="0" dirty="0"/>
              <a:t> </a:t>
            </a:r>
          </a:p>
          <a:p>
            <a:endParaRPr lang="de-DE" dirty="0"/>
          </a:p>
          <a:p>
            <a:r>
              <a:rPr lang="en-US" baseline="0" noProof="0" dirty="0"/>
              <a:t>Our main business comes from the process industry. It’s what made us into a major player. We’ve been working in this sector for 45 years. </a:t>
            </a:r>
          </a:p>
          <a:p>
            <a:r>
              <a:rPr lang="en-US" baseline="0" noProof="0" dirty="0"/>
              <a:t>It’s also where our biggest customers work.</a:t>
            </a:r>
          </a:p>
          <a:p>
            <a:endParaRPr lang="de-DE" dirty="0"/>
          </a:p>
          <a:p>
            <a:r>
              <a:rPr lang="en-US" baseline="0" noProof="0" dirty="0"/>
              <a:t>Since the mid 2000s, our second key industry has been the rail sector. This market is growing in importance for us. </a:t>
            </a:r>
          </a:p>
          <a:p>
            <a:r>
              <a:rPr lang="en-US" baseline="0" noProof="0" dirty="0"/>
              <a:t>We serve large, important companies here, too.</a:t>
            </a:r>
          </a:p>
          <a:p>
            <a:endParaRPr lang="de-DE" dirty="0"/>
          </a:p>
          <a:p>
            <a:r>
              <a:rPr lang="en-US" baseline="0" noProof="0" dirty="0"/>
              <a:t>Services play an increasingly important role in providing safety to our customers. That’s why we created a business segment for it, that stands on its own. </a:t>
            </a:r>
            <a:endParaRPr lang="en-US" noProof="0" dirty="0"/>
          </a:p>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7</a:t>
            </a:fld>
            <a:endParaRPr lang="de-DE" dirty="0"/>
          </a:p>
        </p:txBody>
      </p:sp>
    </p:spTree>
    <p:extLst>
      <p:ext uri="{BB962C8B-B14F-4D97-AF65-F5344CB8AC3E}">
        <p14:creationId xmlns:p14="http://schemas.microsoft.com/office/powerpoint/2010/main" val="4293180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HIMA has also been operating in the embedded solutions business for quite some time.</a:t>
            </a:r>
          </a:p>
          <a:p>
            <a:r>
              <a:rPr lang="en-US" sz="1200" b="0" kern="1200" dirty="0">
                <a:solidFill>
                  <a:schemeClr val="tx1"/>
                </a:solidFill>
                <a:effectLst/>
                <a:latin typeface="+mn-lt"/>
                <a:ea typeface="+mn-ea"/>
                <a:cs typeface="+mn-cs"/>
              </a:rPr>
              <a:t>Due to the HICore technology HIMA offers safety solutions for SoC (safety-on-chip) applications.</a:t>
            </a:r>
            <a:endParaRPr lang="de-DE" dirty="0"/>
          </a:p>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8</a:t>
            </a:fld>
            <a:endParaRPr lang="de-DE" dirty="0"/>
          </a:p>
        </p:txBody>
      </p:sp>
    </p:spTree>
    <p:extLst>
      <p:ext uri="{BB962C8B-B14F-4D97-AF65-F5344CB8AC3E}">
        <p14:creationId xmlns:p14="http://schemas.microsoft.com/office/powerpoint/2010/main" val="2475435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fld id="{6EDF92E8-79EF-4BE9-9B70-C5D40D06E766}" type="slidenum">
              <a:rPr lang="de-DE" smtClean="0"/>
              <a:t>9</a:t>
            </a:fld>
            <a:endParaRPr lang="de-DE"/>
          </a:p>
        </p:txBody>
      </p:sp>
    </p:spTree>
    <p:extLst>
      <p:ext uri="{BB962C8B-B14F-4D97-AF65-F5344CB8AC3E}">
        <p14:creationId xmlns:p14="http://schemas.microsoft.com/office/powerpoint/2010/main" val="1515640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0" y="0"/>
            <a:ext cx="12192000" cy="6858000"/>
          </a:xfrm>
          <a:solidFill>
            <a:schemeClr val="tx2"/>
          </a:solidFill>
          <a:ln>
            <a:noFill/>
          </a:ln>
        </p:spPr>
        <p:txBody>
          <a:bodyPr/>
          <a:lstStyle>
            <a:lvl1pPr marL="0" indent="0">
              <a:buNone/>
              <a:defRPr baseline="0">
                <a:solidFill>
                  <a:schemeClr val="bg1"/>
                </a:solidFill>
              </a:defRPr>
            </a:lvl1pPr>
          </a:lstStyle>
          <a:p>
            <a:r>
              <a:rPr lang="en-US" noProof="0" dirty="0"/>
              <a:t>Click on the icon to add image</a:t>
            </a:r>
          </a:p>
        </p:txBody>
      </p:sp>
      <p:pic>
        <p:nvPicPr>
          <p:cNvPr id="5" name="Inhaltsplatzhalter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1188" y="552898"/>
            <a:ext cx="2263775" cy="1072253"/>
          </a:xfrm>
          <a:prstGeom prst="rect">
            <a:avLst/>
          </a:prstGeom>
        </p:spPr>
      </p:pic>
    </p:spTree>
    <p:extLst>
      <p:ext uri="{BB962C8B-B14F-4D97-AF65-F5344CB8AC3E}">
        <p14:creationId xmlns:p14="http://schemas.microsoft.com/office/powerpoint/2010/main" val="2684831395"/>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lide single-column dark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non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50722"/>
            <a:ext cx="553234" cy="262747"/>
          </a:xfrm>
          <a:prstGeom prst="rect">
            <a:avLst/>
          </a:prstGeom>
        </p:spPr>
      </p:pic>
    </p:spTree>
    <p:extLst>
      <p:ext uri="{BB962C8B-B14F-4D97-AF65-F5344CB8AC3E}">
        <p14:creationId xmlns:p14="http://schemas.microsoft.com/office/powerpoint/2010/main" val="121827560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Agenda oliv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5449" y="1800001"/>
            <a:ext cx="11339513" cy="4327102"/>
          </a:xfrm>
          <a:prstGeom prst="rect">
            <a:avLst/>
          </a:prstGeom>
        </p:spPr>
        <p:txBody>
          <a:bodyPr vert="horz" wrap="square" lIns="0" tIns="0" rIns="0" bIns="0" rtlCol="0">
            <a:normAutofit/>
          </a:bodyPr>
          <a:lstStyle>
            <a:lvl1pPr marL="457200" indent="-457200">
              <a:buFont typeface="+mj-lt"/>
              <a:buAutoNum type="arabicPeriod"/>
              <a:defRPr>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E46AF3FA-9554-4BCE-A853-C9FEE6325521}"/>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4B32FDE7-8F12-4B6C-B3A6-5CBE45F15CB2}"/>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1D1504B6-20F9-43D0-88C7-3AB7B929C9C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5F8F10B6-1FF7-42AA-AAE3-D29CDD432CC5}"/>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C5347396-2F70-416C-8B8A-55E23083FC78}"/>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63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ntent slide single-column oliv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5449" y="1800001"/>
            <a:ext cx="11339513"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72305583-005C-4D4D-96FD-CE467DF3C35D}"/>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9D755D57-BCF3-4A26-8BEA-85379CF1FCCF}"/>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9A7C10F8-BA24-461D-B4C6-F9C4F41B2735}"/>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AEB83B51-D6C3-4C27-9687-7255A82C628A}"/>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F5E9DBBB-3799-4B63-A673-B7A7CAF1F2B4}"/>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2857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slide two-column oliv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2" y="1799999"/>
            <a:ext cx="5599337"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8" name="Textfeld 7">
            <a:extLst>
              <a:ext uri="{FF2B5EF4-FFF2-40B4-BE49-F238E27FC236}">
                <a16:creationId xmlns:a16="http://schemas.microsoft.com/office/drawing/2014/main" id="{01FCFB3B-39BB-407F-82E3-A08799DBC338}"/>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28C7E341-AB96-4FE7-BE4F-19C7D833D41F}"/>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C86114C0-A364-425A-AC6D-DB7F741E1677}"/>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170F5ECC-4904-4651-AA7B-372E600EE8E4}"/>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C81AEF75-490A-4C2C-BD53-86B3DDE87DA0}"/>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2305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slide three-column oliv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a:lstStyle/>
          <a:p>
            <a:fld id="{73A10B5D-BA71-4904-B24B-ECE277640C0A}" type="slidenum">
              <a:rPr lang="de-DE" smtClean="0"/>
              <a:t>‹Nr.›</a:t>
            </a:fld>
            <a:endParaRPr lang="de-DE"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8" name="Inhaltsplatzhalter 2">
            <a:extLst>
              <a:ext uri="{FF2B5EF4-FFF2-40B4-BE49-F238E27FC236}">
                <a16:creationId xmlns:a16="http://schemas.microsoft.com/office/drawing/2014/main" id="{FA921E79-3C66-4941-AC91-8844CDD89D0A}"/>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C858A738-27C9-4760-8D72-8B7218132542}"/>
              </a:ext>
            </a:extLst>
          </p:cNvPr>
          <p:cNvSpPr>
            <a:spLocks noGrp="1"/>
          </p:cNvSpPr>
          <p:nvPr>
            <p:ph sz="quarter" idx="16" hasCustomPrompt="1"/>
          </p:nvPr>
        </p:nvSpPr>
        <p:spPr>
          <a:xfrm>
            <a:off x="4349538"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C198A727-012C-4DB8-BF73-053ED216D218}"/>
              </a:ext>
            </a:extLst>
          </p:cNvPr>
          <p:cNvSpPr>
            <a:spLocks noGrp="1"/>
          </p:cNvSpPr>
          <p:nvPr>
            <p:ph sz="quarter" idx="17" hasCustomPrompt="1"/>
          </p:nvPr>
        </p:nvSpPr>
        <p:spPr>
          <a:xfrm>
            <a:off x="8269288"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B9F8C576-85F4-44AC-9DF0-0AD94228D043}"/>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3A0A4A38-2204-4343-BC2B-CD2E8E6D0343}"/>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8A35B7FC-DCE8-4420-ABBE-D6492BD65EF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E05BA6C7-EA00-4E7F-80CA-8687FC74E8D3}"/>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A0F1BF64-D96A-4519-B642-2D2E179A8583}"/>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18939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slide oliv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789" y="6356350"/>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5"/>
            <a:ext cx="11339514" cy="2769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20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7" name="Grafik 6">
            <a:extLst>
              <a:ext uri="{FF2B5EF4-FFF2-40B4-BE49-F238E27FC236}">
                <a16:creationId xmlns:a16="http://schemas.microsoft.com/office/drawing/2014/main" id="{B2B07FAF-3FBE-40F6-8953-BA0AC690D0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4" y="549275"/>
            <a:ext cx="2355969" cy="1120832"/>
          </a:xfrm>
          <a:prstGeom prst="rect">
            <a:avLst/>
          </a:prstGeom>
        </p:spPr>
      </p:pic>
    </p:spTree>
    <p:extLst>
      <p:ext uri="{BB962C8B-B14F-4D97-AF65-F5344CB8AC3E}">
        <p14:creationId xmlns:p14="http://schemas.microsoft.com/office/powerpoint/2010/main" val="7166344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 slide title only ros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11" name="Textfeld 10">
            <a:extLst>
              <a:ext uri="{FF2B5EF4-FFF2-40B4-BE49-F238E27FC236}">
                <a16:creationId xmlns:a16="http://schemas.microsoft.com/office/drawing/2014/main" id="{B1DCD8F1-765A-41DD-BEBB-6338381C8DB8}"/>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E781ADD6-216C-45D8-AFA7-814A71517A8E}"/>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47E0705F-7D0A-492F-B195-7937E6490EEB}"/>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C113784-6BE8-4348-909A-BFB70E07EAE1}"/>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FE3ABACD-373C-4A5C-8F3B-FA1AFB199EC3}"/>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3847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genda ros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5201" cy="4327102"/>
          </a:xfrm>
          <a:prstGeom prst="rect">
            <a:avLst/>
          </a:prstGeom>
        </p:spPr>
        <p:txBody>
          <a:bodyPr vert="horz" wrap="square" lIns="0" tIns="0" rIns="0" bIns="0" rtlCol="0">
            <a:normAutofit/>
          </a:bodyPr>
          <a:lstStyle>
            <a:lvl1pPr marL="457200" indent="-457200">
              <a:buFont typeface="+mj-lt"/>
              <a:buAutoNum type="arabicPeriod"/>
              <a:defRPr>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D30CE326-C9B0-46A6-9804-9F50597B692E}"/>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FE85641E-20FA-4A7F-8488-D01CAEFB4D13}"/>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DCF149E1-29A4-4EC0-8065-20223730B0CB}"/>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32D4F91A-74F1-4015-B6CE-DB3FBEE7EF77}"/>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356CBB60-AAAC-4627-8CAF-D9BE65621EFB}"/>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8070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t slide single-column ros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5201"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9E7859C1-1F49-4F20-B517-564EA81DD138}"/>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F8033FB8-0132-4C1F-AF64-01B4ED3F0175}"/>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8325FF4-7AAA-4C05-B0EC-AEAA61C3434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9FAAF161-48C2-46AE-9D21-FD43372E56DE}"/>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191ADC20-446E-47DA-8653-1D1128BB37AB}"/>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71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slide two-column ros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450"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8" name="Textfeld 7">
            <a:extLst>
              <a:ext uri="{FF2B5EF4-FFF2-40B4-BE49-F238E27FC236}">
                <a16:creationId xmlns:a16="http://schemas.microsoft.com/office/drawing/2014/main" id="{20B31D2E-ECB7-4CF0-B9E0-A560E27091C2}"/>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0981B0D1-0FCA-44C3-AF7E-2C852B5D490D}"/>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4693234C-2684-43A2-9788-1DF783E1BD06}"/>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282827B-B2A6-446E-828F-1E0D69395F2A}"/>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0FDF6F1F-AA2D-4253-9892-A3E1573AE526}"/>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3549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 slide three-column ros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8" name="Inhaltsplatzhalter 2">
            <a:extLst>
              <a:ext uri="{FF2B5EF4-FFF2-40B4-BE49-F238E27FC236}">
                <a16:creationId xmlns:a16="http://schemas.microsoft.com/office/drawing/2014/main" id="{5E11C768-0F7E-4D49-8EE7-2AF89E477141}"/>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0ECA726E-CB61-4C6E-8AE3-31ADB9A84BFD}"/>
              </a:ext>
            </a:extLst>
          </p:cNvPr>
          <p:cNvSpPr>
            <a:spLocks noGrp="1"/>
          </p:cNvSpPr>
          <p:nvPr>
            <p:ph sz="quarter" idx="16" hasCustomPrompt="1"/>
          </p:nvPr>
        </p:nvSpPr>
        <p:spPr>
          <a:xfrm>
            <a:off x="4349538"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32D4CEB6-6AAE-4213-9917-0A79E5DD1234}"/>
              </a:ext>
            </a:extLst>
          </p:cNvPr>
          <p:cNvSpPr>
            <a:spLocks noGrp="1"/>
          </p:cNvSpPr>
          <p:nvPr>
            <p:ph sz="quarter" idx="17" hasCustomPrompt="1"/>
          </p:nvPr>
        </p:nvSpPr>
        <p:spPr>
          <a:xfrm>
            <a:off x="8269288"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D7EA1268-6FFA-4596-BCE9-A8AB31E141F7}"/>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B7B9E849-AADA-4306-BD09-DAF3995D9FE5}"/>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5A4B6F1E-3C81-4AF1-A9B8-C0A50BB87044}"/>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9C45C30C-D0F1-436C-BCD1-F9A5A9EC831C}"/>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CAAACA83-0B71-4AD9-8C4D-7F408C00C48F}"/>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924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two-column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450"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34358701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slide ros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789" y="6356350"/>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5"/>
            <a:ext cx="11339514" cy="2769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20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7" name="Grafik 6">
            <a:extLst>
              <a:ext uri="{FF2B5EF4-FFF2-40B4-BE49-F238E27FC236}">
                <a16:creationId xmlns:a16="http://schemas.microsoft.com/office/drawing/2014/main" id="{A3E6DE7A-B542-4BE0-9D2D-9E41BC3A10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4" y="549275"/>
            <a:ext cx="2355969" cy="1120832"/>
          </a:xfrm>
          <a:prstGeom prst="rect">
            <a:avLst/>
          </a:prstGeom>
        </p:spPr>
      </p:pic>
    </p:spTree>
    <p:extLst>
      <p:ext uri="{BB962C8B-B14F-4D97-AF65-F5344CB8AC3E}">
        <p14:creationId xmlns:p14="http://schemas.microsoft.com/office/powerpoint/2010/main" val="7823343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7" name="Gruppieren 6"/>
          <p:cNvGrpSpPr/>
          <p:nvPr/>
        </p:nvGrpSpPr>
        <p:grpSpPr>
          <a:xfrm>
            <a:off x="0" y="552450"/>
            <a:ext cx="12192000" cy="5749925"/>
            <a:chOff x="0" y="552450"/>
            <a:chExt cx="12192000" cy="5749925"/>
          </a:xfrm>
        </p:grpSpPr>
        <p:sp>
          <p:nvSpPr>
            <p:cNvPr id="8" name="Rectangle 7"/>
            <p:cNvSpPr>
              <a:spLocks noChangeArrowheads="1"/>
            </p:cNvSpPr>
            <p:nvPr/>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 name="Rectangle 8"/>
            <p:cNvSpPr>
              <a:spLocks noChangeArrowheads="1"/>
            </p:cNvSpPr>
            <p:nvPr/>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 name="Rectangle 9"/>
            <p:cNvSpPr>
              <a:spLocks noChangeArrowheads="1"/>
            </p:cNvSpPr>
            <p:nvPr/>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 name="Rectangle 10"/>
            <p:cNvSpPr>
              <a:spLocks noChangeArrowheads="1"/>
            </p:cNvSpPr>
            <p:nvPr/>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2" name="Rectangle 11"/>
            <p:cNvSpPr>
              <a:spLocks noChangeArrowheads="1"/>
            </p:cNvSpPr>
            <p:nvPr/>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 name="Rectangle 12"/>
            <p:cNvSpPr>
              <a:spLocks noChangeArrowheads="1"/>
            </p:cNvSpPr>
            <p:nvPr/>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 name="Rectangle 13"/>
            <p:cNvSpPr>
              <a:spLocks noChangeArrowheads="1"/>
            </p:cNvSpPr>
            <p:nvPr/>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 name="Rectangle 14"/>
            <p:cNvSpPr>
              <a:spLocks noChangeArrowheads="1"/>
            </p:cNvSpPr>
            <p:nvPr/>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 name="Rectangle 15"/>
            <p:cNvSpPr>
              <a:spLocks noChangeArrowheads="1"/>
            </p:cNvSpPr>
            <p:nvPr/>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7" name="Rectangle 16"/>
            <p:cNvSpPr>
              <a:spLocks noChangeArrowheads="1"/>
            </p:cNvSpPr>
            <p:nvPr/>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8" name="Rectangle 17"/>
            <p:cNvSpPr>
              <a:spLocks noChangeArrowheads="1"/>
            </p:cNvSpPr>
            <p:nvPr/>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9" name="Rectangle 18"/>
            <p:cNvSpPr>
              <a:spLocks noChangeArrowheads="1"/>
            </p:cNvSpPr>
            <p:nvPr/>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 name="Rectangle 19"/>
            <p:cNvSpPr>
              <a:spLocks noChangeArrowheads="1"/>
            </p:cNvSpPr>
            <p:nvPr/>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 name="Rectangle 20"/>
            <p:cNvSpPr>
              <a:spLocks noChangeArrowheads="1"/>
            </p:cNvSpPr>
            <p:nvPr/>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 name="Rectangle 21"/>
            <p:cNvSpPr>
              <a:spLocks noChangeArrowheads="1"/>
            </p:cNvSpPr>
            <p:nvPr/>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 name="Rectangle 22"/>
            <p:cNvSpPr>
              <a:spLocks noChangeArrowheads="1"/>
            </p:cNvSpPr>
            <p:nvPr/>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4" name="Rectangle 23"/>
            <p:cNvSpPr>
              <a:spLocks noChangeArrowheads="1"/>
            </p:cNvSpPr>
            <p:nvPr/>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 name="Rectangle 24"/>
            <p:cNvSpPr>
              <a:spLocks noChangeArrowheads="1"/>
            </p:cNvSpPr>
            <p:nvPr/>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 name="Rectangle 25"/>
            <p:cNvSpPr>
              <a:spLocks noChangeArrowheads="1"/>
            </p:cNvSpPr>
            <p:nvPr/>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7" name="Rectangle 26"/>
            <p:cNvSpPr>
              <a:spLocks noChangeArrowheads="1"/>
            </p:cNvSpPr>
            <p:nvPr/>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8" name="Rectangle 27"/>
            <p:cNvSpPr>
              <a:spLocks noChangeArrowheads="1"/>
            </p:cNvSpPr>
            <p:nvPr/>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9" name="Rectangle 28"/>
            <p:cNvSpPr>
              <a:spLocks noChangeArrowheads="1"/>
            </p:cNvSpPr>
            <p:nvPr/>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30" name="Gruppieren 29"/>
          <p:cNvGrpSpPr/>
          <p:nvPr userDrawn="1"/>
        </p:nvGrpSpPr>
        <p:grpSpPr>
          <a:xfrm>
            <a:off x="0" y="552450"/>
            <a:ext cx="12192000" cy="5749925"/>
            <a:chOff x="0" y="552450"/>
            <a:chExt cx="12192000" cy="5749925"/>
          </a:xfrm>
        </p:grpSpPr>
        <p:sp>
          <p:nvSpPr>
            <p:cNvPr id="31" name="Rectangle 7"/>
            <p:cNvSpPr>
              <a:spLocks noChangeArrowheads="1"/>
            </p:cNvSpPr>
            <p:nvPr userDrawn="1"/>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 name="Rectangle 8"/>
            <p:cNvSpPr>
              <a:spLocks noChangeArrowheads="1"/>
            </p:cNvSpPr>
            <p:nvPr userDrawn="1"/>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3" name="Rectangle 9"/>
            <p:cNvSpPr>
              <a:spLocks noChangeArrowheads="1"/>
            </p:cNvSpPr>
            <p:nvPr userDrawn="1"/>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4" name="Rectangle 10"/>
            <p:cNvSpPr>
              <a:spLocks noChangeArrowheads="1"/>
            </p:cNvSpPr>
            <p:nvPr userDrawn="1"/>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5" name="Rectangle 11"/>
            <p:cNvSpPr>
              <a:spLocks noChangeArrowheads="1"/>
            </p:cNvSpPr>
            <p:nvPr userDrawn="1"/>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6" name="Rectangle 12"/>
            <p:cNvSpPr>
              <a:spLocks noChangeArrowheads="1"/>
            </p:cNvSpPr>
            <p:nvPr userDrawn="1"/>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7" name="Rectangle 13"/>
            <p:cNvSpPr>
              <a:spLocks noChangeArrowheads="1"/>
            </p:cNvSpPr>
            <p:nvPr userDrawn="1"/>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8" name="Rectangle 14"/>
            <p:cNvSpPr>
              <a:spLocks noChangeArrowheads="1"/>
            </p:cNvSpPr>
            <p:nvPr userDrawn="1"/>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9" name="Rectangle 15"/>
            <p:cNvSpPr>
              <a:spLocks noChangeArrowheads="1"/>
            </p:cNvSpPr>
            <p:nvPr userDrawn="1"/>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 name="Rectangle 16"/>
            <p:cNvSpPr>
              <a:spLocks noChangeArrowheads="1"/>
            </p:cNvSpPr>
            <p:nvPr userDrawn="1"/>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1" name="Rectangle 17"/>
            <p:cNvSpPr>
              <a:spLocks noChangeArrowheads="1"/>
            </p:cNvSpPr>
            <p:nvPr userDrawn="1"/>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2" name="Rectangle 18"/>
            <p:cNvSpPr>
              <a:spLocks noChangeArrowheads="1"/>
            </p:cNvSpPr>
            <p:nvPr userDrawn="1"/>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3" name="Rectangle 19"/>
            <p:cNvSpPr>
              <a:spLocks noChangeArrowheads="1"/>
            </p:cNvSpPr>
            <p:nvPr userDrawn="1"/>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4" name="Rectangle 20"/>
            <p:cNvSpPr>
              <a:spLocks noChangeArrowheads="1"/>
            </p:cNvSpPr>
            <p:nvPr userDrawn="1"/>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5" name="Rectangle 21"/>
            <p:cNvSpPr>
              <a:spLocks noChangeArrowheads="1"/>
            </p:cNvSpPr>
            <p:nvPr userDrawn="1"/>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6" name="Rectangle 22"/>
            <p:cNvSpPr>
              <a:spLocks noChangeArrowheads="1"/>
            </p:cNvSpPr>
            <p:nvPr userDrawn="1"/>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7" name="Rectangle 23"/>
            <p:cNvSpPr>
              <a:spLocks noChangeArrowheads="1"/>
            </p:cNvSpPr>
            <p:nvPr userDrawn="1"/>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8" name="Rectangle 24"/>
            <p:cNvSpPr>
              <a:spLocks noChangeArrowheads="1"/>
            </p:cNvSpPr>
            <p:nvPr userDrawn="1"/>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9" name="Rectangle 25"/>
            <p:cNvSpPr>
              <a:spLocks noChangeArrowheads="1"/>
            </p:cNvSpPr>
            <p:nvPr userDrawn="1"/>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 name="Rectangle 26"/>
            <p:cNvSpPr>
              <a:spLocks noChangeArrowheads="1"/>
            </p:cNvSpPr>
            <p:nvPr userDrawn="1"/>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1" name="Rectangle 27"/>
            <p:cNvSpPr>
              <a:spLocks noChangeArrowheads="1"/>
            </p:cNvSpPr>
            <p:nvPr userDrawn="1"/>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2" name="Rectangle 28"/>
            <p:cNvSpPr>
              <a:spLocks noChangeArrowheads="1"/>
            </p:cNvSpPr>
            <p:nvPr userDrawn="1"/>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9504133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0" y="0"/>
            <a:ext cx="12192000" cy="6858000"/>
          </a:xfrm>
          <a:solidFill>
            <a:schemeClr val="tx2"/>
          </a:solidFill>
          <a:ln>
            <a:noFill/>
          </a:ln>
        </p:spPr>
        <p:txBody>
          <a:bodyPr/>
          <a:lstStyle>
            <a:lvl1pPr marL="0" indent="0">
              <a:buNone/>
              <a:defRPr baseline="0">
                <a:solidFill>
                  <a:schemeClr val="bg1"/>
                </a:solidFill>
              </a:defRPr>
            </a:lvl1pPr>
          </a:lstStyle>
          <a:p>
            <a:r>
              <a:rPr lang="en-US" noProof="0" dirty="0"/>
              <a:t>Click on the icon to add image</a:t>
            </a:r>
          </a:p>
        </p:txBody>
      </p:sp>
      <p:pic>
        <p:nvPicPr>
          <p:cNvPr id="4" name="Grafik 3">
            <a:extLst>
              <a:ext uri="{FF2B5EF4-FFF2-40B4-BE49-F238E27FC236}">
                <a16:creationId xmlns:a16="http://schemas.microsoft.com/office/drawing/2014/main" id="{524A3BDE-CCC9-4763-B567-35E7E6D0EE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794834272"/>
      </p:ext>
    </p:extLst>
  </p:cSld>
  <p:clrMapOvr>
    <a:masterClrMapping/>
  </p:clrMapOvr>
  <p:extLst>
    <p:ext uri="{DCECCB84-F9BA-43D5-87BE-67443E8EF086}">
      <p15:sldGuideLst xmlns:p15="http://schemas.microsoft.com/office/powerpoint/2012/main">
        <p15:guide id="1" orient="horz" pos="588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renner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211138" y="212726"/>
            <a:ext cx="11766550" cy="6091238"/>
          </a:xfrm>
          <a:solidFill>
            <a:schemeClr val="tx2"/>
          </a:solidFill>
          <a:ln>
            <a:noFill/>
          </a:ln>
        </p:spPr>
        <p:txBody>
          <a:bodyPr/>
          <a:lstStyle>
            <a:lvl1pPr marL="0" indent="0">
              <a:buNone/>
              <a:defRPr>
                <a:solidFill>
                  <a:schemeClr val="bg1"/>
                </a:solidFill>
              </a:defRPr>
            </a:lvl1pPr>
          </a:lstStyle>
          <a:p>
            <a:r>
              <a:rPr lang="en-US" noProof="0" dirty="0"/>
              <a:t>Click on the icon to add image</a:t>
            </a:r>
          </a:p>
        </p:txBody>
      </p:sp>
      <p:sp>
        <p:nvSpPr>
          <p:cNvPr id="5" name="Fußzeilenplatzhalter 4"/>
          <p:cNvSpPr>
            <a:spLocks noGrp="1"/>
          </p:cNvSpPr>
          <p:nvPr>
            <p:ph type="ftr" sz="quarter" idx="11"/>
          </p:nvPr>
        </p:nvSpPr>
        <p:spPr>
          <a:xfrm>
            <a:off x="428402"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solidFill>
                  <a:prstClr val="black">
                    <a:tint val="75000"/>
                  </a:prstClr>
                </a:solidFill>
              </a:rPr>
              <a:pPr/>
              <a:t>‹Nr.›</a:t>
            </a:fld>
            <a:endParaRPr lang="de-DE">
              <a:solidFill>
                <a:prstClr val="black">
                  <a:tint val="75000"/>
                </a:prstClr>
              </a:solidFill>
            </a:endParaRPr>
          </a:p>
        </p:txBody>
      </p:sp>
      <p:sp>
        <p:nvSpPr>
          <p:cNvPr id="8" name="Textfeld 7">
            <a:extLst>
              <a:ext uri="{FF2B5EF4-FFF2-40B4-BE49-F238E27FC236}">
                <a16:creationId xmlns:a16="http://schemas.microsoft.com/office/drawing/2014/main" id="{F481E48A-A086-4641-A655-6DD5A0F0420B}"/>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934A3075-77EB-4FC7-8BB0-8E7033E7D943}"/>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3A0F9287-1A65-4B10-A861-D8CCEB33D1A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E022CAEE-1747-478F-BE7A-2754A4949CED}"/>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8209C54-6CE0-4785-8D74-6E4D9B17F0AD}"/>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411648"/>
      </p:ext>
    </p:extLst>
  </p:cSld>
  <p:clrMapOvr>
    <a:masterClrMapping/>
  </p:clrMapOvr>
  <p:extLst>
    <p:ext uri="{DCECCB84-F9BA-43D5-87BE-67443E8EF086}">
      <p15:sldGuideLst xmlns:p15="http://schemas.microsoft.com/office/powerpoint/2012/main">
        <p15:guide id="1" orient="horz" pos="588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Highlight slide blu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701"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3924300" y="1800001"/>
            <a:ext cx="7748132"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F2C7561C-C787-4BF9-B236-1E1D5324F5AC}"/>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12670D59-5489-4404-9F3F-CA4E0DDACE9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04479246-7DD2-4CBD-BB85-3C506306B6FF}"/>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7977B2CA-8565-41C0-8CA6-70B6DAAF23CC}"/>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1B72A5FA-5B77-4D8F-A8FD-7CF347B66E07}"/>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51044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Highlight slide green">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09865"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3924300" y="1800001"/>
            <a:ext cx="7748132"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2DD664AB-8178-4033-ABF1-D50601C73F13}"/>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27FC95A7-B56C-4F7A-91B7-EB8424D94958}"/>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53051B19-D900-4248-95E1-CED53A1957FE}"/>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3230094D-E343-470D-9ADF-F91A58393A7C}"/>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050DA692-B1BC-4C26-B1AA-29D90457CEF1}"/>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3987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Highlight slide organg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3924302" y="1800001"/>
            <a:ext cx="7705725"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9AB4DC16-5A3B-453A-8D9A-335E80E2765E}"/>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42857E0E-DED3-4FE1-B57F-B56E800674F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4CABA049-3626-4CB8-80B4-78DA3C11E9D9}"/>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C215C4D3-AF54-465D-8668-1DE39CB19B4E}"/>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B3D51C2-B508-44E2-8161-00E2A6BCF219}"/>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8066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ighlight slide red">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3924300" y="1800001"/>
            <a:ext cx="7748132"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49189B58-760C-4C43-91BC-5C4EF86936C9}"/>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BD1AECD0-F725-49DD-BC57-B16BBE8D1A0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BAEFD1E9-248D-44DC-8C75-B74130452AD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EABAE494-F1F6-4878-9F2F-1E14BE4283DB}"/>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969169B-3C21-4E26-AE63-42E652468446}"/>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50215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ntent slide title only whit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8" name="Foliennummernplatzhalter 5"/>
          <p:cNvSpPr>
            <a:spLocks noGrp="1"/>
          </p:cNvSpPr>
          <p:nvPr>
            <p:ph type="sldNum" sz="quarter" idx="12"/>
          </p:nvPr>
        </p:nvSpPr>
        <p:spPr>
          <a:xfrm>
            <a:off x="11211625" y="6356352"/>
            <a:ext cx="554262" cy="365125"/>
          </a:xfrm>
        </p:spPr>
        <p:txBody>
          <a:bodyPr/>
          <a:lstStyle/>
          <a:p>
            <a:fld id="{73A10B5D-BA71-4904-B24B-ECE277640C0A}" type="slidenum">
              <a:rPr lang="de-DE" smtClean="0">
                <a:solidFill>
                  <a:prstClr val="black">
                    <a:tint val="75000"/>
                  </a:prstClr>
                </a:solidFill>
              </a:rPr>
              <a:pPr/>
              <a:t>‹Nr.›</a:t>
            </a:fld>
            <a:endParaRPr lang="de-DE">
              <a:solidFill>
                <a:prstClr val="black">
                  <a:tint val="75000"/>
                </a:prstClr>
              </a:solidFill>
            </a:endParaRPr>
          </a:p>
        </p:txBody>
      </p:sp>
      <p:sp>
        <p:nvSpPr>
          <p:cNvPr id="5" name="Textfeld 4">
            <a:extLst>
              <a:ext uri="{FF2B5EF4-FFF2-40B4-BE49-F238E27FC236}">
                <a16:creationId xmlns:a16="http://schemas.microsoft.com/office/drawing/2014/main" id="{5DE5F699-86F1-4485-9EA6-D680C78FD27C}"/>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6" name="Tabelle 5">
            <a:extLst>
              <a:ext uri="{FF2B5EF4-FFF2-40B4-BE49-F238E27FC236}">
                <a16:creationId xmlns:a16="http://schemas.microsoft.com/office/drawing/2014/main" id="{BEA0159C-CA03-4B40-9F98-5E4CA02D23B0}"/>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ACE6C340-26C2-45B7-864C-112207C8BE4C}"/>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F541F520-5753-4408-9388-9507E5DBB0C1}"/>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6BA104D5-1C86-4386-AB0C-96DE64D5F88E}"/>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5217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slide single-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solidFill>
                  <a:prstClr val="black">
                    <a:tint val="75000"/>
                  </a:prstClr>
                </a:solidFill>
              </a:rPr>
              <a:pPr/>
              <a:t>‹Nr.›</a:t>
            </a:fld>
            <a:endParaRPr lang="de-DE">
              <a:solidFill>
                <a:prstClr val="black">
                  <a:tint val="75000"/>
                </a:prstClr>
              </a:solidFill>
            </a:endParaRPr>
          </a:p>
        </p:txBody>
      </p:sp>
      <p:sp>
        <p:nvSpPr>
          <p:cNvPr id="8" name="Textplatzhalter 2"/>
          <p:cNvSpPr>
            <a:spLocks noGrp="1"/>
          </p:cNvSpPr>
          <p:nvPr>
            <p:ph idx="1" hasCustomPrompt="1"/>
          </p:nvPr>
        </p:nvSpPr>
        <p:spPr>
          <a:xfrm>
            <a:off x="428400" y="1800000"/>
            <a:ext cx="11337487" cy="4503963"/>
          </a:xfrm>
          <a:prstGeom prst="rect">
            <a:avLst/>
          </a:prstGeom>
        </p:spPr>
        <p:txBody>
          <a:bodyPr vert="horz" wrap="square" lIns="0" tIns="0" rIns="0" bIns="0" rtlCol="0">
            <a:normAutofit/>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3551D428-49CF-44D1-805A-D6BECA82FBFE}"/>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96591D70-97D4-4A9B-AA43-BFAB2B04D6FB}"/>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FAD72C3E-2D4F-4290-B183-357916972735}"/>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2716DBF-CA82-4FF0-A5F5-FE3007D019E4}"/>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31F12CA4-B562-4DA8-BF03-2E4481411163}"/>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559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lide title only brown">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09338" y="6356350"/>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10327469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ntent slide two-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3" name="Inhaltsplatzhalter 2"/>
          <p:cNvSpPr>
            <a:spLocks noGrp="1"/>
          </p:cNvSpPr>
          <p:nvPr>
            <p:ph sz="quarter" idx="14" hasCustomPrompt="1"/>
          </p:nvPr>
        </p:nvSpPr>
        <p:spPr>
          <a:xfrm>
            <a:off x="425452" y="1799999"/>
            <a:ext cx="560314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4" y="1799999"/>
            <a:ext cx="5600261"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A51AC71C-C7A3-4E88-9AA7-51BF96F49A6A}"/>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8" name="Tabelle 7">
            <a:extLst>
              <a:ext uri="{FF2B5EF4-FFF2-40B4-BE49-F238E27FC236}">
                <a16:creationId xmlns:a16="http://schemas.microsoft.com/office/drawing/2014/main" id="{BA3E75EC-2FBD-4612-9D0D-2C47408CF88F}"/>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8744159B-383D-4FDD-94E3-08D216642998}"/>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1CFED1B7-AD1D-4C14-A428-B971E1CC3841}"/>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AE4675E3-D56D-4195-BE07-B49F85714E73}"/>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4293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slide three-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3" name="Inhaltsplatzhalter 2"/>
          <p:cNvSpPr>
            <a:spLocks noGrp="1"/>
          </p:cNvSpPr>
          <p:nvPr>
            <p:ph sz="quarter" idx="14" hasCustomPrompt="1"/>
          </p:nvPr>
        </p:nvSpPr>
        <p:spPr>
          <a:xfrm>
            <a:off x="425450" y="1799999"/>
            <a:ext cx="3498850"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4344989" y="1799999"/>
            <a:ext cx="350202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Inhaltsplatzhalter 2">
            <a:extLst>
              <a:ext uri="{FF2B5EF4-FFF2-40B4-BE49-F238E27FC236}">
                <a16:creationId xmlns:a16="http://schemas.microsoft.com/office/drawing/2014/main" id="{25BC2376-2D08-461A-8286-EE6B12172C9D}"/>
              </a:ext>
            </a:extLst>
          </p:cNvPr>
          <p:cNvSpPr>
            <a:spLocks noGrp="1"/>
          </p:cNvSpPr>
          <p:nvPr>
            <p:ph sz="quarter" idx="16" hasCustomPrompt="1"/>
          </p:nvPr>
        </p:nvSpPr>
        <p:spPr>
          <a:xfrm>
            <a:off x="8269287" y="1799999"/>
            <a:ext cx="349567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491B0A02-9723-4325-A0A8-20ECC9DB224F}"/>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B0D46CB0-3337-4336-BB2C-D9ECD52D20DC}"/>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57E2F2D-D051-4C11-B159-DCA36603378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D21EB147-FC36-4917-9F42-F23BC9A56B6A}"/>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3DD49BE7-8E90-438A-A591-2B4D9BCBA58C}"/>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3457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slide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a:noFill/>
        </p:spPr>
        <p:txBody>
          <a:bodyPr wrap="square">
            <a:spAutoFit/>
          </a:bodyPr>
          <a:lstStyle>
            <a:lvl1pPr marL="0" indent="0" algn="ctr">
              <a:buNone/>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7" name="Grafik 6">
            <a:extLst>
              <a:ext uri="{FF2B5EF4-FFF2-40B4-BE49-F238E27FC236}">
                <a16:creationId xmlns:a16="http://schemas.microsoft.com/office/drawing/2014/main" id="{26E0F9F0-F7E8-4C3A-870C-ABF97DD459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
        <p:nvSpPr>
          <p:cNvPr id="10" name="Textfeld 9">
            <a:extLst>
              <a:ext uri="{FF2B5EF4-FFF2-40B4-BE49-F238E27FC236}">
                <a16:creationId xmlns:a16="http://schemas.microsoft.com/office/drawing/2014/main" id="{499570FC-3C8D-4188-959D-1950F0A6A39D}"/>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1" name="Tabelle 10">
            <a:extLst>
              <a:ext uri="{FF2B5EF4-FFF2-40B4-BE49-F238E27FC236}">
                <a16:creationId xmlns:a16="http://schemas.microsoft.com/office/drawing/2014/main" id="{B4455B50-6F7F-4F5F-802E-050F297214A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6696E183-435C-4581-AD04-F83F0C3F5A2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2C85F6D-3D08-46BA-B360-311E3FFD8FB3}"/>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7EFBB4D2-8A03-4B5B-9D5D-40B83B5BF2DB}"/>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6578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ntent slide title only dark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8" name="Foliennummernplatzhalter 5"/>
          <p:cNvSpPr>
            <a:spLocks noGrp="1"/>
          </p:cNvSpPr>
          <p:nvPr>
            <p:ph type="sldNum" sz="quarter" idx="12"/>
          </p:nvPr>
        </p:nvSpPr>
        <p:spPr>
          <a:xfrm>
            <a:off x="11209338" y="6356352"/>
            <a:ext cx="554262" cy="365125"/>
          </a:xfrm>
        </p:spPr>
        <p:txBody>
          <a:bodyPr/>
          <a:lstStyle/>
          <a:p>
            <a:fld id="{73A10B5D-BA71-4904-B24B-ECE277640C0A}" type="slidenum">
              <a:rPr lang="de-DE" smtClean="0">
                <a:solidFill>
                  <a:prstClr val="black">
                    <a:tint val="75000"/>
                  </a:prstClr>
                </a:solidFill>
              </a:rPr>
              <a:pPr/>
              <a:t>‹Nr.›</a:t>
            </a:fld>
            <a:endParaRPr lang="de-DE">
              <a:solidFill>
                <a:prstClr val="black">
                  <a:tint val="75000"/>
                </a:prstClr>
              </a:solidFill>
            </a:endParaRPr>
          </a:p>
        </p:txBody>
      </p:sp>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6" name="Rechteck 15"/>
          <p:cNvSpPr/>
          <p:nvPr userDrawn="1"/>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1" name="Textfeld 10">
            <a:extLst>
              <a:ext uri="{FF2B5EF4-FFF2-40B4-BE49-F238E27FC236}">
                <a16:creationId xmlns:a16="http://schemas.microsoft.com/office/drawing/2014/main" id="{67EF1750-FFFF-4E11-A1E8-49D515BDCADD}"/>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A7A28E9E-9435-4973-A63B-F86A4336A039}"/>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101FC496-D3BA-453D-846D-64F577A1BAA5}"/>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A6BF650B-6070-4026-A6E1-F77E8FFD0E0D}"/>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A84C737F-2479-4D4B-AABE-2854A891320D}"/>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24432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Agenda dark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marL="411562" indent="-411562">
              <a:buFont typeface="+mj-lt"/>
              <a:buAutoNum type="arabicPeriod"/>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sp>
        <p:nvSpPr>
          <p:cNvPr id="7" name="Textfeld 6">
            <a:extLst>
              <a:ext uri="{FF2B5EF4-FFF2-40B4-BE49-F238E27FC236}">
                <a16:creationId xmlns:a16="http://schemas.microsoft.com/office/drawing/2014/main" id="{1AAC04F2-21BB-4C88-8F27-EF0142C306F2}"/>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9848F20B-D74C-4C9E-934A-E19FC093EA67}"/>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C6A5847B-3591-4AAD-9C6E-536AB6E2E27A}"/>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7CE53953-E261-48D9-A167-5CDEC65D6E0A}"/>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4BD6D165-C761-4C28-9EDD-610524DD0E17}"/>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5053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ntent slide single-column dark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2C22784D-A9C3-4E3A-A584-241FCC074799}"/>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05BC3FBE-2304-4032-BDAC-BF8CF655F9BA}"/>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C5D1B736-163F-4A2F-A0D7-42CF6BF3C8FF}"/>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FAA7123-0BDC-4EEE-8F8D-838F8C6288B2}"/>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C68E3EFF-A6B8-4A26-8F70-C824D92CAB7C}"/>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2315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slide two-column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3" name="Inhaltsplatzhalter 2"/>
          <p:cNvSpPr>
            <a:spLocks noGrp="1"/>
          </p:cNvSpPr>
          <p:nvPr>
            <p:ph sz="quarter" idx="14" hasCustomPrompt="1"/>
          </p:nvPr>
        </p:nvSpPr>
        <p:spPr>
          <a:xfrm>
            <a:off x="425452"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F86689BE-FCA0-4965-A4B5-76EA4CE7B261}"/>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27EC2B62-195E-49F9-9F83-D6AF989E826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38ED771B-D488-413E-872A-E4DB30D276AA}"/>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433B001C-E80C-4841-8E48-93AAA8666742}"/>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5FCAF164-AC92-47F0-B8AA-F245E881E28C}"/>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61424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slide three-column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Inhaltsplatzhalter 2">
            <a:extLst>
              <a:ext uri="{FF2B5EF4-FFF2-40B4-BE49-F238E27FC236}">
                <a16:creationId xmlns:a16="http://schemas.microsoft.com/office/drawing/2014/main" id="{38FEA07C-D601-4A0B-B88E-9B517E424BCC}"/>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C2C7D19C-E966-4EA4-95C9-269A0D739255}"/>
              </a:ext>
            </a:extLst>
          </p:cNvPr>
          <p:cNvSpPr>
            <a:spLocks noGrp="1"/>
          </p:cNvSpPr>
          <p:nvPr>
            <p:ph sz="quarter" idx="16" hasCustomPrompt="1"/>
          </p:nvPr>
        </p:nvSpPr>
        <p:spPr>
          <a:xfrm>
            <a:off x="4349540"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89EF0C3B-0FFC-47B9-B43B-3E40CAA0E09B}"/>
              </a:ext>
            </a:extLst>
          </p:cNvPr>
          <p:cNvSpPr>
            <a:spLocks noGrp="1"/>
          </p:cNvSpPr>
          <p:nvPr>
            <p:ph sz="quarter" idx="17" hasCustomPrompt="1"/>
          </p:nvPr>
        </p:nvSpPr>
        <p:spPr>
          <a:xfrm>
            <a:off x="8269290"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63B60F19-DD2F-47EB-9A17-C7F6F866B968}"/>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371CAF3C-8F05-4CBD-895A-42B6BCD09E81}"/>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298A3AC3-D2F6-4F28-B606-6784FCE650DE}"/>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5FDE9188-1E94-47F8-BEAC-5A2D58C72BD3}"/>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FB5AD1EF-E7AD-437F-BCE0-CB959C218BD0}"/>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3033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ank you slide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10" name="Grafik 9">
            <a:extLst>
              <a:ext uri="{FF2B5EF4-FFF2-40B4-BE49-F238E27FC236}">
                <a16:creationId xmlns:a16="http://schemas.microsoft.com/office/drawing/2014/main" id="{0E8321E9-837A-4A71-A904-6463EDEE676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22833980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ntent slide title only brown">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8" name="Foliennummernplatzhalter 5"/>
          <p:cNvSpPr>
            <a:spLocks noGrp="1"/>
          </p:cNvSpPr>
          <p:nvPr>
            <p:ph type="sldNum" sz="quarter" idx="12"/>
          </p:nvPr>
        </p:nvSpPr>
        <p:spPr>
          <a:xfrm>
            <a:off x="11209338" y="6356352"/>
            <a:ext cx="554262" cy="365125"/>
          </a:xfrm>
        </p:spPr>
        <p:txBody>
          <a:bodyPr/>
          <a:lstStyle/>
          <a:p>
            <a:fld id="{73A10B5D-BA71-4904-B24B-ECE277640C0A}" type="slidenum">
              <a:rPr lang="de-DE" smtClean="0">
                <a:solidFill>
                  <a:prstClr val="black">
                    <a:tint val="75000"/>
                  </a:prstClr>
                </a:solidFill>
              </a:rPr>
              <a:pPr/>
              <a:t>‹Nr.›</a:t>
            </a:fld>
            <a:endParaRPr lang="de-DE">
              <a:solidFill>
                <a:prstClr val="black">
                  <a:tint val="75000"/>
                </a:prstClr>
              </a:solidFill>
            </a:endParaRPr>
          </a:p>
        </p:txBody>
      </p:sp>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6" name="Rechteck 15"/>
          <p:cNvSpPr/>
          <p:nvPr userDrawn="1"/>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1" name="Textfeld 10">
            <a:extLst>
              <a:ext uri="{FF2B5EF4-FFF2-40B4-BE49-F238E27FC236}">
                <a16:creationId xmlns:a16="http://schemas.microsoft.com/office/drawing/2014/main" id="{BC2F0827-596A-4083-A9D1-EE527FDBD0F5}"/>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66A417E4-7534-4794-BF61-BEE318EFCC87}"/>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3583F310-6315-4F4E-9567-6FCDBA123CC1}"/>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89467478-39D5-4739-81F7-7E52AE0F8573}"/>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2577C642-AC48-4AEC-A34F-6C365C8F2F41}"/>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018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single-column brown">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7488" cy="4327102"/>
          </a:xfrm>
          <a:prstGeom prst="rect">
            <a:avLst/>
          </a:prstGeom>
        </p:spPr>
        <p:txBody>
          <a:bodyPr vert="horz" wrap="non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9872292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genda brown">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428399" y="1800001"/>
            <a:ext cx="11337488" cy="4327102"/>
          </a:xfrm>
          <a:prstGeom prst="rect">
            <a:avLst/>
          </a:prstGeom>
        </p:spPr>
        <p:txBody>
          <a:bodyPr vert="horz" wrap="square" lIns="0" tIns="0" rIns="0" bIns="0" rtlCol="0">
            <a:normAutofit/>
          </a:bodyPr>
          <a:lstStyle>
            <a:lvl1pPr marL="411562" indent="-411562">
              <a:buFont typeface="+mj-lt"/>
              <a:buAutoNum type="arabicPeriod"/>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sp>
        <p:nvSpPr>
          <p:cNvPr id="7" name="Textfeld 6">
            <a:extLst>
              <a:ext uri="{FF2B5EF4-FFF2-40B4-BE49-F238E27FC236}">
                <a16:creationId xmlns:a16="http://schemas.microsoft.com/office/drawing/2014/main" id="{B7792A9E-2DFD-4B90-A14A-7A5DAF19F6F9}"/>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3B15226B-1B76-44D8-99D4-E885F9DA91BC}"/>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265C1570-725A-46A1-8D72-80DCBB80B23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7ABB9F88-69C7-40BF-92E0-5E2332DFE614}"/>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59090079-73FE-43EF-8989-DEC3F1CEE21E}"/>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77906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ntent slide single-column brown">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428399" y="1800001"/>
            <a:ext cx="11337488"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783F569F-97A6-4C5A-B994-716CF03C01B2}"/>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29E8C996-B298-4DEB-A54A-DE5BD7613032}"/>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FD5F3C2-BF17-4584-8063-FE3191F536ED}"/>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C65B45A-1E59-4C0F-BB22-0C9BAA997D1E}"/>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983D5CDE-85D5-4EA2-823C-C2FF0251B270}"/>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68446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slide two-column brwon">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81CDEBDC-AB24-4B1A-A5C4-EC5DCE938690}"/>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61A61926-2CC9-43DE-9C40-D74C4B51B298}"/>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FD51719-E3B1-425E-B111-39700B96C1E9}"/>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82F07170-A6CD-47F1-9CB6-E84DB91EAA89}"/>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5979F5DB-DEC0-491C-8C71-4BFC6D6936C0}"/>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74490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slide three-column brwon">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Inhaltsplatzhalter 2">
            <a:extLst>
              <a:ext uri="{FF2B5EF4-FFF2-40B4-BE49-F238E27FC236}">
                <a16:creationId xmlns:a16="http://schemas.microsoft.com/office/drawing/2014/main" id="{50D07C18-0BA3-486E-96F3-3085E5764DBB}"/>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1EF8ACE5-92F5-432E-A74B-9A75FB853D9F}"/>
              </a:ext>
            </a:extLst>
          </p:cNvPr>
          <p:cNvSpPr>
            <a:spLocks noGrp="1"/>
          </p:cNvSpPr>
          <p:nvPr>
            <p:ph sz="quarter" idx="16" hasCustomPrompt="1"/>
          </p:nvPr>
        </p:nvSpPr>
        <p:spPr>
          <a:xfrm>
            <a:off x="4349540"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9B12F29F-E2E2-4BE6-B126-B2226541A6DB}"/>
              </a:ext>
            </a:extLst>
          </p:cNvPr>
          <p:cNvSpPr>
            <a:spLocks noGrp="1"/>
          </p:cNvSpPr>
          <p:nvPr>
            <p:ph sz="quarter" idx="17" hasCustomPrompt="1"/>
          </p:nvPr>
        </p:nvSpPr>
        <p:spPr>
          <a:xfrm>
            <a:off x="8269290"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06AD9DAE-2CC4-4F7B-A21F-1F103691E660}"/>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F23D8A96-D992-4BCC-9408-842D4CC323CE}"/>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A67FAD6A-182A-4411-933C-5477C6873BE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B5DBEA4C-F68E-4367-B98E-FC634FBC6F5D}"/>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E1849F0D-8379-4F04-B55F-D7593A1AD4A4}"/>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6333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slide brwon">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10" name="Grafik 9">
            <a:extLst>
              <a:ext uri="{FF2B5EF4-FFF2-40B4-BE49-F238E27FC236}">
                <a16:creationId xmlns:a16="http://schemas.microsoft.com/office/drawing/2014/main" id="{A446D38D-3DDD-4E68-8FCE-AE1DEAA5B0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38919022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ntent slide title only 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8"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solidFill>
                  <a:prstClr val="black">
                    <a:tint val="75000"/>
                  </a:prstClr>
                </a:solidFill>
              </a:rPr>
              <a:pPr/>
              <a:t>‹Nr.›</a:t>
            </a:fld>
            <a:endParaRPr lang="de-DE">
              <a:solidFill>
                <a:prstClr val="black">
                  <a:tint val="75000"/>
                </a:prstClr>
              </a:solidFill>
            </a:endParaRPr>
          </a:p>
        </p:txBody>
      </p:sp>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6" name="Rechteck 15"/>
          <p:cNvSpPr/>
          <p:nvPr userDrawn="1"/>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1" name="Textfeld 10">
            <a:extLst>
              <a:ext uri="{FF2B5EF4-FFF2-40B4-BE49-F238E27FC236}">
                <a16:creationId xmlns:a16="http://schemas.microsoft.com/office/drawing/2014/main" id="{CBB6BB98-E487-44BD-92BC-3371AEC756CB}"/>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57B00213-A1DA-4360-A029-A429FDF56B7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6BA1A347-74CC-4796-B16F-8C8B91FDE78C}"/>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44A31221-EFA8-44B8-9309-CD3006B24A89}"/>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1606602E-3B0A-4845-B55F-36EDCC15C387}"/>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34532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Agenda 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marL="411562" indent="-411562">
              <a:buFont typeface="+mj-lt"/>
              <a:buAutoNum type="arabicPeriod"/>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sp>
        <p:nvSpPr>
          <p:cNvPr id="7" name="Textfeld 6">
            <a:extLst>
              <a:ext uri="{FF2B5EF4-FFF2-40B4-BE49-F238E27FC236}">
                <a16:creationId xmlns:a16="http://schemas.microsoft.com/office/drawing/2014/main" id="{39D6AEAB-5615-455B-B7A9-51EC735AC5A0}"/>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EF58F7F8-A9CC-41E7-BBBA-5DB2E66DE752}"/>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4E22D90A-8D4A-45E5-832C-8782BC10799B}"/>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629959D5-8025-4B99-802F-62B3205604CB}"/>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DCA1E16C-19E1-4599-A660-FC528454F34B}"/>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9824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t slide single-column 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7D4AE6F9-6EF9-4F60-BBAB-44C95D59593C}"/>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1683A869-0637-45DD-B93B-5A776F431426}"/>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6E0A36D1-E913-47A5-8CD6-065C56B1FFC8}"/>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0062D9DA-E6D7-4E0F-8840-1E1E932BED57}"/>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D1907996-3A67-4EC7-8C4E-F99B811E520E}"/>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7378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slide two-column 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D69B7EF9-5C40-4D4E-B9B8-2C6A9E4D7036}"/>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F9433AA3-7921-47B8-AD7A-74638F2AECDD}"/>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228C1825-CE5A-4031-A919-F0592E3EE726}"/>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D567740-2BC1-4F7D-9165-90B0EBA1796C}"/>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04AF9FBB-9C40-40ED-945F-AAF52AD99E5F}"/>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0266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slide three-column 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6F8F20FA-EDF1-4DDC-A212-0B68A6AF4E52}"/>
              </a:ext>
            </a:extLst>
          </p:cNvPr>
          <p:cNvSpPr>
            <a:spLocks noGrp="1"/>
          </p:cNvSpPr>
          <p:nvPr>
            <p:ph sz="quarter" idx="16" hasCustomPrompt="1"/>
          </p:nvPr>
        </p:nvSpPr>
        <p:spPr>
          <a:xfrm>
            <a:off x="4349540"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CE2E51AA-D38E-41FE-9858-5BF1F598C79F}"/>
              </a:ext>
            </a:extLst>
          </p:cNvPr>
          <p:cNvSpPr>
            <a:spLocks noGrp="1"/>
          </p:cNvSpPr>
          <p:nvPr>
            <p:ph sz="quarter" idx="17" hasCustomPrompt="1"/>
          </p:nvPr>
        </p:nvSpPr>
        <p:spPr>
          <a:xfrm>
            <a:off x="8269290"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B77CC687-E990-40CC-A548-1D15D888CDF0}"/>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5BEDEA10-7E89-4624-A16E-EE9842AC75DA}"/>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65892ED1-E1B6-4590-B617-BD97CF5441FA}"/>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F195CDF9-4D19-4F80-96C4-11AA9D9CC706}"/>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CCC5B74B-A362-4884-B60E-3097A0484EB7}"/>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789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two-column brwon">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285044744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slide 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7" name="Grafik 6">
            <a:extLst>
              <a:ext uri="{FF2B5EF4-FFF2-40B4-BE49-F238E27FC236}">
                <a16:creationId xmlns:a16="http://schemas.microsoft.com/office/drawing/2014/main" id="{EEE67EBB-4F31-449E-A1E4-ED21A5EBC00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289266175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ntent slide title only oliv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8"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solidFill>
                  <a:prstClr val="black">
                    <a:tint val="75000"/>
                  </a:prstClr>
                </a:solidFill>
              </a:rPr>
              <a:pPr/>
              <a:t>‹Nr.›</a:t>
            </a:fld>
            <a:endParaRPr lang="de-DE">
              <a:solidFill>
                <a:prstClr val="black">
                  <a:tint val="75000"/>
                </a:prstClr>
              </a:solidFill>
            </a:endParaRPr>
          </a:p>
        </p:txBody>
      </p:sp>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6" name="Rechteck 15"/>
          <p:cNvSpPr/>
          <p:nvPr userDrawn="1"/>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1" name="Textfeld 10">
            <a:extLst>
              <a:ext uri="{FF2B5EF4-FFF2-40B4-BE49-F238E27FC236}">
                <a16:creationId xmlns:a16="http://schemas.microsoft.com/office/drawing/2014/main" id="{3997FBB8-325D-4ABF-BE56-A6488C9B7FD2}"/>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F904EB78-836B-4607-A4B0-148F172BE03E}"/>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6BC5A10D-6819-4A01-8A8C-88EB4A434C41}"/>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F7E02379-A78B-42E7-976A-B866DF578056}"/>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8AF7D923-C611-4FA5-B397-A2EEF2727ABA}"/>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0382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Agenda oliv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425451" y="1800001"/>
            <a:ext cx="11339513" cy="4327102"/>
          </a:xfrm>
          <a:prstGeom prst="rect">
            <a:avLst/>
          </a:prstGeom>
        </p:spPr>
        <p:txBody>
          <a:bodyPr vert="horz" wrap="square" lIns="0" tIns="0" rIns="0" bIns="0" rtlCol="0">
            <a:normAutofit/>
          </a:bodyPr>
          <a:lstStyle>
            <a:lvl1pPr marL="411562" indent="-411562">
              <a:buFont typeface="+mj-lt"/>
              <a:buAutoNum type="arabicPeriod"/>
              <a:defRPr>
                <a:solidFill>
                  <a:schemeClr val="bg1"/>
                </a:solidFill>
              </a:defRPr>
            </a:lvl1pPr>
            <a:lvl2pPr marL="411562"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sp>
        <p:nvSpPr>
          <p:cNvPr id="7" name="Textfeld 6">
            <a:extLst>
              <a:ext uri="{FF2B5EF4-FFF2-40B4-BE49-F238E27FC236}">
                <a16:creationId xmlns:a16="http://schemas.microsoft.com/office/drawing/2014/main" id="{E46AF3FA-9554-4BCE-A853-C9FEE6325521}"/>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4B32FDE7-8F12-4B6C-B3A6-5CBE45F15CB2}"/>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1D1504B6-20F9-43D0-88C7-3AB7B929C9C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5F8F10B6-1FF7-42AA-AAE3-D29CDD432CC5}"/>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C5347396-2F70-416C-8B8A-55E23083FC78}"/>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1952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ntent slide single-column oliv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425451" y="1800001"/>
            <a:ext cx="11339513"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72305583-005C-4D4D-96FD-CE467DF3C35D}"/>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9D755D57-BCF3-4A26-8BEA-85379CF1FCCF}"/>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9A7C10F8-BA24-461D-B4C6-F9C4F41B2735}"/>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AEB83B51-D6C3-4C27-9687-7255A82C628A}"/>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F5E9DBBB-3799-4B63-A673-B7A7CAF1F2B4}"/>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19668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slide two-column oliv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4" y="1799999"/>
            <a:ext cx="5599337"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01FCFB3B-39BB-407F-82E3-A08799DBC338}"/>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28C7E341-AB96-4FE7-BE4F-19C7D833D41F}"/>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C86114C0-A364-425A-AC6D-DB7F741E1677}"/>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170F5ECC-4904-4651-AA7B-372E600EE8E4}"/>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C81AEF75-490A-4C2C-BD53-86B3DDE87DA0}"/>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25647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slide three-column oliv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Inhaltsplatzhalter 2">
            <a:extLst>
              <a:ext uri="{FF2B5EF4-FFF2-40B4-BE49-F238E27FC236}">
                <a16:creationId xmlns:a16="http://schemas.microsoft.com/office/drawing/2014/main" id="{FA921E79-3C66-4941-AC91-8844CDD89D0A}"/>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C858A738-27C9-4760-8D72-8B7218132542}"/>
              </a:ext>
            </a:extLst>
          </p:cNvPr>
          <p:cNvSpPr>
            <a:spLocks noGrp="1"/>
          </p:cNvSpPr>
          <p:nvPr>
            <p:ph sz="quarter" idx="16" hasCustomPrompt="1"/>
          </p:nvPr>
        </p:nvSpPr>
        <p:spPr>
          <a:xfrm>
            <a:off x="4349540"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C198A727-012C-4DB8-BF73-053ED216D218}"/>
              </a:ext>
            </a:extLst>
          </p:cNvPr>
          <p:cNvSpPr>
            <a:spLocks noGrp="1"/>
          </p:cNvSpPr>
          <p:nvPr>
            <p:ph sz="quarter" idx="17" hasCustomPrompt="1"/>
          </p:nvPr>
        </p:nvSpPr>
        <p:spPr>
          <a:xfrm>
            <a:off x="8269290"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B9F8C576-85F4-44AC-9DF0-0AD94228D043}"/>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3A0A4A38-2204-4343-BC2B-CD2E8E6D0343}"/>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8A35B7FC-DCE8-4420-ABBE-D6492BD65EF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E05BA6C7-EA00-4E7F-80CA-8687FC74E8D3}"/>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A0F1BF64-D96A-4519-B642-2D2E179A8583}"/>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3135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ank you slide oliv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10" name="Grafik 9">
            <a:extLst>
              <a:ext uri="{FF2B5EF4-FFF2-40B4-BE49-F238E27FC236}">
                <a16:creationId xmlns:a16="http://schemas.microsoft.com/office/drawing/2014/main" id="{1EBFEE01-053A-4141-8A8C-FE96FA424D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333807445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ontent slide title only ros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8"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solidFill>
                  <a:prstClr val="black">
                    <a:tint val="75000"/>
                  </a:prstClr>
                </a:solidFill>
              </a:rPr>
              <a:pPr/>
              <a:t>‹Nr.›</a:t>
            </a:fld>
            <a:endParaRPr lang="de-DE">
              <a:solidFill>
                <a:prstClr val="black">
                  <a:tint val="75000"/>
                </a:prstClr>
              </a:solidFill>
            </a:endParaRPr>
          </a:p>
        </p:txBody>
      </p:sp>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6" name="Rechteck 15"/>
          <p:cNvSpPr/>
          <p:nvPr userDrawn="1"/>
        </p:nvSpPr>
        <p:spPr>
          <a:xfrm>
            <a:off x="211138" y="212725"/>
            <a:ext cx="11766550" cy="6091238"/>
          </a:xfrm>
          <a:prstGeom prst="rect">
            <a:avLst/>
          </a:prstGeom>
          <a:solidFill>
            <a:srgbClr val="B7C9C2"/>
          </a:solidFill>
          <a:ln>
            <a:solidFill>
              <a:srgbClr val="B7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1" name="Textfeld 10">
            <a:extLst>
              <a:ext uri="{FF2B5EF4-FFF2-40B4-BE49-F238E27FC236}">
                <a16:creationId xmlns:a16="http://schemas.microsoft.com/office/drawing/2014/main" id="{B1DCD8F1-765A-41DD-BEBB-6338381C8DB8}"/>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E781ADD6-216C-45D8-AFA7-814A71517A8E}"/>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47E0705F-7D0A-492F-B195-7937E6490EEB}"/>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C113784-6BE8-4348-909A-BFB70E07EAE1}"/>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FE3ABACD-373C-4A5C-8F3B-FA1AFB199EC3}"/>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35611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Content slide title only ros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8"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solidFill>
                  <a:prstClr val="black">
                    <a:tint val="75000"/>
                  </a:prstClr>
                </a:solidFill>
              </a:rPr>
              <a:pPr/>
              <a:t>‹Nr.›</a:t>
            </a:fld>
            <a:endParaRPr lang="de-DE">
              <a:solidFill>
                <a:prstClr val="black">
                  <a:tint val="75000"/>
                </a:prstClr>
              </a:solidFill>
            </a:endParaRPr>
          </a:p>
        </p:txBody>
      </p:sp>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6" name="Rechteck 15"/>
          <p:cNvSpPr/>
          <p:nvPr userDrawn="1"/>
        </p:nvSpPr>
        <p:spPr>
          <a:xfrm>
            <a:off x="211138" y="212725"/>
            <a:ext cx="11766550" cy="6091238"/>
          </a:xfrm>
          <a:prstGeom prst="rect">
            <a:avLst/>
          </a:prstGeom>
          <a:solidFill>
            <a:srgbClr val="C2D3DD"/>
          </a:solidFill>
          <a:ln>
            <a:solidFill>
              <a:srgbClr val="B7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11" name="Textfeld 10">
            <a:extLst>
              <a:ext uri="{FF2B5EF4-FFF2-40B4-BE49-F238E27FC236}">
                <a16:creationId xmlns:a16="http://schemas.microsoft.com/office/drawing/2014/main" id="{B1DCD8F1-765A-41DD-BEBB-6338381C8DB8}"/>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E781ADD6-216C-45D8-AFA7-814A71517A8E}"/>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47E0705F-7D0A-492F-B195-7937E6490EEB}"/>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C113784-6BE8-4348-909A-BFB70E07EAE1}"/>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FE3ABACD-373C-4A5C-8F3B-FA1AFB199EC3}"/>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89764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Agenda ros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428401" y="1800001"/>
            <a:ext cx="11335201" cy="4327102"/>
          </a:xfrm>
          <a:prstGeom prst="rect">
            <a:avLst/>
          </a:prstGeom>
        </p:spPr>
        <p:txBody>
          <a:bodyPr vert="horz" wrap="square" lIns="0" tIns="0" rIns="0" bIns="0" rtlCol="0">
            <a:normAutofit/>
          </a:bodyPr>
          <a:lstStyle>
            <a:lvl1pPr marL="411562" indent="-411562">
              <a:buFont typeface="+mj-lt"/>
              <a:buAutoNum type="arabicPeriod"/>
              <a:defRPr>
                <a:solidFill>
                  <a:schemeClr val="bg1"/>
                </a:solidFill>
              </a:defRPr>
            </a:lvl1pPr>
            <a:lvl2pPr marL="411562"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sp>
        <p:nvSpPr>
          <p:cNvPr id="7" name="Textfeld 6">
            <a:extLst>
              <a:ext uri="{FF2B5EF4-FFF2-40B4-BE49-F238E27FC236}">
                <a16:creationId xmlns:a16="http://schemas.microsoft.com/office/drawing/2014/main" id="{D30CE326-C9B0-46A6-9804-9F50597B692E}"/>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FE85641E-20FA-4A7F-8488-D01CAEFB4D13}"/>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DCF149E1-29A4-4EC0-8065-20223730B0CB}"/>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32D4F91A-74F1-4015-B6CE-DB3FBEE7EF77}"/>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356CBB60-AAAC-4627-8CAF-D9BE65621EFB}"/>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264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title only 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212643450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ntent slide single-column ros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Textplatzhalter 2"/>
          <p:cNvSpPr>
            <a:spLocks noGrp="1"/>
          </p:cNvSpPr>
          <p:nvPr>
            <p:ph idx="1" hasCustomPrompt="1"/>
          </p:nvPr>
        </p:nvSpPr>
        <p:spPr>
          <a:xfrm>
            <a:off x="428401" y="1800001"/>
            <a:ext cx="11335201"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9E7859C1-1F49-4F20-B517-564EA81DD138}"/>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F8033FB8-0132-4C1F-AF64-01B4ED3F017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8325FF4-7AAA-4C05-B0EC-AEAA61C3434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9FAAF161-48C2-46AE-9D21-FD43372E56DE}"/>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191ADC20-446E-47DA-8653-1D1128BB37AB}"/>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6193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slide two-column ros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3" name="Inhaltsplatzhalter 2"/>
          <p:cNvSpPr>
            <a:spLocks noGrp="1"/>
          </p:cNvSpPr>
          <p:nvPr>
            <p:ph sz="quarter" idx="14" hasCustomPrompt="1"/>
          </p:nvPr>
        </p:nvSpPr>
        <p:spPr>
          <a:xfrm>
            <a:off x="425452"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20B31D2E-ECB7-4CF0-B9E0-A560E27091C2}"/>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0981B0D1-0FCA-44C3-AF7E-2C852B5D490D}"/>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4693234C-2684-43A2-9788-1DF783E1BD06}"/>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282827B-B2A6-446E-828F-1E0D69395F2A}"/>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0FDF6F1F-AA2D-4253-9892-A3E1573AE526}"/>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04779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slide three-column ros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Inhaltsplatzhalter 2">
            <a:extLst>
              <a:ext uri="{FF2B5EF4-FFF2-40B4-BE49-F238E27FC236}">
                <a16:creationId xmlns:a16="http://schemas.microsoft.com/office/drawing/2014/main" id="{5E11C768-0F7E-4D49-8EE7-2AF89E477141}"/>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0ECA726E-CB61-4C6E-8AE3-31ADB9A84BFD}"/>
              </a:ext>
            </a:extLst>
          </p:cNvPr>
          <p:cNvSpPr>
            <a:spLocks noGrp="1"/>
          </p:cNvSpPr>
          <p:nvPr>
            <p:ph sz="quarter" idx="16" hasCustomPrompt="1"/>
          </p:nvPr>
        </p:nvSpPr>
        <p:spPr>
          <a:xfrm>
            <a:off x="4349540"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32D4CEB6-6AAE-4213-9917-0A79E5DD1234}"/>
              </a:ext>
            </a:extLst>
          </p:cNvPr>
          <p:cNvSpPr>
            <a:spLocks noGrp="1"/>
          </p:cNvSpPr>
          <p:nvPr>
            <p:ph sz="quarter" idx="17" hasCustomPrompt="1"/>
          </p:nvPr>
        </p:nvSpPr>
        <p:spPr>
          <a:xfrm>
            <a:off x="8269290"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D7EA1268-6FFA-4596-BCE9-A8AB31E141F7}"/>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prstClr val="black"/>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B7B9E849-AADA-4306-BD09-DAF3995D9FE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5A4B6F1E-3C81-4AF1-A9B8-C0A50BB87044}"/>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9C45C30C-D0F1-436C-BCD1-F9A5A9EC831C}"/>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CAAACA83-0B71-4AD9-8C4D-7F408C00C48F}"/>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4596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slide ros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solidFill>
                <a:prstClr val="white"/>
              </a:solidFill>
            </a:endParaRPr>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solidFill>
                  <a:prstClr val="black">
                    <a:tint val="75000"/>
                  </a:prstClr>
                </a:solidFill>
              </a:rPr>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solidFill>
                  <a:prstClr val="black">
                    <a:tint val="75000"/>
                  </a:prstClr>
                </a:solidFill>
              </a:rPr>
              <a:pPr/>
              <a:t>‹Nr.›</a:t>
            </a:fld>
            <a:endParaRPr lang="de-DE" dirty="0">
              <a:solidFill>
                <a:prstClr val="black">
                  <a:tint val="75000"/>
                </a:prstClr>
              </a:solidFill>
            </a:endParaRPr>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10" name="Grafik 9">
            <a:extLst>
              <a:ext uri="{FF2B5EF4-FFF2-40B4-BE49-F238E27FC236}">
                <a16:creationId xmlns:a16="http://schemas.microsoft.com/office/drawing/2014/main" id="{07097740-8AF2-44D8-A3E8-5A1897B43A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12560100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7" name="Gruppieren 6"/>
          <p:cNvGrpSpPr/>
          <p:nvPr/>
        </p:nvGrpSpPr>
        <p:grpSpPr>
          <a:xfrm>
            <a:off x="0" y="552452"/>
            <a:ext cx="12192000" cy="5749925"/>
            <a:chOff x="0" y="552450"/>
            <a:chExt cx="12192000" cy="5749925"/>
          </a:xfrm>
        </p:grpSpPr>
        <p:sp>
          <p:nvSpPr>
            <p:cNvPr id="8" name="Rectangle 7"/>
            <p:cNvSpPr>
              <a:spLocks noChangeArrowheads="1"/>
            </p:cNvSpPr>
            <p:nvPr/>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9" name="Rectangle 8"/>
            <p:cNvSpPr>
              <a:spLocks noChangeArrowheads="1"/>
            </p:cNvSpPr>
            <p:nvPr/>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10" name="Rectangle 9"/>
            <p:cNvSpPr>
              <a:spLocks noChangeArrowheads="1"/>
            </p:cNvSpPr>
            <p:nvPr/>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11" name="Rectangle 10"/>
            <p:cNvSpPr>
              <a:spLocks noChangeArrowheads="1"/>
            </p:cNvSpPr>
            <p:nvPr/>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12" name="Rectangle 11"/>
            <p:cNvSpPr>
              <a:spLocks noChangeArrowheads="1"/>
            </p:cNvSpPr>
            <p:nvPr/>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13" name="Rectangle 12"/>
            <p:cNvSpPr>
              <a:spLocks noChangeArrowheads="1"/>
            </p:cNvSpPr>
            <p:nvPr/>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14" name="Rectangle 13"/>
            <p:cNvSpPr>
              <a:spLocks noChangeArrowheads="1"/>
            </p:cNvSpPr>
            <p:nvPr/>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15" name="Rectangle 14"/>
            <p:cNvSpPr>
              <a:spLocks noChangeArrowheads="1"/>
            </p:cNvSpPr>
            <p:nvPr/>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16" name="Rectangle 15"/>
            <p:cNvSpPr>
              <a:spLocks noChangeArrowheads="1"/>
            </p:cNvSpPr>
            <p:nvPr/>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17" name="Rectangle 16"/>
            <p:cNvSpPr>
              <a:spLocks noChangeArrowheads="1"/>
            </p:cNvSpPr>
            <p:nvPr/>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18" name="Rectangle 17"/>
            <p:cNvSpPr>
              <a:spLocks noChangeArrowheads="1"/>
            </p:cNvSpPr>
            <p:nvPr/>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19" name="Rectangle 18"/>
            <p:cNvSpPr>
              <a:spLocks noChangeArrowheads="1"/>
            </p:cNvSpPr>
            <p:nvPr/>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20" name="Rectangle 19"/>
            <p:cNvSpPr>
              <a:spLocks noChangeArrowheads="1"/>
            </p:cNvSpPr>
            <p:nvPr/>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21" name="Rectangle 20"/>
            <p:cNvSpPr>
              <a:spLocks noChangeArrowheads="1"/>
            </p:cNvSpPr>
            <p:nvPr/>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22" name="Rectangle 21"/>
            <p:cNvSpPr>
              <a:spLocks noChangeArrowheads="1"/>
            </p:cNvSpPr>
            <p:nvPr/>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23" name="Rectangle 22"/>
            <p:cNvSpPr>
              <a:spLocks noChangeArrowheads="1"/>
            </p:cNvSpPr>
            <p:nvPr/>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24" name="Rectangle 23"/>
            <p:cNvSpPr>
              <a:spLocks noChangeArrowheads="1"/>
            </p:cNvSpPr>
            <p:nvPr/>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25" name="Rectangle 24"/>
            <p:cNvSpPr>
              <a:spLocks noChangeArrowheads="1"/>
            </p:cNvSpPr>
            <p:nvPr/>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26" name="Rectangle 25"/>
            <p:cNvSpPr>
              <a:spLocks noChangeArrowheads="1"/>
            </p:cNvSpPr>
            <p:nvPr/>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27" name="Rectangle 26"/>
            <p:cNvSpPr>
              <a:spLocks noChangeArrowheads="1"/>
            </p:cNvSpPr>
            <p:nvPr/>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28" name="Rectangle 27"/>
            <p:cNvSpPr>
              <a:spLocks noChangeArrowheads="1"/>
            </p:cNvSpPr>
            <p:nvPr/>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29" name="Rectangle 28"/>
            <p:cNvSpPr>
              <a:spLocks noChangeArrowheads="1"/>
            </p:cNvSpPr>
            <p:nvPr/>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grpSp>
      <p:grpSp>
        <p:nvGrpSpPr>
          <p:cNvPr id="30" name="Gruppieren 29"/>
          <p:cNvGrpSpPr/>
          <p:nvPr userDrawn="1"/>
        </p:nvGrpSpPr>
        <p:grpSpPr>
          <a:xfrm>
            <a:off x="0" y="552452"/>
            <a:ext cx="12192000" cy="5749925"/>
            <a:chOff x="0" y="552450"/>
            <a:chExt cx="12192000" cy="5749925"/>
          </a:xfrm>
        </p:grpSpPr>
        <p:sp>
          <p:nvSpPr>
            <p:cNvPr id="31" name="Rectangle 7"/>
            <p:cNvSpPr>
              <a:spLocks noChangeArrowheads="1"/>
            </p:cNvSpPr>
            <p:nvPr userDrawn="1"/>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32" name="Rectangle 8"/>
            <p:cNvSpPr>
              <a:spLocks noChangeArrowheads="1"/>
            </p:cNvSpPr>
            <p:nvPr userDrawn="1"/>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33" name="Rectangle 9"/>
            <p:cNvSpPr>
              <a:spLocks noChangeArrowheads="1"/>
            </p:cNvSpPr>
            <p:nvPr userDrawn="1"/>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34" name="Rectangle 10"/>
            <p:cNvSpPr>
              <a:spLocks noChangeArrowheads="1"/>
            </p:cNvSpPr>
            <p:nvPr userDrawn="1"/>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35" name="Rectangle 11"/>
            <p:cNvSpPr>
              <a:spLocks noChangeArrowheads="1"/>
            </p:cNvSpPr>
            <p:nvPr userDrawn="1"/>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36" name="Rectangle 12"/>
            <p:cNvSpPr>
              <a:spLocks noChangeArrowheads="1"/>
            </p:cNvSpPr>
            <p:nvPr userDrawn="1"/>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37" name="Rectangle 13"/>
            <p:cNvSpPr>
              <a:spLocks noChangeArrowheads="1"/>
            </p:cNvSpPr>
            <p:nvPr userDrawn="1"/>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38" name="Rectangle 14"/>
            <p:cNvSpPr>
              <a:spLocks noChangeArrowheads="1"/>
            </p:cNvSpPr>
            <p:nvPr userDrawn="1"/>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39" name="Rectangle 15"/>
            <p:cNvSpPr>
              <a:spLocks noChangeArrowheads="1"/>
            </p:cNvSpPr>
            <p:nvPr userDrawn="1"/>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40" name="Rectangle 16"/>
            <p:cNvSpPr>
              <a:spLocks noChangeArrowheads="1"/>
            </p:cNvSpPr>
            <p:nvPr userDrawn="1"/>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41" name="Rectangle 17"/>
            <p:cNvSpPr>
              <a:spLocks noChangeArrowheads="1"/>
            </p:cNvSpPr>
            <p:nvPr userDrawn="1"/>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42" name="Rectangle 18"/>
            <p:cNvSpPr>
              <a:spLocks noChangeArrowheads="1"/>
            </p:cNvSpPr>
            <p:nvPr userDrawn="1"/>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43" name="Rectangle 19"/>
            <p:cNvSpPr>
              <a:spLocks noChangeArrowheads="1"/>
            </p:cNvSpPr>
            <p:nvPr userDrawn="1"/>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44" name="Rectangle 20"/>
            <p:cNvSpPr>
              <a:spLocks noChangeArrowheads="1"/>
            </p:cNvSpPr>
            <p:nvPr userDrawn="1"/>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45" name="Rectangle 21"/>
            <p:cNvSpPr>
              <a:spLocks noChangeArrowheads="1"/>
            </p:cNvSpPr>
            <p:nvPr userDrawn="1"/>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46" name="Rectangle 22"/>
            <p:cNvSpPr>
              <a:spLocks noChangeArrowheads="1"/>
            </p:cNvSpPr>
            <p:nvPr userDrawn="1"/>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47" name="Rectangle 23"/>
            <p:cNvSpPr>
              <a:spLocks noChangeArrowheads="1"/>
            </p:cNvSpPr>
            <p:nvPr userDrawn="1"/>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48" name="Rectangle 24"/>
            <p:cNvSpPr>
              <a:spLocks noChangeArrowheads="1"/>
            </p:cNvSpPr>
            <p:nvPr userDrawn="1"/>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49" name="Rectangle 25"/>
            <p:cNvSpPr>
              <a:spLocks noChangeArrowheads="1"/>
            </p:cNvSpPr>
            <p:nvPr userDrawn="1"/>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50" name="Rectangle 26"/>
            <p:cNvSpPr>
              <a:spLocks noChangeArrowheads="1"/>
            </p:cNvSpPr>
            <p:nvPr userDrawn="1"/>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51" name="Rectangle 27"/>
            <p:cNvSpPr>
              <a:spLocks noChangeArrowheads="1"/>
            </p:cNvSpPr>
            <p:nvPr userDrawn="1"/>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sp>
          <p:nvSpPr>
            <p:cNvPr id="52" name="Rectangle 28"/>
            <p:cNvSpPr>
              <a:spLocks noChangeArrowheads="1"/>
            </p:cNvSpPr>
            <p:nvPr userDrawn="1"/>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solidFill>
                  <a:prstClr val="black"/>
                </a:solidFill>
              </a:endParaRPr>
            </a:p>
          </p:txBody>
        </p:sp>
      </p:grpSp>
    </p:spTree>
    <p:extLst>
      <p:ext uri="{BB962C8B-B14F-4D97-AF65-F5344CB8AC3E}">
        <p14:creationId xmlns:p14="http://schemas.microsoft.com/office/powerpoint/2010/main" val="277451767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Abschnitts-&#10;überschrif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6614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cSld name="3_Leer">
    <p:spTree>
      <p:nvGrpSpPr>
        <p:cNvPr id="1" name=""/>
        <p:cNvGrpSpPr/>
        <p:nvPr/>
      </p:nvGrpSpPr>
      <p:grpSpPr>
        <a:xfrm>
          <a:off x="0" y="0"/>
          <a:ext cx="0" cy="0"/>
          <a:chOff x="0" y="0"/>
          <a:chExt cx="0" cy="0"/>
        </a:xfrm>
      </p:grpSpPr>
      <p:sp>
        <p:nvSpPr>
          <p:cNvPr id="5" name="Rechteck 4"/>
          <p:cNvSpPr/>
          <p:nvPr userDrawn="1"/>
        </p:nvSpPr>
        <p:spPr>
          <a:xfrm>
            <a:off x="0" y="0"/>
            <a:ext cx="12192000" cy="6858000"/>
          </a:xfrm>
          <a:prstGeom prst="rect">
            <a:avLst/>
          </a:prstGeom>
          <a:solidFill>
            <a:srgbClr val="BDC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21">
              <a:solidFill>
                <a:prstClr val="white"/>
              </a:solidFill>
            </a:endParaRPr>
          </a:p>
        </p:txBody>
      </p:sp>
    </p:spTree>
    <p:extLst>
      <p:ext uri="{BB962C8B-B14F-4D97-AF65-F5344CB8AC3E}">
        <p14:creationId xmlns:p14="http://schemas.microsoft.com/office/powerpoint/2010/main" val="2189014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single-column 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non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3920341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two-column 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789"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Tree>
    <p:extLst>
      <p:ext uri="{BB962C8B-B14F-4D97-AF65-F5344CB8AC3E}">
        <p14:creationId xmlns:p14="http://schemas.microsoft.com/office/powerpoint/2010/main" val="2968908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slide title only oliv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3233932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slide single-column oliv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5449" y="1800001"/>
            <a:ext cx="11339513" cy="4327102"/>
          </a:xfrm>
          <a:prstGeom prst="rect">
            <a:avLst/>
          </a:prstGeom>
        </p:spPr>
        <p:txBody>
          <a:bodyPr vert="horz" wrap="non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3705079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renner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211138" y="212726"/>
            <a:ext cx="11766550" cy="6091238"/>
          </a:xfrm>
          <a:solidFill>
            <a:schemeClr val="tx2"/>
          </a:solidFill>
          <a:ln>
            <a:noFill/>
          </a:ln>
        </p:spPr>
        <p:txBody>
          <a:bodyPr/>
          <a:lstStyle>
            <a:lvl1pPr marL="0" indent="0">
              <a:buNone/>
              <a:defRPr>
                <a:solidFill>
                  <a:schemeClr val="bg1"/>
                </a:solidFill>
              </a:defRPr>
            </a:lvl1pPr>
          </a:lstStyle>
          <a:p>
            <a:r>
              <a:rPr lang="en-US" noProof="0" dirty="0"/>
              <a:t>Click on the icon to add image</a:t>
            </a:r>
          </a:p>
        </p:txBody>
      </p:sp>
      <p:sp>
        <p:nvSpPr>
          <p:cNvPr id="5"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1494574395"/>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two-column oliv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2" y="1799999"/>
            <a:ext cx="5599337"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541179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slide title only ros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3782261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slide single-column ros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5201" cy="4327102"/>
          </a:xfrm>
          <a:prstGeom prst="rect">
            <a:avLst/>
          </a:prstGeom>
        </p:spPr>
        <p:txBody>
          <a:bodyPr vert="horz" wrap="non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7354858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two-column ros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450"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3442143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7" name="Gruppieren 6"/>
          <p:cNvGrpSpPr/>
          <p:nvPr/>
        </p:nvGrpSpPr>
        <p:grpSpPr>
          <a:xfrm>
            <a:off x="0" y="552450"/>
            <a:ext cx="12192000" cy="5749925"/>
            <a:chOff x="0" y="552450"/>
            <a:chExt cx="12192000" cy="5749925"/>
          </a:xfrm>
        </p:grpSpPr>
        <p:sp>
          <p:nvSpPr>
            <p:cNvPr id="8" name="Rectangle 7"/>
            <p:cNvSpPr>
              <a:spLocks noChangeArrowheads="1"/>
            </p:cNvSpPr>
            <p:nvPr/>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 name="Rectangle 8"/>
            <p:cNvSpPr>
              <a:spLocks noChangeArrowheads="1"/>
            </p:cNvSpPr>
            <p:nvPr/>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 name="Rectangle 9"/>
            <p:cNvSpPr>
              <a:spLocks noChangeArrowheads="1"/>
            </p:cNvSpPr>
            <p:nvPr/>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 name="Rectangle 10"/>
            <p:cNvSpPr>
              <a:spLocks noChangeArrowheads="1"/>
            </p:cNvSpPr>
            <p:nvPr/>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2" name="Rectangle 11"/>
            <p:cNvSpPr>
              <a:spLocks noChangeArrowheads="1"/>
            </p:cNvSpPr>
            <p:nvPr/>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 name="Rectangle 12"/>
            <p:cNvSpPr>
              <a:spLocks noChangeArrowheads="1"/>
            </p:cNvSpPr>
            <p:nvPr/>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 name="Rectangle 13"/>
            <p:cNvSpPr>
              <a:spLocks noChangeArrowheads="1"/>
            </p:cNvSpPr>
            <p:nvPr/>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 name="Rectangle 14"/>
            <p:cNvSpPr>
              <a:spLocks noChangeArrowheads="1"/>
            </p:cNvSpPr>
            <p:nvPr/>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 name="Rectangle 15"/>
            <p:cNvSpPr>
              <a:spLocks noChangeArrowheads="1"/>
            </p:cNvSpPr>
            <p:nvPr/>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7" name="Rectangle 16"/>
            <p:cNvSpPr>
              <a:spLocks noChangeArrowheads="1"/>
            </p:cNvSpPr>
            <p:nvPr/>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8" name="Rectangle 17"/>
            <p:cNvSpPr>
              <a:spLocks noChangeArrowheads="1"/>
            </p:cNvSpPr>
            <p:nvPr/>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9" name="Rectangle 18"/>
            <p:cNvSpPr>
              <a:spLocks noChangeArrowheads="1"/>
            </p:cNvSpPr>
            <p:nvPr/>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 name="Rectangle 19"/>
            <p:cNvSpPr>
              <a:spLocks noChangeArrowheads="1"/>
            </p:cNvSpPr>
            <p:nvPr/>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 name="Rectangle 20"/>
            <p:cNvSpPr>
              <a:spLocks noChangeArrowheads="1"/>
            </p:cNvSpPr>
            <p:nvPr/>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 name="Rectangle 21"/>
            <p:cNvSpPr>
              <a:spLocks noChangeArrowheads="1"/>
            </p:cNvSpPr>
            <p:nvPr/>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 name="Rectangle 22"/>
            <p:cNvSpPr>
              <a:spLocks noChangeArrowheads="1"/>
            </p:cNvSpPr>
            <p:nvPr/>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4" name="Rectangle 23"/>
            <p:cNvSpPr>
              <a:spLocks noChangeArrowheads="1"/>
            </p:cNvSpPr>
            <p:nvPr/>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 name="Rectangle 24"/>
            <p:cNvSpPr>
              <a:spLocks noChangeArrowheads="1"/>
            </p:cNvSpPr>
            <p:nvPr/>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 name="Rectangle 25"/>
            <p:cNvSpPr>
              <a:spLocks noChangeArrowheads="1"/>
            </p:cNvSpPr>
            <p:nvPr/>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7" name="Rectangle 26"/>
            <p:cNvSpPr>
              <a:spLocks noChangeArrowheads="1"/>
            </p:cNvSpPr>
            <p:nvPr/>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8" name="Rectangle 27"/>
            <p:cNvSpPr>
              <a:spLocks noChangeArrowheads="1"/>
            </p:cNvSpPr>
            <p:nvPr/>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9" name="Rectangle 28"/>
            <p:cNvSpPr>
              <a:spLocks noChangeArrowheads="1"/>
            </p:cNvSpPr>
            <p:nvPr/>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30" name="Gruppieren 29"/>
          <p:cNvGrpSpPr/>
          <p:nvPr userDrawn="1"/>
        </p:nvGrpSpPr>
        <p:grpSpPr>
          <a:xfrm>
            <a:off x="0" y="552450"/>
            <a:ext cx="12192000" cy="5749925"/>
            <a:chOff x="0" y="552450"/>
            <a:chExt cx="12192000" cy="5749925"/>
          </a:xfrm>
        </p:grpSpPr>
        <p:sp>
          <p:nvSpPr>
            <p:cNvPr id="31" name="Rectangle 7"/>
            <p:cNvSpPr>
              <a:spLocks noChangeArrowheads="1"/>
            </p:cNvSpPr>
            <p:nvPr userDrawn="1"/>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 name="Rectangle 8"/>
            <p:cNvSpPr>
              <a:spLocks noChangeArrowheads="1"/>
            </p:cNvSpPr>
            <p:nvPr userDrawn="1"/>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3" name="Rectangle 9"/>
            <p:cNvSpPr>
              <a:spLocks noChangeArrowheads="1"/>
            </p:cNvSpPr>
            <p:nvPr userDrawn="1"/>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4" name="Rectangle 10"/>
            <p:cNvSpPr>
              <a:spLocks noChangeArrowheads="1"/>
            </p:cNvSpPr>
            <p:nvPr userDrawn="1"/>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5" name="Rectangle 11"/>
            <p:cNvSpPr>
              <a:spLocks noChangeArrowheads="1"/>
            </p:cNvSpPr>
            <p:nvPr userDrawn="1"/>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6" name="Rectangle 12"/>
            <p:cNvSpPr>
              <a:spLocks noChangeArrowheads="1"/>
            </p:cNvSpPr>
            <p:nvPr userDrawn="1"/>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7" name="Rectangle 13"/>
            <p:cNvSpPr>
              <a:spLocks noChangeArrowheads="1"/>
            </p:cNvSpPr>
            <p:nvPr userDrawn="1"/>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8" name="Rectangle 14"/>
            <p:cNvSpPr>
              <a:spLocks noChangeArrowheads="1"/>
            </p:cNvSpPr>
            <p:nvPr userDrawn="1"/>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9" name="Rectangle 15"/>
            <p:cNvSpPr>
              <a:spLocks noChangeArrowheads="1"/>
            </p:cNvSpPr>
            <p:nvPr userDrawn="1"/>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 name="Rectangle 16"/>
            <p:cNvSpPr>
              <a:spLocks noChangeArrowheads="1"/>
            </p:cNvSpPr>
            <p:nvPr userDrawn="1"/>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1" name="Rectangle 17"/>
            <p:cNvSpPr>
              <a:spLocks noChangeArrowheads="1"/>
            </p:cNvSpPr>
            <p:nvPr userDrawn="1"/>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2" name="Rectangle 18"/>
            <p:cNvSpPr>
              <a:spLocks noChangeArrowheads="1"/>
            </p:cNvSpPr>
            <p:nvPr userDrawn="1"/>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3" name="Rectangle 19"/>
            <p:cNvSpPr>
              <a:spLocks noChangeArrowheads="1"/>
            </p:cNvSpPr>
            <p:nvPr userDrawn="1"/>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4" name="Rectangle 20"/>
            <p:cNvSpPr>
              <a:spLocks noChangeArrowheads="1"/>
            </p:cNvSpPr>
            <p:nvPr userDrawn="1"/>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5" name="Rectangle 21"/>
            <p:cNvSpPr>
              <a:spLocks noChangeArrowheads="1"/>
            </p:cNvSpPr>
            <p:nvPr userDrawn="1"/>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6" name="Rectangle 22"/>
            <p:cNvSpPr>
              <a:spLocks noChangeArrowheads="1"/>
            </p:cNvSpPr>
            <p:nvPr userDrawn="1"/>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7" name="Rectangle 23"/>
            <p:cNvSpPr>
              <a:spLocks noChangeArrowheads="1"/>
            </p:cNvSpPr>
            <p:nvPr userDrawn="1"/>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8" name="Rectangle 24"/>
            <p:cNvSpPr>
              <a:spLocks noChangeArrowheads="1"/>
            </p:cNvSpPr>
            <p:nvPr userDrawn="1"/>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9" name="Rectangle 25"/>
            <p:cNvSpPr>
              <a:spLocks noChangeArrowheads="1"/>
            </p:cNvSpPr>
            <p:nvPr userDrawn="1"/>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 name="Rectangle 26"/>
            <p:cNvSpPr>
              <a:spLocks noChangeArrowheads="1"/>
            </p:cNvSpPr>
            <p:nvPr userDrawn="1"/>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1" name="Rectangle 27"/>
            <p:cNvSpPr>
              <a:spLocks noChangeArrowheads="1"/>
            </p:cNvSpPr>
            <p:nvPr userDrawn="1"/>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2" name="Rectangle 28"/>
            <p:cNvSpPr>
              <a:spLocks noChangeArrowheads="1"/>
            </p:cNvSpPr>
            <p:nvPr userDrawn="1"/>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8217027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0" y="0"/>
            <a:ext cx="12192000" cy="6858000"/>
          </a:xfrm>
          <a:solidFill>
            <a:schemeClr val="tx2"/>
          </a:solidFill>
          <a:ln>
            <a:noFill/>
          </a:ln>
        </p:spPr>
        <p:txBody>
          <a:bodyPr/>
          <a:lstStyle>
            <a:lvl1pPr marL="0" indent="0">
              <a:buNone/>
              <a:defRPr baseline="0">
                <a:solidFill>
                  <a:schemeClr val="bg1"/>
                </a:solidFill>
              </a:defRPr>
            </a:lvl1pPr>
          </a:lstStyle>
          <a:p>
            <a:r>
              <a:rPr lang="en-US" noProof="0" dirty="0"/>
              <a:t>Click on the icon to add image</a:t>
            </a:r>
          </a:p>
        </p:txBody>
      </p:sp>
      <p:pic>
        <p:nvPicPr>
          <p:cNvPr id="4" name="Grafik 3">
            <a:extLst>
              <a:ext uri="{FF2B5EF4-FFF2-40B4-BE49-F238E27FC236}">
                <a16:creationId xmlns:a16="http://schemas.microsoft.com/office/drawing/2014/main" id="{524A3BDE-CCC9-4763-B567-35E7E6D0EE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745133196"/>
      </p:ext>
    </p:extLst>
  </p:cSld>
  <p:clrMapOvr>
    <a:masterClrMapping/>
  </p:clrMapOvr>
  <p:extLst>
    <p:ext uri="{DCECCB84-F9BA-43D5-87BE-67443E8EF086}">
      <p15:sldGuideLst xmlns:p15="http://schemas.microsoft.com/office/powerpoint/2012/main">
        <p15:guide id="1" orient="horz" pos="588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enner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211138" y="212726"/>
            <a:ext cx="11766550" cy="6091238"/>
          </a:xfrm>
          <a:solidFill>
            <a:schemeClr val="tx2"/>
          </a:solidFill>
          <a:ln>
            <a:noFill/>
          </a:ln>
        </p:spPr>
        <p:txBody>
          <a:bodyPr/>
          <a:lstStyle>
            <a:lvl1pPr marL="0" indent="0">
              <a:buNone/>
              <a:defRPr>
                <a:solidFill>
                  <a:schemeClr val="bg1"/>
                </a:solidFill>
              </a:defRPr>
            </a:lvl1pPr>
          </a:lstStyle>
          <a:p>
            <a:r>
              <a:rPr lang="en-US" noProof="0" dirty="0"/>
              <a:t>Click on the icon to add image</a:t>
            </a:r>
          </a:p>
        </p:txBody>
      </p:sp>
      <p:sp>
        <p:nvSpPr>
          <p:cNvPr id="5" name="Fußzeilenplatzhalter 4"/>
          <p:cNvSpPr>
            <a:spLocks noGrp="1"/>
          </p:cNvSpPr>
          <p:nvPr>
            <p:ph type="ftr" sz="quarter" idx="11"/>
          </p:nvPr>
        </p:nvSpPr>
        <p:spPr>
          <a:xfrm>
            <a:off x="428402"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t>‹Nr.›</a:t>
            </a:fld>
            <a:endParaRPr lang="de-DE"/>
          </a:p>
        </p:txBody>
      </p:sp>
      <p:sp>
        <p:nvSpPr>
          <p:cNvPr id="8" name="Textfeld 7">
            <a:extLst>
              <a:ext uri="{FF2B5EF4-FFF2-40B4-BE49-F238E27FC236}">
                <a16:creationId xmlns:a16="http://schemas.microsoft.com/office/drawing/2014/main" id="{F481E48A-A086-4641-A655-6DD5A0F0420B}"/>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934A3075-77EB-4FC7-8BB0-8E7033E7D943}"/>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3A0F9287-1A65-4B10-A861-D8CCEB33D1A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E022CAEE-1747-478F-BE7A-2754A4949CED}"/>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8209C54-6CE0-4785-8D74-6E4D9B17F0AD}"/>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375443"/>
      </p:ext>
    </p:extLst>
  </p:cSld>
  <p:clrMapOvr>
    <a:masterClrMapping/>
  </p:clrMapOvr>
  <p:extLst>
    <p:ext uri="{DCECCB84-F9BA-43D5-87BE-67443E8EF086}">
      <p15:sldGuideLst xmlns:p15="http://schemas.microsoft.com/office/powerpoint/2012/main">
        <p15:guide id="1" orient="horz" pos="588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ighlight slide blu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701"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0" y="1800001"/>
            <a:ext cx="7748132"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F2C7561C-C787-4BF9-B236-1E1D5324F5AC}"/>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12670D59-5489-4404-9F3F-CA4E0DDACE9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04479246-7DD2-4CBD-BB85-3C506306B6FF}"/>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7977B2CA-8565-41C0-8CA6-70B6DAAF23CC}"/>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1B72A5FA-5B77-4D8F-A8FD-7CF347B66E07}"/>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799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ighlight slide green">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09865"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0" y="1800001"/>
            <a:ext cx="7748132"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2DD664AB-8178-4033-ABF1-D50601C73F13}"/>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27FC95A7-B56C-4F7A-91B7-EB8424D94958}"/>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53051B19-D900-4248-95E1-CED53A1957FE}"/>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3230094D-E343-470D-9ADF-F91A58393A7C}"/>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050DA692-B1BC-4C26-B1AA-29D90457CEF1}"/>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336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ighlight slide organg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2" y="1800001"/>
            <a:ext cx="7705725"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9AB4DC16-5A3B-453A-8D9A-335E80E2765E}"/>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42857E0E-DED3-4FE1-B57F-B56E800674F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4CABA049-3626-4CB8-80B4-78DA3C11E9D9}"/>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C215C4D3-AF54-465D-8668-1DE39CB19B4E}"/>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B3D51C2-B508-44E2-8161-00E2A6BCF219}"/>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935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ighlight slide blu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701"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0" y="1800001"/>
            <a:ext cx="7748132" cy="4327102"/>
          </a:xfrm>
          <a:prstGeom prst="rect">
            <a:avLst/>
          </a:prstGeom>
        </p:spPr>
        <p:txBody>
          <a:bodyPr vert="horz" wrap="non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950196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ighlight slide red">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0" y="1800001"/>
            <a:ext cx="7748132"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49189B58-760C-4C43-91BC-5C4EF86936C9}"/>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BD1AECD0-F725-49DD-BC57-B16BBE8D1A0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BAEFD1E9-248D-44DC-8C75-B74130452AD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EABAE494-F1F6-4878-9F2F-1E14BE4283DB}"/>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969169B-3C21-4E26-AE63-42E652468446}"/>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387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slide title only whit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t>© HIMA Paul Hildebrandt GmbH 2018</a:t>
            </a:r>
          </a:p>
        </p:txBody>
      </p:sp>
      <p:sp>
        <p:nvSpPr>
          <p:cNvPr id="8" name="Foliennummernplatzhalter 5"/>
          <p:cNvSpPr>
            <a:spLocks noGrp="1"/>
          </p:cNvSpPr>
          <p:nvPr>
            <p:ph type="sldNum" sz="quarter" idx="12"/>
          </p:nvPr>
        </p:nvSpPr>
        <p:spPr>
          <a:xfrm>
            <a:off x="11211625" y="6356352"/>
            <a:ext cx="554262" cy="365125"/>
          </a:xfrm>
        </p:spPr>
        <p:txBody>
          <a:bodyPr/>
          <a:lstStyle/>
          <a:p>
            <a:fld id="{73A10B5D-BA71-4904-B24B-ECE277640C0A}" type="slidenum">
              <a:rPr lang="de-DE" smtClean="0"/>
              <a:t>‹Nr.›</a:t>
            </a:fld>
            <a:endParaRPr lang="de-DE"/>
          </a:p>
        </p:txBody>
      </p:sp>
      <p:sp>
        <p:nvSpPr>
          <p:cNvPr id="5" name="Textfeld 4">
            <a:extLst>
              <a:ext uri="{FF2B5EF4-FFF2-40B4-BE49-F238E27FC236}">
                <a16:creationId xmlns:a16="http://schemas.microsoft.com/office/drawing/2014/main" id="{5DE5F699-86F1-4485-9EA6-D680C78FD27C}"/>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6" name="Tabelle 5">
            <a:extLst>
              <a:ext uri="{FF2B5EF4-FFF2-40B4-BE49-F238E27FC236}">
                <a16:creationId xmlns:a16="http://schemas.microsoft.com/office/drawing/2014/main" id="{BEA0159C-CA03-4B40-9F98-5E4CA02D23B0}"/>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ACE6C340-26C2-45B7-864C-112207C8BE4C}"/>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F541F520-5753-4408-9388-9507E5DBB0C1}"/>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6BA104D5-1C86-4386-AB0C-96DE64D5F88E}"/>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6151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single-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t>‹Nr.›</a:t>
            </a:fld>
            <a:endParaRPr lang="de-DE"/>
          </a:p>
        </p:txBody>
      </p:sp>
      <p:sp>
        <p:nvSpPr>
          <p:cNvPr id="8" name="Textplatzhalter 2"/>
          <p:cNvSpPr>
            <a:spLocks noGrp="1"/>
          </p:cNvSpPr>
          <p:nvPr>
            <p:ph idx="1" hasCustomPrompt="1"/>
          </p:nvPr>
        </p:nvSpPr>
        <p:spPr>
          <a:xfrm>
            <a:off x="428400" y="1800000"/>
            <a:ext cx="11337487" cy="4503963"/>
          </a:xfrm>
          <a:prstGeom prst="rect">
            <a:avLst/>
          </a:prstGeom>
        </p:spPr>
        <p:txBody>
          <a:bodyPr vert="horz" wrap="square" lIns="0" tIns="0" rIns="0" bIns="0" rtlCol="0">
            <a:normAutofit/>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3551D428-49CF-44D1-805A-D6BECA82FBFE}"/>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96591D70-97D4-4A9B-AA43-BFAB2B04D6FB}"/>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FAD72C3E-2D4F-4290-B183-357916972735}"/>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2716DBF-CA82-4FF0-A5F5-FE3007D019E4}"/>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31F12CA4-B562-4DA8-BF03-2E4481411163}"/>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4426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slide two-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452" y="1799999"/>
            <a:ext cx="560314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4" y="1799999"/>
            <a:ext cx="5600261"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A51AC71C-C7A3-4E88-9AA7-51BF96F49A6A}"/>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8" name="Tabelle 7">
            <a:extLst>
              <a:ext uri="{FF2B5EF4-FFF2-40B4-BE49-F238E27FC236}">
                <a16:creationId xmlns:a16="http://schemas.microsoft.com/office/drawing/2014/main" id="{BA3E75EC-2FBD-4612-9D0D-2C47408CF88F}"/>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8744159B-383D-4FDD-94E3-08D216642998}"/>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1CFED1B7-AD1D-4C14-A428-B971E1CC3841}"/>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AE4675E3-D56D-4195-BE07-B49F85714E73}"/>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667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three-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450" y="1799999"/>
            <a:ext cx="3498850"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4344989" y="1799999"/>
            <a:ext cx="350202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Inhaltsplatzhalter 2">
            <a:extLst>
              <a:ext uri="{FF2B5EF4-FFF2-40B4-BE49-F238E27FC236}">
                <a16:creationId xmlns:a16="http://schemas.microsoft.com/office/drawing/2014/main" id="{25BC2376-2D08-461A-8286-EE6B12172C9D}"/>
              </a:ext>
            </a:extLst>
          </p:cNvPr>
          <p:cNvSpPr>
            <a:spLocks noGrp="1"/>
          </p:cNvSpPr>
          <p:nvPr>
            <p:ph sz="quarter" idx="16" hasCustomPrompt="1"/>
          </p:nvPr>
        </p:nvSpPr>
        <p:spPr>
          <a:xfrm>
            <a:off x="8269287" y="1799999"/>
            <a:ext cx="349567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491B0A02-9723-4325-A0A8-20ECC9DB224F}"/>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B0D46CB0-3337-4336-BB2C-D9ECD52D20DC}"/>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57E2F2D-D051-4C11-B159-DCA36603378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D21EB147-FC36-4917-9F42-F23BC9A56B6A}"/>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3DD49BE7-8E90-438A-A591-2B4D9BCBA58C}"/>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5775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a:noFill/>
        </p:spPr>
        <p:txBody>
          <a:bodyPr wrap="square">
            <a:spAutoFit/>
          </a:bodyPr>
          <a:lstStyle>
            <a:lvl1pPr marL="0" indent="0" algn="ctr">
              <a:buNone/>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7" name="Grafik 6">
            <a:extLst>
              <a:ext uri="{FF2B5EF4-FFF2-40B4-BE49-F238E27FC236}">
                <a16:creationId xmlns:a16="http://schemas.microsoft.com/office/drawing/2014/main" id="{26E0F9F0-F7E8-4C3A-870C-ABF97DD459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
        <p:nvSpPr>
          <p:cNvPr id="10" name="Textfeld 9">
            <a:extLst>
              <a:ext uri="{FF2B5EF4-FFF2-40B4-BE49-F238E27FC236}">
                <a16:creationId xmlns:a16="http://schemas.microsoft.com/office/drawing/2014/main" id="{499570FC-3C8D-4188-959D-1950F0A6A39D}"/>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1" name="Tabelle 10">
            <a:extLst>
              <a:ext uri="{FF2B5EF4-FFF2-40B4-BE49-F238E27FC236}">
                <a16:creationId xmlns:a16="http://schemas.microsoft.com/office/drawing/2014/main" id="{B4455B50-6F7F-4F5F-802E-050F297214A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6696E183-435C-4581-AD04-F83F0C3F5A2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2C85F6D-3D08-46BA-B360-311E3FFD8FB3}"/>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7EFBB4D2-8A03-4B5B-9D5D-40B83B5BF2DB}"/>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6900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slide title only dark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t>© HIMA Paul Hildebrandt GmbH 2018</a:t>
            </a:r>
          </a:p>
        </p:txBody>
      </p:sp>
      <p:sp>
        <p:nvSpPr>
          <p:cNvPr id="8" name="Foliennummernplatzhalter 5"/>
          <p:cNvSpPr>
            <a:spLocks noGrp="1"/>
          </p:cNvSpPr>
          <p:nvPr>
            <p:ph type="sldNum" sz="quarter" idx="12"/>
          </p:nvPr>
        </p:nvSpPr>
        <p:spPr>
          <a:xfrm>
            <a:off x="11209338" y="6356352"/>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6" name="Rechteck 15"/>
          <p:cNvSpPr/>
          <p:nvPr userDrawn="1"/>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1" name="Textfeld 10">
            <a:extLst>
              <a:ext uri="{FF2B5EF4-FFF2-40B4-BE49-F238E27FC236}">
                <a16:creationId xmlns:a16="http://schemas.microsoft.com/office/drawing/2014/main" id="{67EF1750-FFFF-4E11-A1E8-49D515BDCADD}"/>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A7A28E9E-9435-4973-A63B-F86A4336A039}"/>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101FC496-D3BA-453D-846D-64F577A1BAA5}"/>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A6BF650B-6070-4026-A6E1-F77E8FFD0E0D}"/>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A84C737F-2479-4D4B-AABE-2854A891320D}"/>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209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genda dark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marL="411562" indent="-411562">
              <a:buFont typeface="+mj-lt"/>
              <a:buAutoNum type="arabicPeriod"/>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sp>
        <p:nvSpPr>
          <p:cNvPr id="7" name="Textfeld 6">
            <a:extLst>
              <a:ext uri="{FF2B5EF4-FFF2-40B4-BE49-F238E27FC236}">
                <a16:creationId xmlns:a16="http://schemas.microsoft.com/office/drawing/2014/main" id="{1AAC04F2-21BB-4C88-8F27-EF0142C306F2}"/>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9848F20B-D74C-4C9E-934A-E19FC093EA67}"/>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C6A5847B-3591-4AAD-9C6E-536AB6E2E27A}"/>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7CE53953-E261-48D9-A167-5CDEC65D6E0A}"/>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4BD6D165-C761-4C28-9EDD-610524DD0E17}"/>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6360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slide single-column dark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2C22784D-A9C3-4E3A-A584-241FCC074799}"/>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05BC3FBE-2304-4032-BDAC-BF8CF655F9BA}"/>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C5D1B736-163F-4A2F-A0D7-42CF6BF3C8FF}"/>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FAA7123-0BDC-4EEE-8F8D-838F8C6288B2}"/>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C68E3EFF-A6B8-4A26-8F70-C824D92CAB7C}"/>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528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two-column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452"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F86689BE-FCA0-4965-A4B5-76EA4CE7B261}"/>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27EC2B62-195E-49F9-9F83-D6AF989E826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38ED771B-D488-413E-872A-E4DB30D276AA}"/>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433B001C-E80C-4841-8E48-93AAA8666742}"/>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5FCAF164-AC92-47F0-B8AA-F245E881E28C}"/>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450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ighlight slide green">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865"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0" y="1800001"/>
            <a:ext cx="7748132" cy="4327102"/>
          </a:xfrm>
          <a:prstGeom prst="rect">
            <a:avLst/>
          </a:prstGeom>
        </p:spPr>
        <p:txBody>
          <a:bodyPr vert="horz" wrap="non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8096284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three-column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38FEA07C-D601-4A0B-B88E-9B517E424BCC}"/>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C2C7D19C-E966-4EA4-95C9-269A0D739255}"/>
              </a:ext>
            </a:extLst>
          </p:cNvPr>
          <p:cNvSpPr>
            <a:spLocks noGrp="1"/>
          </p:cNvSpPr>
          <p:nvPr>
            <p:ph sz="quarter" idx="16" hasCustomPrompt="1"/>
          </p:nvPr>
        </p:nvSpPr>
        <p:spPr>
          <a:xfrm>
            <a:off x="4349540"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89EF0C3B-0FFC-47B9-B43B-3E40CAA0E09B}"/>
              </a:ext>
            </a:extLst>
          </p:cNvPr>
          <p:cNvSpPr>
            <a:spLocks noGrp="1"/>
          </p:cNvSpPr>
          <p:nvPr>
            <p:ph sz="quarter" idx="17" hasCustomPrompt="1"/>
          </p:nvPr>
        </p:nvSpPr>
        <p:spPr>
          <a:xfrm>
            <a:off x="8269290"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63B60F19-DD2F-47EB-9A17-C7F6F866B968}"/>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371CAF3C-8F05-4CBD-895A-42B6BCD09E81}"/>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298A3AC3-D2F6-4F28-B606-6784FCE650DE}"/>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5FDE9188-1E94-47F8-BEAC-5A2D58C72BD3}"/>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FB5AD1EF-E7AD-437F-BCE0-CB959C218BD0}"/>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7725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10" name="Grafik 9">
            <a:extLst>
              <a:ext uri="{FF2B5EF4-FFF2-40B4-BE49-F238E27FC236}">
                <a16:creationId xmlns:a16="http://schemas.microsoft.com/office/drawing/2014/main" id="{0E8321E9-837A-4A71-A904-6463EDEE676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2467369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slide title only brown">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t>© HIMA Paul Hildebrandt GmbH 2018</a:t>
            </a:r>
          </a:p>
        </p:txBody>
      </p:sp>
      <p:sp>
        <p:nvSpPr>
          <p:cNvPr id="8" name="Foliennummernplatzhalter 5"/>
          <p:cNvSpPr>
            <a:spLocks noGrp="1"/>
          </p:cNvSpPr>
          <p:nvPr>
            <p:ph type="sldNum" sz="quarter" idx="12"/>
          </p:nvPr>
        </p:nvSpPr>
        <p:spPr>
          <a:xfrm>
            <a:off x="11209338" y="6356352"/>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6" name="Rechteck 15"/>
          <p:cNvSpPr/>
          <p:nvPr userDrawn="1"/>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1" name="Textfeld 10">
            <a:extLst>
              <a:ext uri="{FF2B5EF4-FFF2-40B4-BE49-F238E27FC236}">
                <a16:creationId xmlns:a16="http://schemas.microsoft.com/office/drawing/2014/main" id="{BC2F0827-596A-4083-A9D1-EE527FDBD0F5}"/>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66A417E4-7534-4794-BF61-BEE318EFCC87}"/>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3583F310-6315-4F4E-9567-6FCDBA123CC1}"/>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89467478-39D5-4739-81F7-7E52AE0F8573}"/>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2577C642-AC48-4AEC-A34F-6C365C8F2F41}"/>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132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brown">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7488" cy="4327102"/>
          </a:xfrm>
          <a:prstGeom prst="rect">
            <a:avLst/>
          </a:prstGeom>
        </p:spPr>
        <p:txBody>
          <a:bodyPr vert="horz" wrap="square" lIns="0" tIns="0" rIns="0" bIns="0" rtlCol="0">
            <a:normAutofit/>
          </a:bodyPr>
          <a:lstStyle>
            <a:lvl1pPr marL="411562" indent="-411562">
              <a:buFont typeface="+mj-lt"/>
              <a:buAutoNum type="arabicPeriod"/>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sp>
        <p:nvSpPr>
          <p:cNvPr id="7" name="Textfeld 6">
            <a:extLst>
              <a:ext uri="{FF2B5EF4-FFF2-40B4-BE49-F238E27FC236}">
                <a16:creationId xmlns:a16="http://schemas.microsoft.com/office/drawing/2014/main" id="{B7792A9E-2DFD-4B90-A14A-7A5DAF19F6F9}"/>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3B15226B-1B76-44D8-99D4-E885F9DA91BC}"/>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265C1570-725A-46A1-8D72-80DCBB80B23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7ABB9F88-69C7-40BF-92E0-5E2332DFE614}"/>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59090079-73FE-43EF-8989-DEC3F1CEE21E}"/>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6512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slide single-column brown">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7488"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783F569F-97A6-4C5A-B994-716CF03C01B2}"/>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29E8C996-B298-4DEB-A54A-DE5BD7613032}"/>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FD5F3C2-BF17-4584-8063-FE3191F536ED}"/>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C65B45A-1E59-4C0F-BB22-0C9BAA997D1E}"/>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983D5CDE-85D5-4EA2-823C-C2FF0251B270}"/>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1118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two-column brwon">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81CDEBDC-AB24-4B1A-A5C4-EC5DCE938690}"/>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61A61926-2CC9-43DE-9C40-D74C4B51B298}"/>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FD51719-E3B1-425E-B111-39700B96C1E9}"/>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82F07170-A6CD-47F1-9CB6-E84DB91EAA89}"/>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5979F5DB-DEC0-491C-8C71-4BFC6D6936C0}"/>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8309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three-column brwon">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1625" y="6356352"/>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50D07C18-0BA3-486E-96F3-3085E5764DBB}"/>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1EF8ACE5-92F5-432E-A74B-9A75FB853D9F}"/>
              </a:ext>
            </a:extLst>
          </p:cNvPr>
          <p:cNvSpPr>
            <a:spLocks noGrp="1"/>
          </p:cNvSpPr>
          <p:nvPr>
            <p:ph sz="quarter" idx="16" hasCustomPrompt="1"/>
          </p:nvPr>
        </p:nvSpPr>
        <p:spPr>
          <a:xfrm>
            <a:off x="4349540"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9B12F29F-E2E2-4BE6-B126-B2226541A6DB}"/>
              </a:ext>
            </a:extLst>
          </p:cNvPr>
          <p:cNvSpPr>
            <a:spLocks noGrp="1"/>
          </p:cNvSpPr>
          <p:nvPr>
            <p:ph sz="quarter" idx="17" hasCustomPrompt="1"/>
          </p:nvPr>
        </p:nvSpPr>
        <p:spPr>
          <a:xfrm>
            <a:off x="8269290"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06AD9DAE-2CC4-4F7B-A21F-1F103691E660}"/>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F23D8A96-D992-4BCC-9408-842D4CC323CE}"/>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A67FAD6A-182A-4411-933C-5477C6873BE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B5DBEA4C-F68E-4367-B98E-FC634FBC6F5D}"/>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E1849F0D-8379-4F04-B55F-D7593A1AD4A4}"/>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6830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slide brwon">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10" name="Grafik 9">
            <a:extLst>
              <a:ext uri="{FF2B5EF4-FFF2-40B4-BE49-F238E27FC236}">
                <a16:creationId xmlns:a16="http://schemas.microsoft.com/office/drawing/2014/main" id="{A446D38D-3DDD-4E68-8FCE-AE1DEAA5B0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29587676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slide title only 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t>© HIMA Paul Hildebrandt GmbH 2018</a:t>
            </a:r>
          </a:p>
        </p:txBody>
      </p:sp>
      <p:sp>
        <p:nvSpPr>
          <p:cNvPr id="8"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6" name="Rechteck 15"/>
          <p:cNvSpPr/>
          <p:nvPr userDrawn="1"/>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1" name="Textfeld 10">
            <a:extLst>
              <a:ext uri="{FF2B5EF4-FFF2-40B4-BE49-F238E27FC236}">
                <a16:creationId xmlns:a16="http://schemas.microsoft.com/office/drawing/2014/main" id="{CBB6BB98-E487-44BD-92BC-3371AEC756CB}"/>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57B00213-A1DA-4360-A029-A429FDF56B7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6BA1A347-74CC-4796-B16F-8C8B91FDE78C}"/>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44A31221-EFA8-44B8-9309-CD3006B24A89}"/>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1606602E-3B0A-4845-B55F-36EDCC15C387}"/>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2228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genda 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marL="411562" indent="-411562">
              <a:buFont typeface="+mj-lt"/>
              <a:buAutoNum type="arabicPeriod"/>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sp>
        <p:nvSpPr>
          <p:cNvPr id="7" name="Textfeld 6">
            <a:extLst>
              <a:ext uri="{FF2B5EF4-FFF2-40B4-BE49-F238E27FC236}">
                <a16:creationId xmlns:a16="http://schemas.microsoft.com/office/drawing/2014/main" id="{39D6AEAB-5615-455B-B7A9-51EC735AC5A0}"/>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EF58F7F8-A9CC-41E7-BBBA-5DB2E66DE752}"/>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4E22D90A-8D4A-45E5-832C-8782BC10799B}"/>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629959D5-8025-4B99-802F-62B3205604CB}"/>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DCA1E16C-19E1-4599-A660-FC528454F34B}"/>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31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ighlight slide organg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F2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0" y="1800001"/>
            <a:ext cx="7748132" cy="4327102"/>
          </a:xfrm>
          <a:prstGeom prst="rect">
            <a:avLst/>
          </a:prstGeom>
        </p:spPr>
        <p:txBody>
          <a:bodyPr vert="horz" wrap="non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39557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slide single-column 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7D4AE6F9-6EF9-4F60-BBAB-44C95D59593C}"/>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1683A869-0637-45DD-B93B-5A776F431426}"/>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6E0A36D1-E913-47A5-8CD6-065C56B1FFC8}"/>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0062D9DA-E6D7-4E0F-8840-1E1E932BED57}"/>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D1907996-3A67-4EC7-8C4E-F99B811E520E}"/>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0185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slide two-column 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D69B7EF9-5C40-4D4E-B9B8-2C6A9E4D7036}"/>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F9433AA3-7921-47B8-AD7A-74638F2AECDD}"/>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228C1825-CE5A-4031-A919-F0592E3EE726}"/>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D567740-2BC1-4F7D-9165-90B0EBA1796C}"/>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04AF9FBB-9C40-40ED-945F-AAF52AD99E5F}"/>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6320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slide three-column 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6F8F20FA-EDF1-4DDC-A212-0B68A6AF4E52}"/>
              </a:ext>
            </a:extLst>
          </p:cNvPr>
          <p:cNvSpPr>
            <a:spLocks noGrp="1"/>
          </p:cNvSpPr>
          <p:nvPr>
            <p:ph sz="quarter" idx="16" hasCustomPrompt="1"/>
          </p:nvPr>
        </p:nvSpPr>
        <p:spPr>
          <a:xfrm>
            <a:off x="4349540"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CE2E51AA-D38E-41FE-9858-5BF1F598C79F}"/>
              </a:ext>
            </a:extLst>
          </p:cNvPr>
          <p:cNvSpPr>
            <a:spLocks noGrp="1"/>
          </p:cNvSpPr>
          <p:nvPr>
            <p:ph sz="quarter" idx="17" hasCustomPrompt="1"/>
          </p:nvPr>
        </p:nvSpPr>
        <p:spPr>
          <a:xfrm>
            <a:off x="8269290"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B77CC687-E990-40CC-A548-1D15D888CDF0}"/>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5BEDEA10-7E89-4624-A16E-EE9842AC75DA}"/>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65892ED1-E1B6-4590-B617-BD97CF5441FA}"/>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F195CDF9-4D19-4F80-96C4-11AA9D9CC706}"/>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CCC5B74B-A362-4884-B60E-3097A0484EB7}"/>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2568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slide 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7" name="Grafik 6">
            <a:extLst>
              <a:ext uri="{FF2B5EF4-FFF2-40B4-BE49-F238E27FC236}">
                <a16:creationId xmlns:a16="http://schemas.microsoft.com/office/drawing/2014/main" id="{EEE67EBB-4F31-449E-A1E4-ED21A5EBC00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1620033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slide title only oliv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t>© HIMA Paul Hildebrandt GmbH 2018</a:t>
            </a:r>
          </a:p>
        </p:txBody>
      </p:sp>
      <p:sp>
        <p:nvSpPr>
          <p:cNvPr id="8"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6" name="Rechteck 15"/>
          <p:cNvSpPr/>
          <p:nvPr userDrawn="1"/>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1" name="Textfeld 10">
            <a:extLst>
              <a:ext uri="{FF2B5EF4-FFF2-40B4-BE49-F238E27FC236}">
                <a16:creationId xmlns:a16="http://schemas.microsoft.com/office/drawing/2014/main" id="{3997FBB8-325D-4ABF-BE56-A6488C9B7FD2}"/>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F904EB78-836B-4607-A4B0-148F172BE03E}"/>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6BC5A10D-6819-4A01-8A8C-88EB4A434C41}"/>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F7E02379-A78B-42E7-976A-B866DF578056}"/>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8AF7D923-C611-4FA5-B397-A2EEF2727ABA}"/>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3997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oliv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5451" y="1800001"/>
            <a:ext cx="11339513" cy="4327102"/>
          </a:xfrm>
          <a:prstGeom prst="rect">
            <a:avLst/>
          </a:prstGeom>
        </p:spPr>
        <p:txBody>
          <a:bodyPr vert="horz" wrap="square" lIns="0" tIns="0" rIns="0" bIns="0" rtlCol="0">
            <a:normAutofit/>
          </a:bodyPr>
          <a:lstStyle>
            <a:lvl1pPr marL="411562" indent="-411562">
              <a:buFont typeface="+mj-lt"/>
              <a:buAutoNum type="arabicPeriod"/>
              <a:defRPr>
                <a:solidFill>
                  <a:schemeClr val="bg1"/>
                </a:solidFill>
              </a:defRPr>
            </a:lvl1pPr>
            <a:lvl2pPr marL="411562"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sp>
        <p:nvSpPr>
          <p:cNvPr id="7" name="Textfeld 6">
            <a:extLst>
              <a:ext uri="{FF2B5EF4-FFF2-40B4-BE49-F238E27FC236}">
                <a16:creationId xmlns:a16="http://schemas.microsoft.com/office/drawing/2014/main" id="{E46AF3FA-9554-4BCE-A853-C9FEE6325521}"/>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4B32FDE7-8F12-4B6C-B3A6-5CBE45F15CB2}"/>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1D1504B6-20F9-43D0-88C7-3AB7B929C9C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5F8F10B6-1FF7-42AA-AAE3-D29CDD432CC5}"/>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C5347396-2F70-416C-8B8A-55E23083FC78}"/>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9194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slide single-column oliv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5451" y="1800001"/>
            <a:ext cx="11339513"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72305583-005C-4D4D-96FD-CE467DF3C35D}"/>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9D755D57-BCF3-4A26-8BEA-85379CF1FCCF}"/>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9A7C10F8-BA24-461D-B4C6-F9C4F41B2735}"/>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AEB83B51-D6C3-4C27-9687-7255A82C628A}"/>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F5E9DBBB-3799-4B63-A673-B7A7CAF1F2B4}"/>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7005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slide two-column oliv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4" y="1799999"/>
            <a:ext cx="5599337"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01FCFB3B-39BB-407F-82E3-A08799DBC338}"/>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28C7E341-AB96-4FE7-BE4F-19C7D833D41F}"/>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C86114C0-A364-425A-AC6D-DB7F741E1677}"/>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170F5ECC-4904-4651-AA7B-372E600EE8E4}"/>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C81AEF75-490A-4C2C-BD53-86B3DDE87DA0}"/>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0960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slide three-column oliv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FA921E79-3C66-4941-AC91-8844CDD89D0A}"/>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C858A738-27C9-4760-8D72-8B7218132542}"/>
              </a:ext>
            </a:extLst>
          </p:cNvPr>
          <p:cNvSpPr>
            <a:spLocks noGrp="1"/>
          </p:cNvSpPr>
          <p:nvPr>
            <p:ph sz="quarter" idx="16" hasCustomPrompt="1"/>
          </p:nvPr>
        </p:nvSpPr>
        <p:spPr>
          <a:xfrm>
            <a:off x="4349540"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C198A727-012C-4DB8-BF73-053ED216D218}"/>
              </a:ext>
            </a:extLst>
          </p:cNvPr>
          <p:cNvSpPr>
            <a:spLocks noGrp="1"/>
          </p:cNvSpPr>
          <p:nvPr>
            <p:ph sz="quarter" idx="17" hasCustomPrompt="1"/>
          </p:nvPr>
        </p:nvSpPr>
        <p:spPr>
          <a:xfrm>
            <a:off x="8269290"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B9F8C576-85F4-44AC-9DF0-0AD94228D043}"/>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3A0A4A38-2204-4343-BC2B-CD2E8E6D0343}"/>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8A35B7FC-DCE8-4420-ABBE-D6492BD65EF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E05BA6C7-EA00-4E7F-80CA-8687FC74E8D3}"/>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A0F1BF64-D96A-4519-B642-2D2E179A8583}"/>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7203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slide oliv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10" name="Grafik 9">
            <a:extLst>
              <a:ext uri="{FF2B5EF4-FFF2-40B4-BE49-F238E27FC236}">
                <a16:creationId xmlns:a16="http://schemas.microsoft.com/office/drawing/2014/main" id="{1EBFEE01-053A-4141-8A8C-FE96FA424D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72303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ighlight slide red">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0" y="1800001"/>
            <a:ext cx="7748132" cy="4327102"/>
          </a:xfrm>
          <a:prstGeom prst="rect">
            <a:avLst/>
          </a:prstGeom>
        </p:spPr>
        <p:txBody>
          <a:bodyPr vert="horz" wrap="non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8920915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slide title only ros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t>© HIMA Paul Hildebrandt GmbH 2018</a:t>
            </a:r>
          </a:p>
        </p:txBody>
      </p:sp>
      <p:sp>
        <p:nvSpPr>
          <p:cNvPr id="8"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6" name="Rechteck 15"/>
          <p:cNvSpPr/>
          <p:nvPr userDrawn="1"/>
        </p:nvSpPr>
        <p:spPr>
          <a:xfrm>
            <a:off x="211138" y="212725"/>
            <a:ext cx="11766550" cy="6091238"/>
          </a:xfrm>
          <a:prstGeom prst="rect">
            <a:avLst/>
          </a:prstGeom>
          <a:solidFill>
            <a:srgbClr val="B7C9C2"/>
          </a:solidFill>
          <a:ln>
            <a:solidFill>
              <a:srgbClr val="B7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1" name="Textfeld 10">
            <a:extLst>
              <a:ext uri="{FF2B5EF4-FFF2-40B4-BE49-F238E27FC236}">
                <a16:creationId xmlns:a16="http://schemas.microsoft.com/office/drawing/2014/main" id="{B1DCD8F1-765A-41DD-BEBB-6338381C8DB8}"/>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E781ADD6-216C-45D8-AFA7-814A71517A8E}"/>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47E0705F-7D0A-492F-B195-7937E6490EEB}"/>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C113784-6BE8-4348-909A-BFB70E07EAE1}"/>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FE3ABACD-373C-4A5C-8F3B-FA1AFB199EC3}"/>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2483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Content slide title only ros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2" y="6356352"/>
            <a:ext cx="9390063" cy="365125"/>
          </a:xfrm>
        </p:spPr>
        <p:txBody>
          <a:bodyPr/>
          <a:lstStyle>
            <a:lvl1pPr algn="l">
              <a:defRPr/>
            </a:lvl1pPr>
          </a:lstStyle>
          <a:p>
            <a:r>
              <a:rPr lang="de-DE" dirty="0"/>
              <a:t>© HIMA Paul Hildebrandt GmbH 2018</a:t>
            </a:r>
          </a:p>
        </p:txBody>
      </p:sp>
      <p:sp>
        <p:nvSpPr>
          <p:cNvPr id="8"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6" name="Rechteck 15"/>
          <p:cNvSpPr/>
          <p:nvPr userDrawn="1"/>
        </p:nvSpPr>
        <p:spPr>
          <a:xfrm>
            <a:off x="211138" y="212725"/>
            <a:ext cx="11766550" cy="6091238"/>
          </a:xfrm>
          <a:prstGeom prst="rect">
            <a:avLst/>
          </a:prstGeom>
          <a:solidFill>
            <a:srgbClr val="C2D3DD"/>
          </a:solidFill>
          <a:ln>
            <a:solidFill>
              <a:srgbClr val="B7C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11" name="Textfeld 10">
            <a:extLst>
              <a:ext uri="{FF2B5EF4-FFF2-40B4-BE49-F238E27FC236}">
                <a16:creationId xmlns:a16="http://schemas.microsoft.com/office/drawing/2014/main" id="{B1DCD8F1-765A-41DD-BEBB-6338381C8DB8}"/>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E781ADD6-216C-45D8-AFA7-814A71517A8E}"/>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47E0705F-7D0A-492F-B195-7937E6490EEB}"/>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C113784-6BE8-4348-909A-BFB70E07EAE1}"/>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FE3ABACD-373C-4A5C-8F3B-FA1AFB199EC3}"/>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997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 ros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401" y="1800001"/>
            <a:ext cx="11335201" cy="4327102"/>
          </a:xfrm>
          <a:prstGeom prst="rect">
            <a:avLst/>
          </a:prstGeom>
        </p:spPr>
        <p:txBody>
          <a:bodyPr vert="horz" wrap="square" lIns="0" tIns="0" rIns="0" bIns="0" rtlCol="0">
            <a:normAutofit/>
          </a:bodyPr>
          <a:lstStyle>
            <a:lvl1pPr marL="411562" indent="-411562">
              <a:buFont typeface="+mj-lt"/>
              <a:buAutoNum type="arabicPeriod"/>
              <a:defRPr>
                <a:solidFill>
                  <a:schemeClr val="bg1"/>
                </a:solidFill>
              </a:defRPr>
            </a:lvl1pPr>
            <a:lvl2pPr marL="411562"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sp>
        <p:nvSpPr>
          <p:cNvPr id="7" name="Textfeld 6">
            <a:extLst>
              <a:ext uri="{FF2B5EF4-FFF2-40B4-BE49-F238E27FC236}">
                <a16:creationId xmlns:a16="http://schemas.microsoft.com/office/drawing/2014/main" id="{D30CE326-C9B0-46A6-9804-9F50597B692E}"/>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FE85641E-20FA-4A7F-8488-D01CAEFB4D13}"/>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DCF149E1-29A4-4EC0-8065-20223730B0CB}"/>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32D4F91A-74F1-4015-B6CE-DB3FBEE7EF77}"/>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356CBB60-AAAC-4627-8CAF-D9BE65621EFB}"/>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226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slide single-column ros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wrap="none"/>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09338" y="6356352"/>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401" y="1800001"/>
            <a:ext cx="11335201"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9E7859C1-1F49-4F20-B517-564EA81DD138}"/>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F8033FB8-0132-4C1F-AF64-01B4ED3F017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8325FF4-7AAA-4C05-B0EC-AEAA61C3434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9FAAF161-48C2-46AE-9D21-FD43372E56DE}"/>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191ADC20-446E-47DA-8653-1D1128BB37AB}"/>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8353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slide two-column ros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452"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20B31D2E-ECB7-4CF0-B9E0-A560E27091C2}"/>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0981B0D1-0FCA-44C3-AF7E-2C852B5D490D}"/>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4693234C-2684-43A2-9788-1DF783E1BD06}"/>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282827B-B2A6-446E-828F-1E0D69395F2A}"/>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0FDF6F1F-AA2D-4253-9892-A3E1573AE526}"/>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2206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slide three-column ros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262" y="6356352"/>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5E11C768-0F7E-4D49-8EE7-2AF89E477141}"/>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0ECA726E-CB61-4C6E-8AE3-31ADB9A84BFD}"/>
              </a:ext>
            </a:extLst>
          </p:cNvPr>
          <p:cNvSpPr>
            <a:spLocks noGrp="1"/>
          </p:cNvSpPr>
          <p:nvPr>
            <p:ph sz="quarter" idx="16" hasCustomPrompt="1"/>
          </p:nvPr>
        </p:nvSpPr>
        <p:spPr>
          <a:xfrm>
            <a:off x="4349540"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32D4CEB6-6AAE-4213-9917-0A79E5DD1234}"/>
              </a:ext>
            </a:extLst>
          </p:cNvPr>
          <p:cNvSpPr>
            <a:spLocks noGrp="1"/>
          </p:cNvSpPr>
          <p:nvPr>
            <p:ph sz="quarter" idx="17" hasCustomPrompt="1"/>
          </p:nvPr>
        </p:nvSpPr>
        <p:spPr>
          <a:xfrm>
            <a:off x="8269290"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D7EA1268-6FFA-4596-BCE9-A8AB31E141F7}"/>
              </a:ext>
            </a:extLst>
          </p:cNvPr>
          <p:cNvSpPr txBox="1"/>
          <p:nvPr userDrawn="1"/>
        </p:nvSpPr>
        <p:spPr>
          <a:xfrm>
            <a:off x="-2350599" y="150982"/>
            <a:ext cx="2202766" cy="964880"/>
          </a:xfrm>
          <a:prstGeom prst="rect">
            <a:avLst/>
          </a:prstGeom>
          <a:noFill/>
        </p:spPr>
        <p:txBody>
          <a:bodyPr wrap="square" rtlCol="0">
            <a:spAutoFit/>
          </a:bodyPr>
          <a:lstStyle/>
          <a:p>
            <a:r>
              <a:rPr lang="en-US" sz="945"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B7B9E849-AADA-4306-BD09-DAF3995D9FE5}"/>
              </a:ext>
            </a:extLst>
          </p:cNvPr>
          <p:cNvGraphicFramePr>
            <a:graphicFrameLocks noGrp="1"/>
          </p:cNvGraphicFramePr>
          <p:nvPr userDrawn="1"/>
        </p:nvGraphicFramePr>
        <p:xfrm>
          <a:off x="-3405799" y="1876598"/>
          <a:ext cx="3128683" cy="1815633"/>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1815633">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5A4B6F1E-3C81-4AF1-A9B8-C0A50BB87044}"/>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9C45C30C-D0F1-436C-BCD1-F9A5A9EC831C}"/>
              </a:ext>
            </a:extLst>
          </p:cNvPr>
          <p:cNvCxnSpPr>
            <a:cxnSpLocks/>
          </p:cNvCxnSpPr>
          <p:nvPr userDrawn="1"/>
        </p:nvCxnSpPr>
        <p:spPr>
          <a:xfrm>
            <a:off x="-4034448" y="3153879"/>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CAAACA83-0B71-4AD9-8C4D-7F408C00C48F}"/>
              </a:ext>
            </a:extLst>
          </p:cNvPr>
          <p:cNvCxnSpPr>
            <a:cxnSpLocks/>
          </p:cNvCxnSpPr>
          <p:nvPr userDrawn="1"/>
        </p:nvCxnSpPr>
        <p:spPr>
          <a:xfrm>
            <a:off x="-277115"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3104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rose">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47"/>
          </a:p>
        </p:txBody>
      </p:sp>
      <p:sp>
        <p:nvSpPr>
          <p:cNvPr id="5" name="Fußzeilenplatzhalter 4"/>
          <p:cNvSpPr>
            <a:spLocks noGrp="1"/>
          </p:cNvSpPr>
          <p:nvPr>
            <p:ph type="ftr" sz="quarter" idx="11"/>
          </p:nvPr>
        </p:nvSpPr>
        <p:spPr>
          <a:xfrm>
            <a:off x="428401" y="6356352"/>
            <a:ext cx="9390063" cy="365125"/>
          </a:xfrm>
        </p:spPr>
        <p:txBody>
          <a:bodyPr/>
          <a:lstStyle>
            <a:lvl1pPr algn="l">
              <a:defRPr/>
            </a:lvl1pPr>
          </a:lstStyle>
          <a:p>
            <a:r>
              <a:rPr lang="de-DE" dirty="0"/>
              <a:t>© HIMA Paul Hildebrandt GmbH 2018</a:t>
            </a:r>
          </a:p>
        </p:txBody>
      </p:sp>
      <p:sp>
        <p:nvSpPr>
          <p:cNvPr id="6" name="Foliennummernplatzhalter 5"/>
          <p:cNvSpPr>
            <a:spLocks noGrp="1"/>
          </p:cNvSpPr>
          <p:nvPr>
            <p:ph type="sldNum" sz="quarter" idx="12"/>
          </p:nvPr>
        </p:nvSpPr>
        <p:spPr>
          <a:xfrm>
            <a:off x="11210789" y="6356352"/>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7"/>
            <a:ext cx="11339514" cy="2492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18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10" name="Grafik 9">
            <a:extLst>
              <a:ext uri="{FF2B5EF4-FFF2-40B4-BE49-F238E27FC236}">
                <a16:creationId xmlns:a16="http://schemas.microsoft.com/office/drawing/2014/main" id="{07097740-8AF2-44D8-A3E8-5A1897B43A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5" y="549275"/>
            <a:ext cx="2355655" cy="1008812"/>
          </a:xfrm>
          <a:prstGeom prst="rect">
            <a:avLst/>
          </a:prstGeom>
        </p:spPr>
      </p:pic>
    </p:spTree>
    <p:extLst>
      <p:ext uri="{BB962C8B-B14F-4D97-AF65-F5344CB8AC3E}">
        <p14:creationId xmlns:p14="http://schemas.microsoft.com/office/powerpoint/2010/main" val="14791360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7" name="Gruppieren 6"/>
          <p:cNvGrpSpPr/>
          <p:nvPr/>
        </p:nvGrpSpPr>
        <p:grpSpPr>
          <a:xfrm>
            <a:off x="0" y="552452"/>
            <a:ext cx="12192000" cy="5749925"/>
            <a:chOff x="0" y="552450"/>
            <a:chExt cx="12192000" cy="5749925"/>
          </a:xfrm>
        </p:grpSpPr>
        <p:sp>
          <p:nvSpPr>
            <p:cNvPr id="8" name="Rectangle 7"/>
            <p:cNvSpPr>
              <a:spLocks noChangeArrowheads="1"/>
            </p:cNvSpPr>
            <p:nvPr/>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9" name="Rectangle 8"/>
            <p:cNvSpPr>
              <a:spLocks noChangeArrowheads="1"/>
            </p:cNvSpPr>
            <p:nvPr/>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10" name="Rectangle 9"/>
            <p:cNvSpPr>
              <a:spLocks noChangeArrowheads="1"/>
            </p:cNvSpPr>
            <p:nvPr/>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11" name="Rectangle 10"/>
            <p:cNvSpPr>
              <a:spLocks noChangeArrowheads="1"/>
            </p:cNvSpPr>
            <p:nvPr/>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12" name="Rectangle 11"/>
            <p:cNvSpPr>
              <a:spLocks noChangeArrowheads="1"/>
            </p:cNvSpPr>
            <p:nvPr/>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13" name="Rectangle 12"/>
            <p:cNvSpPr>
              <a:spLocks noChangeArrowheads="1"/>
            </p:cNvSpPr>
            <p:nvPr/>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14" name="Rectangle 13"/>
            <p:cNvSpPr>
              <a:spLocks noChangeArrowheads="1"/>
            </p:cNvSpPr>
            <p:nvPr/>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15" name="Rectangle 14"/>
            <p:cNvSpPr>
              <a:spLocks noChangeArrowheads="1"/>
            </p:cNvSpPr>
            <p:nvPr/>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16" name="Rectangle 15"/>
            <p:cNvSpPr>
              <a:spLocks noChangeArrowheads="1"/>
            </p:cNvSpPr>
            <p:nvPr/>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17" name="Rectangle 16"/>
            <p:cNvSpPr>
              <a:spLocks noChangeArrowheads="1"/>
            </p:cNvSpPr>
            <p:nvPr/>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18" name="Rectangle 17"/>
            <p:cNvSpPr>
              <a:spLocks noChangeArrowheads="1"/>
            </p:cNvSpPr>
            <p:nvPr/>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19" name="Rectangle 18"/>
            <p:cNvSpPr>
              <a:spLocks noChangeArrowheads="1"/>
            </p:cNvSpPr>
            <p:nvPr/>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20" name="Rectangle 19"/>
            <p:cNvSpPr>
              <a:spLocks noChangeArrowheads="1"/>
            </p:cNvSpPr>
            <p:nvPr/>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21" name="Rectangle 20"/>
            <p:cNvSpPr>
              <a:spLocks noChangeArrowheads="1"/>
            </p:cNvSpPr>
            <p:nvPr/>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22" name="Rectangle 21"/>
            <p:cNvSpPr>
              <a:spLocks noChangeArrowheads="1"/>
            </p:cNvSpPr>
            <p:nvPr/>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23" name="Rectangle 22"/>
            <p:cNvSpPr>
              <a:spLocks noChangeArrowheads="1"/>
            </p:cNvSpPr>
            <p:nvPr/>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24" name="Rectangle 23"/>
            <p:cNvSpPr>
              <a:spLocks noChangeArrowheads="1"/>
            </p:cNvSpPr>
            <p:nvPr/>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25" name="Rectangle 24"/>
            <p:cNvSpPr>
              <a:spLocks noChangeArrowheads="1"/>
            </p:cNvSpPr>
            <p:nvPr/>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26" name="Rectangle 25"/>
            <p:cNvSpPr>
              <a:spLocks noChangeArrowheads="1"/>
            </p:cNvSpPr>
            <p:nvPr/>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27" name="Rectangle 26"/>
            <p:cNvSpPr>
              <a:spLocks noChangeArrowheads="1"/>
            </p:cNvSpPr>
            <p:nvPr/>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28" name="Rectangle 27"/>
            <p:cNvSpPr>
              <a:spLocks noChangeArrowheads="1"/>
            </p:cNvSpPr>
            <p:nvPr/>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29" name="Rectangle 28"/>
            <p:cNvSpPr>
              <a:spLocks noChangeArrowheads="1"/>
            </p:cNvSpPr>
            <p:nvPr/>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grpSp>
      <p:grpSp>
        <p:nvGrpSpPr>
          <p:cNvPr id="30" name="Gruppieren 29"/>
          <p:cNvGrpSpPr/>
          <p:nvPr userDrawn="1"/>
        </p:nvGrpSpPr>
        <p:grpSpPr>
          <a:xfrm>
            <a:off x="0" y="552452"/>
            <a:ext cx="12192000" cy="5749925"/>
            <a:chOff x="0" y="552450"/>
            <a:chExt cx="12192000" cy="5749925"/>
          </a:xfrm>
        </p:grpSpPr>
        <p:sp>
          <p:nvSpPr>
            <p:cNvPr id="31" name="Rectangle 7"/>
            <p:cNvSpPr>
              <a:spLocks noChangeArrowheads="1"/>
            </p:cNvSpPr>
            <p:nvPr userDrawn="1"/>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32" name="Rectangle 8"/>
            <p:cNvSpPr>
              <a:spLocks noChangeArrowheads="1"/>
            </p:cNvSpPr>
            <p:nvPr userDrawn="1"/>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33" name="Rectangle 9"/>
            <p:cNvSpPr>
              <a:spLocks noChangeArrowheads="1"/>
            </p:cNvSpPr>
            <p:nvPr userDrawn="1"/>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34" name="Rectangle 10"/>
            <p:cNvSpPr>
              <a:spLocks noChangeArrowheads="1"/>
            </p:cNvSpPr>
            <p:nvPr userDrawn="1"/>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35" name="Rectangle 11"/>
            <p:cNvSpPr>
              <a:spLocks noChangeArrowheads="1"/>
            </p:cNvSpPr>
            <p:nvPr userDrawn="1"/>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36" name="Rectangle 12"/>
            <p:cNvSpPr>
              <a:spLocks noChangeArrowheads="1"/>
            </p:cNvSpPr>
            <p:nvPr userDrawn="1"/>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37" name="Rectangle 13"/>
            <p:cNvSpPr>
              <a:spLocks noChangeArrowheads="1"/>
            </p:cNvSpPr>
            <p:nvPr userDrawn="1"/>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38" name="Rectangle 14"/>
            <p:cNvSpPr>
              <a:spLocks noChangeArrowheads="1"/>
            </p:cNvSpPr>
            <p:nvPr userDrawn="1"/>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39" name="Rectangle 15"/>
            <p:cNvSpPr>
              <a:spLocks noChangeArrowheads="1"/>
            </p:cNvSpPr>
            <p:nvPr userDrawn="1"/>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40" name="Rectangle 16"/>
            <p:cNvSpPr>
              <a:spLocks noChangeArrowheads="1"/>
            </p:cNvSpPr>
            <p:nvPr userDrawn="1"/>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41" name="Rectangle 17"/>
            <p:cNvSpPr>
              <a:spLocks noChangeArrowheads="1"/>
            </p:cNvSpPr>
            <p:nvPr userDrawn="1"/>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42" name="Rectangle 18"/>
            <p:cNvSpPr>
              <a:spLocks noChangeArrowheads="1"/>
            </p:cNvSpPr>
            <p:nvPr userDrawn="1"/>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43" name="Rectangle 19"/>
            <p:cNvSpPr>
              <a:spLocks noChangeArrowheads="1"/>
            </p:cNvSpPr>
            <p:nvPr userDrawn="1"/>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44" name="Rectangle 20"/>
            <p:cNvSpPr>
              <a:spLocks noChangeArrowheads="1"/>
            </p:cNvSpPr>
            <p:nvPr userDrawn="1"/>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45" name="Rectangle 21"/>
            <p:cNvSpPr>
              <a:spLocks noChangeArrowheads="1"/>
            </p:cNvSpPr>
            <p:nvPr userDrawn="1"/>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46" name="Rectangle 22"/>
            <p:cNvSpPr>
              <a:spLocks noChangeArrowheads="1"/>
            </p:cNvSpPr>
            <p:nvPr userDrawn="1"/>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47" name="Rectangle 23"/>
            <p:cNvSpPr>
              <a:spLocks noChangeArrowheads="1"/>
            </p:cNvSpPr>
            <p:nvPr userDrawn="1"/>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48" name="Rectangle 24"/>
            <p:cNvSpPr>
              <a:spLocks noChangeArrowheads="1"/>
            </p:cNvSpPr>
            <p:nvPr userDrawn="1"/>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49" name="Rectangle 25"/>
            <p:cNvSpPr>
              <a:spLocks noChangeArrowheads="1"/>
            </p:cNvSpPr>
            <p:nvPr userDrawn="1"/>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50" name="Rectangle 26"/>
            <p:cNvSpPr>
              <a:spLocks noChangeArrowheads="1"/>
            </p:cNvSpPr>
            <p:nvPr userDrawn="1"/>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51" name="Rectangle 27"/>
            <p:cNvSpPr>
              <a:spLocks noChangeArrowheads="1"/>
            </p:cNvSpPr>
            <p:nvPr userDrawn="1"/>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sp>
          <p:nvSpPr>
            <p:cNvPr id="52" name="Rectangle 28"/>
            <p:cNvSpPr>
              <a:spLocks noChangeArrowheads="1"/>
            </p:cNvSpPr>
            <p:nvPr userDrawn="1"/>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sz="2247"/>
            </a:p>
          </p:txBody>
        </p:sp>
      </p:grpSp>
    </p:spTree>
    <p:extLst>
      <p:ext uri="{BB962C8B-B14F-4D97-AF65-F5344CB8AC3E}">
        <p14:creationId xmlns:p14="http://schemas.microsoft.com/office/powerpoint/2010/main" val="15261153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Abschnitts-&#10;überschri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5185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3_Leer">
    <p:spTree>
      <p:nvGrpSpPr>
        <p:cNvPr id="1" name=""/>
        <p:cNvGrpSpPr/>
        <p:nvPr/>
      </p:nvGrpSpPr>
      <p:grpSpPr>
        <a:xfrm>
          <a:off x="0" y="0"/>
          <a:ext cx="0" cy="0"/>
          <a:chOff x="0" y="0"/>
          <a:chExt cx="0" cy="0"/>
        </a:xfrm>
      </p:grpSpPr>
      <p:sp>
        <p:nvSpPr>
          <p:cNvPr id="5" name="Rechteck 4"/>
          <p:cNvSpPr/>
          <p:nvPr userDrawn="1"/>
        </p:nvSpPr>
        <p:spPr>
          <a:xfrm>
            <a:off x="0" y="0"/>
            <a:ext cx="12192000" cy="6858000"/>
          </a:xfrm>
          <a:prstGeom prst="rect">
            <a:avLst/>
          </a:prstGeom>
          <a:solidFill>
            <a:srgbClr val="BDC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21"/>
          </a:p>
        </p:txBody>
      </p:sp>
    </p:spTree>
    <p:extLst>
      <p:ext uri="{BB962C8B-B14F-4D97-AF65-F5344CB8AC3E}">
        <p14:creationId xmlns:p14="http://schemas.microsoft.com/office/powerpoint/2010/main" val="2789985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slide title only whit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11625" y="6356350"/>
            <a:ext cx="554262" cy="365125"/>
          </a:xfrm>
        </p:spPr>
        <p:txBody>
          <a:bodyPr/>
          <a:lstStyle/>
          <a:p>
            <a:fld id="{73A10B5D-BA71-4904-B24B-ECE277640C0A}" type="slidenum">
              <a:rPr lang="de-DE" smtClean="0"/>
              <a:t>‹Nr.›</a:t>
            </a:fld>
            <a:endParaRPr lang="de-DE"/>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33937339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0" y="0"/>
            <a:ext cx="12192000" cy="6858000"/>
          </a:xfrm>
          <a:solidFill>
            <a:schemeClr val="tx2"/>
          </a:solidFill>
          <a:ln>
            <a:noFill/>
          </a:ln>
        </p:spPr>
        <p:txBody>
          <a:bodyPr/>
          <a:lstStyle>
            <a:lvl1pPr marL="0" indent="0">
              <a:buNone/>
              <a:defRPr baseline="0">
                <a:solidFill>
                  <a:schemeClr val="bg1"/>
                </a:solidFill>
              </a:defRPr>
            </a:lvl1pPr>
          </a:lstStyle>
          <a:p>
            <a:r>
              <a:rPr lang="en-US" noProof="0" dirty="0"/>
              <a:t>Click on the icon to add image</a:t>
            </a:r>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1188" y="550970"/>
            <a:ext cx="2309871" cy="1098901"/>
          </a:xfrm>
          <a:prstGeom prst="rect">
            <a:avLst/>
          </a:prstGeom>
        </p:spPr>
      </p:pic>
    </p:spTree>
    <p:extLst>
      <p:ext uri="{BB962C8B-B14F-4D97-AF65-F5344CB8AC3E}">
        <p14:creationId xmlns:p14="http://schemas.microsoft.com/office/powerpoint/2010/main" val="1695761949"/>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renner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211138" y="212726"/>
            <a:ext cx="11766550" cy="6091238"/>
          </a:xfrm>
          <a:solidFill>
            <a:schemeClr val="tx2"/>
          </a:solidFill>
          <a:ln>
            <a:noFill/>
          </a:ln>
        </p:spPr>
        <p:txBody>
          <a:bodyPr/>
          <a:lstStyle>
            <a:lvl1pPr marL="0" indent="0">
              <a:buNone/>
              <a:defRPr>
                <a:solidFill>
                  <a:schemeClr val="bg1"/>
                </a:solidFill>
              </a:defRPr>
            </a:lvl1pPr>
          </a:lstStyle>
          <a:p>
            <a:r>
              <a:rPr lang="en-US" noProof="0" dirty="0"/>
              <a:t>Click on the icon to add image</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5"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a:p>
        </p:txBody>
      </p:sp>
      <p:sp>
        <p:nvSpPr>
          <p:cNvPr id="8" name="Textfeld 7">
            <a:extLst>
              <a:ext uri="{FF2B5EF4-FFF2-40B4-BE49-F238E27FC236}">
                <a16:creationId xmlns:a16="http://schemas.microsoft.com/office/drawing/2014/main" id="{F481E48A-A086-4641-A655-6DD5A0F0420B}"/>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934A3075-77EB-4FC7-8BB0-8E7033E7D943}"/>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3A0F9287-1A65-4B10-A861-D8CCEB33D1A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E022CAEE-1747-478F-BE7A-2754A4949CED}"/>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8209C54-6CE0-4785-8D74-6E4D9B17F0AD}"/>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695597"/>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Highlight slide blu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701"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0" y="1800001"/>
            <a:ext cx="7748132"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F2C7561C-C787-4BF9-B236-1E1D5324F5AC}"/>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12670D59-5489-4404-9F3F-CA4E0DDACE95}"/>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04479246-7DD2-4CBD-BB85-3C506306B6FF}"/>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7977B2CA-8565-41C0-8CA6-70B6DAAF23CC}"/>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1B72A5FA-5B77-4D8F-A8FD-7CF347B66E07}"/>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162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Highlight slide green">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865"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0" y="1800001"/>
            <a:ext cx="7748132"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2DD664AB-8178-4033-ABF1-D50601C73F13}"/>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27FC95A7-B56C-4F7A-91B7-EB8424D94958}"/>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53051B19-D900-4248-95E1-CED53A1957FE}"/>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3230094D-E343-470D-9ADF-F91A58393A7C}"/>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050DA692-B1BC-4C26-B1AA-29D90457CEF1}"/>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6307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Highlight slide organge">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0" y="1800001"/>
            <a:ext cx="7705725"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9AB4DC16-5A3B-453A-8D9A-335E80E2765E}"/>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42857E0E-DED3-4FE1-B57F-B56E800674F5}"/>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4CABA049-3626-4CB8-80B4-78DA3C11E9D9}"/>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C215C4D3-AF54-465D-8668-1DE39CB19B4E}"/>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B3D51C2-B508-44E2-8161-00E2A6BCF219}"/>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280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Highlight slide red">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0" y="1800001"/>
            <a:ext cx="7748132"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feld 6">
            <a:extLst>
              <a:ext uri="{FF2B5EF4-FFF2-40B4-BE49-F238E27FC236}">
                <a16:creationId xmlns:a16="http://schemas.microsoft.com/office/drawing/2014/main" id="{49189B58-760C-4C43-91BC-5C4EF86936C9}"/>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9" name="Tabelle 8">
            <a:extLst>
              <a:ext uri="{FF2B5EF4-FFF2-40B4-BE49-F238E27FC236}">
                <a16:creationId xmlns:a16="http://schemas.microsoft.com/office/drawing/2014/main" id="{BD1AECD0-F725-49DD-BC57-B16BBE8D1A05}"/>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BAEFD1E9-248D-44DC-8C75-B74130452AD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EABAE494-F1F6-4878-9F2F-1E14BE4283DB}"/>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969169B-3C21-4E26-AE63-42E652468446}"/>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0560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slide title only whit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11625" y="6356350"/>
            <a:ext cx="554262" cy="365125"/>
          </a:xfrm>
        </p:spPr>
        <p:txBody>
          <a:bodyPr/>
          <a:lstStyle/>
          <a:p>
            <a:fld id="{73A10B5D-BA71-4904-B24B-ECE277640C0A}" type="slidenum">
              <a:rPr lang="de-DE" smtClean="0"/>
              <a:t>‹Nr.›</a:t>
            </a:fld>
            <a:endParaRPr lang="de-DE"/>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5" name="Textfeld 4">
            <a:extLst>
              <a:ext uri="{FF2B5EF4-FFF2-40B4-BE49-F238E27FC236}">
                <a16:creationId xmlns:a16="http://schemas.microsoft.com/office/drawing/2014/main" id="{5DE5F699-86F1-4485-9EA6-D680C78FD27C}"/>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6" name="Tabelle 5">
            <a:extLst>
              <a:ext uri="{FF2B5EF4-FFF2-40B4-BE49-F238E27FC236}">
                <a16:creationId xmlns:a16="http://schemas.microsoft.com/office/drawing/2014/main" id="{BEA0159C-CA03-4B40-9F98-5E4CA02D23B0}"/>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ACE6C340-26C2-45B7-864C-112207C8BE4C}"/>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F541F520-5753-4408-9388-9507E5DBB0C1}"/>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6BA104D5-1C86-4386-AB0C-96DE64D5F88E}"/>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4753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slide single-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wrap="none"/>
          <a:lstStyle/>
          <a:p>
            <a:fld id="{73A10B5D-BA71-4904-B24B-ECE277640C0A}" type="slidenum">
              <a:rPr lang="de-DE" smtClean="0"/>
              <a:t>‹Nr.›</a:t>
            </a:fld>
            <a:endParaRPr lang="de-DE"/>
          </a:p>
        </p:txBody>
      </p:sp>
      <p:sp>
        <p:nvSpPr>
          <p:cNvPr id="8" name="Textplatzhalter 2"/>
          <p:cNvSpPr>
            <a:spLocks noGrp="1"/>
          </p:cNvSpPr>
          <p:nvPr>
            <p:ph idx="1" hasCustomPrompt="1"/>
          </p:nvPr>
        </p:nvSpPr>
        <p:spPr>
          <a:xfrm>
            <a:off x="428399" y="1800000"/>
            <a:ext cx="11337487" cy="4503963"/>
          </a:xfrm>
          <a:prstGeom prst="rect">
            <a:avLst/>
          </a:prstGeom>
        </p:spPr>
        <p:txBody>
          <a:bodyPr vert="horz" wrap="square" lIns="0" tIns="0" rIns="0" bIns="0" rtlCol="0">
            <a:normAutofit/>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3551D428-49CF-44D1-805A-D6BECA82FBFE}"/>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96591D70-97D4-4A9B-AA43-BFAB2B04D6FB}"/>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FAD72C3E-2D4F-4290-B183-357916972735}"/>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2716DBF-CA82-4FF0-A5F5-FE3007D019E4}"/>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31F12CA4-B562-4DA8-BF03-2E4481411163}"/>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9612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ntent slide two-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450" y="1799999"/>
            <a:ext cx="560314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2" y="1799999"/>
            <a:ext cx="5600261"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A51AC71C-C7A3-4E88-9AA7-51BF96F49A6A}"/>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8" name="Tabelle 7">
            <a:extLst>
              <a:ext uri="{FF2B5EF4-FFF2-40B4-BE49-F238E27FC236}">
                <a16:creationId xmlns:a16="http://schemas.microsoft.com/office/drawing/2014/main" id="{BA3E75EC-2FBD-4612-9D0D-2C47408CF88F}"/>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0" name="Gerade Verbindung mit Pfeil 9">
            <a:extLst>
              <a:ext uri="{FF2B5EF4-FFF2-40B4-BE49-F238E27FC236}">
                <a16:creationId xmlns:a16="http://schemas.microsoft.com/office/drawing/2014/main" id="{8744159B-383D-4FDD-94E3-08D216642998}"/>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1CFED1B7-AD1D-4C14-A428-B971E1CC3841}"/>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AE4675E3-D56D-4195-BE07-B49F85714E73}"/>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7699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slide three-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450" y="1799999"/>
            <a:ext cx="3498850"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4344987" y="1799999"/>
            <a:ext cx="350202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Inhaltsplatzhalter 2">
            <a:extLst>
              <a:ext uri="{FF2B5EF4-FFF2-40B4-BE49-F238E27FC236}">
                <a16:creationId xmlns:a16="http://schemas.microsoft.com/office/drawing/2014/main" id="{25BC2376-2D08-461A-8286-EE6B12172C9D}"/>
              </a:ext>
            </a:extLst>
          </p:cNvPr>
          <p:cNvSpPr>
            <a:spLocks noGrp="1"/>
          </p:cNvSpPr>
          <p:nvPr>
            <p:ph sz="quarter" idx="16" hasCustomPrompt="1"/>
          </p:nvPr>
        </p:nvSpPr>
        <p:spPr>
          <a:xfrm>
            <a:off x="8269287" y="1799999"/>
            <a:ext cx="349567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feld 7">
            <a:extLst>
              <a:ext uri="{FF2B5EF4-FFF2-40B4-BE49-F238E27FC236}">
                <a16:creationId xmlns:a16="http://schemas.microsoft.com/office/drawing/2014/main" id="{491B0A02-9723-4325-A0A8-20ECC9DB224F}"/>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B0D46CB0-3337-4336-BB2C-D9ECD52D20DC}"/>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57E2F2D-D051-4C11-B159-DCA36603378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D21EB147-FC36-4917-9F42-F23BC9A56B6A}"/>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3DD49BE7-8E90-438A-A591-2B4D9BCBA58C}"/>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19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slide two-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450" y="1799999"/>
            <a:ext cx="560314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2" y="1799999"/>
            <a:ext cx="5600261"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42755444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slide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789" y="6356350"/>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5"/>
            <a:ext cx="11339514" cy="276999"/>
          </a:xfrm>
          <a:noFill/>
        </p:spPr>
        <p:txBody>
          <a:bodyPr wrap="square">
            <a:spAutoFit/>
          </a:bodyPr>
          <a:lstStyle>
            <a:lvl1pPr marL="0" indent="0" algn="ctr">
              <a:buNone/>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20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7" name="Grafik 6">
            <a:extLst>
              <a:ext uri="{FF2B5EF4-FFF2-40B4-BE49-F238E27FC236}">
                <a16:creationId xmlns:a16="http://schemas.microsoft.com/office/drawing/2014/main" id="{26E0F9F0-F7E8-4C3A-870C-ABF97DD459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4" y="549275"/>
            <a:ext cx="2355969" cy="1120832"/>
          </a:xfrm>
          <a:prstGeom prst="rect">
            <a:avLst/>
          </a:prstGeom>
        </p:spPr>
      </p:pic>
      <p:sp>
        <p:nvSpPr>
          <p:cNvPr id="10" name="Textfeld 9">
            <a:extLst>
              <a:ext uri="{FF2B5EF4-FFF2-40B4-BE49-F238E27FC236}">
                <a16:creationId xmlns:a16="http://schemas.microsoft.com/office/drawing/2014/main" id="{499570FC-3C8D-4188-959D-1950F0A6A39D}"/>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1" name="Tabelle 10">
            <a:extLst>
              <a:ext uri="{FF2B5EF4-FFF2-40B4-BE49-F238E27FC236}">
                <a16:creationId xmlns:a16="http://schemas.microsoft.com/office/drawing/2014/main" id="{B4455B50-6F7F-4F5F-802E-050F297214A5}"/>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6696E183-435C-4581-AD04-F83F0C3F5A2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2C85F6D-3D08-46BA-B360-311E3FFD8FB3}"/>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7EFBB4D2-8A03-4B5B-9D5D-40B83B5BF2DB}"/>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7241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ntent slide title only dark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09338" y="6356350"/>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11" name="Textfeld 10">
            <a:extLst>
              <a:ext uri="{FF2B5EF4-FFF2-40B4-BE49-F238E27FC236}">
                <a16:creationId xmlns:a16="http://schemas.microsoft.com/office/drawing/2014/main" id="{67EF1750-FFFF-4E11-A1E8-49D515BDCADD}"/>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A7A28E9E-9435-4973-A63B-F86A4336A039}"/>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101FC496-D3BA-453D-846D-64F577A1BAA5}"/>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A6BF650B-6070-4026-A6E1-F77E8FFD0E0D}"/>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A84C737F-2479-4D4B-AABE-2854A891320D}"/>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869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dark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marL="457200" indent="-457200">
              <a:buFont typeface="+mj-lt"/>
              <a:buAutoNum type="arabicPeriod"/>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1AAC04F2-21BB-4C88-8F27-EF0142C306F2}"/>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9848F20B-D74C-4C9E-934A-E19FC093EA67}"/>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C6A5847B-3591-4AAD-9C6E-536AB6E2E27A}"/>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7CE53953-E261-48D9-A167-5CDEC65D6E0A}"/>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4BD6D165-C761-4C28-9EDD-610524DD0E17}"/>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265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t slide single-column dark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2C22784D-A9C3-4E3A-A584-241FCC074799}"/>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05BC3FBE-2304-4032-BDAC-BF8CF655F9BA}"/>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C5D1B736-163F-4A2F-A0D7-42CF6BF3C8FF}"/>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FAA7123-0BDC-4EEE-8F8D-838F8C6288B2}"/>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C68E3EFF-A6B8-4A26-8F70-C824D92CAB7C}"/>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130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slide two-column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450"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8" name="Textfeld 7">
            <a:extLst>
              <a:ext uri="{FF2B5EF4-FFF2-40B4-BE49-F238E27FC236}">
                <a16:creationId xmlns:a16="http://schemas.microsoft.com/office/drawing/2014/main" id="{F86689BE-FCA0-4965-A4B5-76EA4CE7B261}"/>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27EC2B62-195E-49F9-9F83-D6AF989E8265}"/>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38ED771B-D488-413E-872A-E4DB30D276AA}"/>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433B001C-E80C-4841-8E48-93AAA8666742}"/>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5FCAF164-AC92-47F0-B8AA-F245E881E28C}"/>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5296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slide three-column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a:lstStyle/>
          <a:p>
            <a:fld id="{73A10B5D-BA71-4904-B24B-ECE277640C0A}" type="slidenum">
              <a:rPr lang="de-DE" smtClean="0"/>
              <a:t>‹Nr.›</a:t>
            </a:fld>
            <a:endParaRPr lang="de-DE"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8" name="Inhaltsplatzhalter 2">
            <a:extLst>
              <a:ext uri="{FF2B5EF4-FFF2-40B4-BE49-F238E27FC236}">
                <a16:creationId xmlns:a16="http://schemas.microsoft.com/office/drawing/2014/main" id="{38FEA07C-D601-4A0B-B88E-9B517E424BCC}"/>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C2C7D19C-E966-4EA4-95C9-269A0D739255}"/>
              </a:ext>
            </a:extLst>
          </p:cNvPr>
          <p:cNvSpPr>
            <a:spLocks noGrp="1"/>
          </p:cNvSpPr>
          <p:nvPr>
            <p:ph sz="quarter" idx="16" hasCustomPrompt="1"/>
          </p:nvPr>
        </p:nvSpPr>
        <p:spPr>
          <a:xfrm>
            <a:off x="4349538"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89EF0C3B-0FFC-47B9-B43B-3E40CAA0E09B}"/>
              </a:ext>
            </a:extLst>
          </p:cNvPr>
          <p:cNvSpPr>
            <a:spLocks noGrp="1"/>
          </p:cNvSpPr>
          <p:nvPr>
            <p:ph sz="quarter" idx="17" hasCustomPrompt="1"/>
          </p:nvPr>
        </p:nvSpPr>
        <p:spPr>
          <a:xfrm>
            <a:off x="8269288"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63B60F19-DD2F-47EB-9A17-C7F6F866B968}"/>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371CAF3C-8F05-4CBD-895A-42B6BCD09E81}"/>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298A3AC3-D2F6-4F28-B606-6784FCE650DE}"/>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5FDE9188-1E94-47F8-BEAC-5A2D58C72BD3}"/>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FB5AD1EF-E7AD-437F-BCE0-CB959C218BD0}"/>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3721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slide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789" y="6356350"/>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5"/>
            <a:ext cx="11339514" cy="2769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20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7" name="Grafik 6">
            <a:extLst>
              <a:ext uri="{FF2B5EF4-FFF2-40B4-BE49-F238E27FC236}">
                <a16:creationId xmlns:a16="http://schemas.microsoft.com/office/drawing/2014/main" id="{D836581D-8ED8-405B-8DFE-3509A58EA8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4" y="549275"/>
            <a:ext cx="2355969" cy="1120832"/>
          </a:xfrm>
          <a:prstGeom prst="rect">
            <a:avLst/>
          </a:prstGeom>
        </p:spPr>
      </p:pic>
    </p:spTree>
    <p:extLst>
      <p:ext uri="{BB962C8B-B14F-4D97-AF65-F5344CB8AC3E}">
        <p14:creationId xmlns:p14="http://schemas.microsoft.com/office/powerpoint/2010/main" val="26665802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slide title only brown">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09338" y="6356350"/>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11" name="Textfeld 10">
            <a:extLst>
              <a:ext uri="{FF2B5EF4-FFF2-40B4-BE49-F238E27FC236}">
                <a16:creationId xmlns:a16="http://schemas.microsoft.com/office/drawing/2014/main" id="{BC2F0827-596A-4083-A9D1-EE527FDBD0F5}"/>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66A417E4-7534-4794-BF61-BEE318EFCC87}"/>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3583F310-6315-4F4E-9567-6FCDBA123CC1}"/>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89467478-39D5-4739-81F7-7E52AE0F8573}"/>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2577C642-AC48-4AEC-A34F-6C365C8F2F41}"/>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3276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genda brown">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7488" cy="4327102"/>
          </a:xfrm>
          <a:prstGeom prst="rect">
            <a:avLst/>
          </a:prstGeom>
        </p:spPr>
        <p:txBody>
          <a:bodyPr vert="horz" wrap="square" lIns="0" tIns="0" rIns="0" bIns="0" rtlCol="0">
            <a:normAutofit/>
          </a:bodyPr>
          <a:lstStyle>
            <a:lvl1pPr marL="457200" indent="-457200">
              <a:buFont typeface="+mj-lt"/>
              <a:buAutoNum type="arabicPeriod"/>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B7792A9E-2DFD-4B90-A14A-7A5DAF19F6F9}"/>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3B15226B-1B76-44D8-99D4-E885F9DA91BC}"/>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265C1570-725A-46A1-8D72-80DCBB80B233}"/>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7ABB9F88-69C7-40BF-92E0-5E2332DFE614}"/>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59090079-73FE-43EF-8989-DEC3F1CEE21E}"/>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430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t slide single-column brown">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7488"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783F569F-97A6-4C5A-B994-716CF03C01B2}"/>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29E8C996-B298-4DEB-A54A-DE5BD7613032}"/>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FD5F3C2-BF17-4584-8063-FE3191F536ED}"/>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DC65B45A-1E59-4C0F-BB22-0C9BAA997D1E}"/>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983D5CDE-85D5-4EA2-823C-C2FF0251B270}"/>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430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slide title only dark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09338" y="6356350"/>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7013419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slide two-column brwon">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8" name="Textfeld 7">
            <a:extLst>
              <a:ext uri="{FF2B5EF4-FFF2-40B4-BE49-F238E27FC236}">
                <a16:creationId xmlns:a16="http://schemas.microsoft.com/office/drawing/2014/main" id="{81CDEBDC-AB24-4B1A-A5C4-EC5DCE938690}"/>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61A61926-2CC9-43DE-9C40-D74C4B51B298}"/>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AFD51719-E3B1-425E-B111-39700B96C1E9}"/>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82F07170-A6CD-47F1-9CB6-E84DB91EAA89}"/>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5979F5DB-DEC0-491C-8C71-4BFC6D6936C0}"/>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670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slide three-column brwon">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1625" y="6356350"/>
            <a:ext cx="554262" cy="365125"/>
          </a:xfrm>
        </p:spPr>
        <p:txBody>
          <a:bodyPr/>
          <a:lstStyle/>
          <a:p>
            <a:fld id="{73A10B5D-BA71-4904-B24B-ECE277640C0A}" type="slidenum">
              <a:rPr lang="de-DE" smtClean="0"/>
              <a:t>‹Nr.›</a:t>
            </a:fld>
            <a:endParaRPr lang="de-DE"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8" name="Inhaltsplatzhalter 2">
            <a:extLst>
              <a:ext uri="{FF2B5EF4-FFF2-40B4-BE49-F238E27FC236}">
                <a16:creationId xmlns:a16="http://schemas.microsoft.com/office/drawing/2014/main" id="{50D07C18-0BA3-486E-96F3-3085E5764DBB}"/>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1EF8ACE5-92F5-432E-A74B-9A75FB853D9F}"/>
              </a:ext>
            </a:extLst>
          </p:cNvPr>
          <p:cNvSpPr>
            <a:spLocks noGrp="1"/>
          </p:cNvSpPr>
          <p:nvPr>
            <p:ph sz="quarter" idx="16" hasCustomPrompt="1"/>
          </p:nvPr>
        </p:nvSpPr>
        <p:spPr>
          <a:xfrm>
            <a:off x="4349538"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9B12F29F-E2E2-4BE6-B126-B2226541A6DB}"/>
              </a:ext>
            </a:extLst>
          </p:cNvPr>
          <p:cNvSpPr>
            <a:spLocks noGrp="1"/>
          </p:cNvSpPr>
          <p:nvPr>
            <p:ph sz="quarter" idx="17" hasCustomPrompt="1"/>
          </p:nvPr>
        </p:nvSpPr>
        <p:spPr>
          <a:xfrm>
            <a:off x="8269288"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06AD9DAE-2CC4-4F7B-A21F-1F103691E660}"/>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F23D8A96-D992-4BCC-9408-842D4CC323CE}"/>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A67FAD6A-182A-4411-933C-5477C6873BE2}"/>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B5DBEA4C-F68E-4367-B98E-FC634FBC6F5D}"/>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E1849F0D-8379-4F04-B55F-D7593A1AD4A4}"/>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7930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ank you slide brwon">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789" y="6356350"/>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5"/>
            <a:ext cx="11339514" cy="2769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20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7" name="Grafik 6">
            <a:extLst>
              <a:ext uri="{FF2B5EF4-FFF2-40B4-BE49-F238E27FC236}">
                <a16:creationId xmlns:a16="http://schemas.microsoft.com/office/drawing/2014/main" id="{5B23B3B0-BB9E-406B-B974-58DF50A791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4" y="549275"/>
            <a:ext cx="2355969" cy="1120832"/>
          </a:xfrm>
          <a:prstGeom prst="rect">
            <a:avLst/>
          </a:prstGeom>
        </p:spPr>
      </p:pic>
    </p:spTree>
    <p:extLst>
      <p:ext uri="{BB962C8B-B14F-4D97-AF65-F5344CB8AC3E}">
        <p14:creationId xmlns:p14="http://schemas.microsoft.com/office/powerpoint/2010/main" val="217143529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slide title only 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11" name="Textfeld 10">
            <a:extLst>
              <a:ext uri="{FF2B5EF4-FFF2-40B4-BE49-F238E27FC236}">
                <a16:creationId xmlns:a16="http://schemas.microsoft.com/office/drawing/2014/main" id="{CBB6BB98-E487-44BD-92BC-3371AEC756CB}"/>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57B00213-A1DA-4360-A029-A429FDF56B75}"/>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6BA1A347-74CC-4796-B16F-8C8B91FDE78C}"/>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44A31221-EFA8-44B8-9309-CD3006B24A89}"/>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1606602E-3B0A-4845-B55F-36EDCC15C387}"/>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163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Agenda 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marL="457200" indent="-457200">
              <a:buFont typeface="+mj-lt"/>
              <a:buAutoNum type="arabicPeriod"/>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39D6AEAB-5615-455B-B7A9-51EC735AC5A0}"/>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EF58F7F8-A9CC-41E7-BBBA-5DB2E66DE752}"/>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4E22D90A-8D4A-45E5-832C-8782BC10799B}"/>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629959D5-8025-4B99-802F-62B3205604CB}"/>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DCA1E16C-19E1-4599-A660-FC528454F34B}"/>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917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 slide single-column 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7" name="Textfeld 6">
            <a:extLst>
              <a:ext uri="{FF2B5EF4-FFF2-40B4-BE49-F238E27FC236}">
                <a16:creationId xmlns:a16="http://schemas.microsoft.com/office/drawing/2014/main" id="{7D4AE6F9-6EF9-4F60-BBAB-44C95D59593C}"/>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1683A869-0637-45DD-B93B-5A776F431426}"/>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6E0A36D1-E913-47A5-8CD6-065C56B1FFC8}"/>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0062D9DA-E6D7-4E0F-8840-1E1E932BED57}"/>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D1907996-3A67-4EC7-8C4E-F99B811E520E}"/>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6546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slide two-column 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789" y="6356350"/>
            <a:ext cx="554262"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8" name="Textfeld 7">
            <a:extLst>
              <a:ext uri="{FF2B5EF4-FFF2-40B4-BE49-F238E27FC236}">
                <a16:creationId xmlns:a16="http://schemas.microsoft.com/office/drawing/2014/main" id="{D69B7EF9-5C40-4D4E-B9B8-2C6A9E4D7036}"/>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0" name="Tabelle 9">
            <a:extLst>
              <a:ext uri="{FF2B5EF4-FFF2-40B4-BE49-F238E27FC236}">
                <a16:creationId xmlns:a16="http://schemas.microsoft.com/office/drawing/2014/main" id="{F9433AA3-7921-47B8-AD7A-74638F2AECDD}"/>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1" name="Gerade Verbindung mit Pfeil 10">
            <a:extLst>
              <a:ext uri="{FF2B5EF4-FFF2-40B4-BE49-F238E27FC236}">
                <a16:creationId xmlns:a16="http://schemas.microsoft.com/office/drawing/2014/main" id="{228C1825-CE5A-4031-A919-F0592E3EE726}"/>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D567740-2BC1-4F7D-9165-90B0EBA1796C}"/>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04AF9FBB-9C40-40ED-945F-AAF52AD99E5F}"/>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8093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slide three-column 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789" y="6356350"/>
            <a:ext cx="554262" cy="365125"/>
          </a:xfrm>
        </p:spPr>
        <p:txBody>
          <a:bodyPr/>
          <a:lstStyle/>
          <a:p>
            <a:fld id="{73A10B5D-BA71-4904-B24B-ECE277640C0A}" type="slidenum">
              <a:rPr lang="de-DE" smtClean="0"/>
              <a:t>‹Nr.›</a:t>
            </a:fld>
            <a:endParaRPr lang="de-DE"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50" y="1799999"/>
            <a:ext cx="349885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Inhaltsplatzhalter 2">
            <a:extLst>
              <a:ext uri="{FF2B5EF4-FFF2-40B4-BE49-F238E27FC236}">
                <a16:creationId xmlns:a16="http://schemas.microsoft.com/office/drawing/2014/main" id="{6F8F20FA-EDF1-4DDC-A212-0B68A6AF4E52}"/>
              </a:ext>
            </a:extLst>
          </p:cNvPr>
          <p:cNvSpPr>
            <a:spLocks noGrp="1"/>
          </p:cNvSpPr>
          <p:nvPr>
            <p:ph sz="quarter" idx="16" hasCustomPrompt="1"/>
          </p:nvPr>
        </p:nvSpPr>
        <p:spPr>
          <a:xfrm>
            <a:off x="4349538" y="1799999"/>
            <a:ext cx="34974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Inhaltsplatzhalter 2">
            <a:extLst>
              <a:ext uri="{FF2B5EF4-FFF2-40B4-BE49-F238E27FC236}">
                <a16:creationId xmlns:a16="http://schemas.microsoft.com/office/drawing/2014/main" id="{CE2E51AA-D38E-41FE-9858-5BF1F598C79F}"/>
              </a:ext>
            </a:extLst>
          </p:cNvPr>
          <p:cNvSpPr>
            <a:spLocks noGrp="1"/>
          </p:cNvSpPr>
          <p:nvPr>
            <p:ph sz="quarter" idx="17" hasCustomPrompt="1"/>
          </p:nvPr>
        </p:nvSpPr>
        <p:spPr>
          <a:xfrm>
            <a:off x="8269288" y="1799999"/>
            <a:ext cx="349567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feld 13">
            <a:extLst>
              <a:ext uri="{FF2B5EF4-FFF2-40B4-BE49-F238E27FC236}">
                <a16:creationId xmlns:a16="http://schemas.microsoft.com/office/drawing/2014/main" id="{B77CC687-E990-40CC-A548-1D15D888CDF0}"/>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5" name="Tabelle 14">
            <a:extLst>
              <a:ext uri="{FF2B5EF4-FFF2-40B4-BE49-F238E27FC236}">
                <a16:creationId xmlns:a16="http://schemas.microsoft.com/office/drawing/2014/main" id="{5BEDEA10-7E89-4624-A16E-EE9842AC75DA}"/>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6" name="Gerade Verbindung mit Pfeil 15">
            <a:extLst>
              <a:ext uri="{FF2B5EF4-FFF2-40B4-BE49-F238E27FC236}">
                <a16:creationId xmlns:a16="http://schemas.microsoft.com/office/drawing/2014/main" id="{65892ED1-E1B6-4590-B617-BD97CF5441FA}"/>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F195CDF9-4D19-4F80-96C4-11AA9D9CC706}"/>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CCC5B74B-A362-4884-B60E-3097A0484EB7}"/>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9209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slide 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a:t>© HIMA Paul Hildebrandt GmbH 2018</a:t>
            </a:r>
            <a:endParaRPr lang="de-DE" dirty="0"/>
          </a:p>
        </p:txBody>
      </p:sp>
      <p:sp>
        <p:nvSpPr>
          <p:cNvPr id="6" name="Foliennummernplatzhalter 5"/>
          <p:cNvSpPr>
            <a:spLocks noGrp="1"/>
          </p:cNvSpPr>
          <p:nvPr>
            <p:ph type="sldNum" sz="quarter" idx="12"/>
          </p:nvPr>
        </p:nvSpPr>
        <p:spPr>
          <a:xfrm>
            <a:off x="11210789" y="6356350"/>
            <a:ext cx="554262" cy="365125"/>
          </a:xfrm>
        </p:spPr>
        <p:txBody>
          <a:bodyPr/>
          <a:lstStyle/>
          <a:p>
            <a:fld id="{73A10B5D-BA71-4904-B24B-ECE277640C0A}" type="slidenum">
              <a:rPr lang="de-DE" smtClean="0"/>
              <a:t>‹Nr.›</a:t>
            </a:fld>
            <a:endParaRPr lang="de-DE" dirty="0"/>
          </a:p>
        </p:txBody>
      </p:sp>
      <p:sp>
        <p:nvSpPr>
          <p:cNvPr id="8" name="Inhaltsplatzhalter 2">
            <a:extLst>
              <a:ext uri="{FF2B5EF4-FFF2-40B4-BE49-F238E27FC236}">
                <a16:creationId xmlns:a16="http://schemas.microsoft.com/office/drawing/2014/main" id="{BA061EA7-CBD8-4B47-B557-C3C1F9AA0276}"/>
              </a:ext>
            </a:extLst>
          </p:cNvPr>
          <p:cNvSpPr>
            <a:spLocks noGrp="1"/>
          </p:cNvSpPr>
          <p:nvPr>
            <p:ph sz="quarter" idx="14" hasCustomPrompt="1"/>
          </p:nvPr>
        </p:nvSpPr>
        <p:spPr>
          <a:xfrm>
            <a:off x="425449" y="3621395"/>
            <a:ext cx="11339514" cy="276999"/>
          </a:xfrm>
        </p:spPr>
        <p:txBody>
          <a:bodyPr wrap="square">
            <a:spAutoFit/>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0" lang="en-US" sz="2000" b="0" i="0" u="none" strike="noStrike" kern="1200" cap="none" spc="0" normalizeH="0" baseline="0" noProof="0" dirty="0">
                <a:ln>
                  <a:noFill/>
                </a:ln>
                <a:solidFill>
                  <a:prstClr val="white"/>
                </a:solidFill>
                <a:effectLst/>
                <a:uLnTx/>
                <a:uFillTx/>
                <a:latin typeface="+mn-lt"/>
                <a:ea typeface="+mn-ea"/>
                <a:cs typeface="+mn-cs"/>
              </a:rPr>
              <a:t>Insert speaker name, phone, and e-mail</a:t>
            </a:r>
            <a:endParaRPr lang="en-US" noProof="0" dirty="0"/>
          </a:p>
        </p:txBody>
      </p:sp>
      <p:pic>
        <p:nvPicPr>
          <p:cNvPr id="12" name="Grafik 11">
            <a:extLst>
              <a:ext uri="{FF2B5EF4-FFF2-40B4-BE49-F238E27FC236}">
                <a16:creationId xmlns:a16="http://schemas.microsoft.com/office/drawing/2014/main" id="{2BC56A81-A357-43A3-A62A-976E36ED5A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8994" y="549275"/>
            <a:ext cx="2355969" cy="1120832"/>
          </a:xfrm>
          <a:prstGeom prst="rect">
            <a:avLst/>
          </a:prstGeom>
        </p:spPr>
      </p:pic>
    </p:spTree>
    <p:extLst>
      <p:ext uri="{BB962C8B-B14F-4D97-AF65-F5344CB8AC3E}">
        <p14:creationId xmlns:p14="http://schemas.microsoft.com/office/powerpoint/2010/main" val="36037691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slide title only oliv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a:t>© HIMA Paul Hildebrandt GmbH 2018</a:t>
            </a:r>
            <a:endParaRPr lang="de-DE" dirty="0"/>
          </a:p>
        </p:txBody>
      </p:sp>
      <p:sp>
        <p:nvSpPr>
          <p:cNvPr id="8"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t>‹Nr.›</a:t>
            </a:fld>
            <a:endParaRPr lang="de-DE"/>
          </a:p>
        </p:txBody>
      </p:sp>
      <p:sp>
        <p:nvSpPr>
          <p:cNvPr id="9" name="Rechteck 8"/>
          <p:cNvSpPr/>
          <p:nvPr/>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138" y="212725"/>
            <a:ext cx="11766550"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sp>
        <p:nvSpPr>
          <p:cNvPr id="11" name="Textfeld 10">
            <a:extLst>
              <a:ext uri="{FF2B5EF4-FFF2-40B4-BE49-F238E27FC236}">
                <a16:creationId xmlns:a16="http://schemas.microsoft.com/office/drawing/2014/main" id="{3997FBB8-325D-4ABF-BE56-A6488C9B7FD2}"/>
              </a:ext>
            </a:extLst>
          </p:cNvPr>
          <p:cNvSpPr txBox="1"/>
          <p:nvPr userDrawn="1"/>
        </p:nvSpPr>
        <p:spPr>
          <a:xfrm>
            <a:off x="-2350600" y="150981"/>
            <a:ext cx="2202766" cy="1223412"/>
          </a:xfrm>
          <a:prstGeom prst="rect">
            <a:avLst/>
          </a:prstGeom>
          <a:noFill/>
        </p:spPr>
        <p:txBody>
          <a:bodyPr wrap="square" rtlCol="0">
            <a:spAutoFit/>
          </a:bodyPr>
          <a:lstStyle/>
          <a:p>
            <a:r>
              <a:rPr lang="en-US" sz="1050" dirty="0">
                <a:solidFill>
                  <a:schemeClr val="tx1"/>
                </a:solidFill>
              </a:rPr>
              <a:t>After adding a new slide, the headlines must be copied from an existing slide. This needs to be done so you can add the two lines as a design element. The headline may take up a maximum of two lines.</a:t>
            </a:r>
          </a:p>
        </p:txBody>
      </p:sp>
      <p:graphicFrame>
        <p:nvGraphicFramePr>
          <p:cNvPr id="12" name="Tabelle 11">
            <a:extLst>
              <a:ext uri="{FF2B5EF4-FFF2-40B4-BE49-F238E27FC236}">
                <a16:creationId xmlns:a16="http://schemas.microsoft.com/office/drawing/2014/main" id="{F904EB78-836B-4607-A4B0-148F172BE03E}"/>
              </a:ext>
            </a:extLst>
          </p:cNvPr>
          <p:cNvGraphicFramePr>
            <a:graphicFrameLocks noGrp="1"/>
          </p:cNvGraphicFramePr>
          <p:nvPr userDrawn="1"/>
        </p:nvGraphicFramePr>
        <p:xfrm>
          <a:off x="-3405799" y="1876598"/>
          <a:ext cx="3128683" cy="1277280"/>
        </p:xfrm>
        <a:graphic>
          <a:graphicData uri="http://schemas.openxmlformats.org/drawingml/2006/table">
            <a:tbl>
              <a:tblPr firstRow="1" bandRow="1">
                <a:tableStyleId>{5C22544A-7EE6-4342-B048-85BDC9FD1C3A}</a:tableStyleId>
              </a:tblPr>
              <a:tblGrid>
                <a:gridCol w="3128683">
                  <a:extLst>
                    <a:ext uri="{9D8B030D-6E8A-4147-A177-3AD203B41FA5}">
                      <a16:colId xmlns:a16="http://schemas.microsoft.com/office/drawing/2014/main" val="3344256779"/>
                    </a:ext>
                  </a:extLst>
                </a:gridCol>
              </a:tblGrid>
              <a:tr h="295146">
                <a:tc>
                  <a:txBody>
                    <a:bodyPr/>
                    <a:lstStyle/>
                    <a:p>
                      <a:r>
                        <a:rPr lang="en-US" sz="3600" b="1" noProof="0" dirty="0">
                          <a:solidFill>
                            <a:schemeClr val="tx1"/>
                          </a:solidFill>
                          <a:latin typeface="+mj-lt"/>
                        </a:rPr>
                        <a:t>Insert title and adjust lines</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13" name="Gerade Verbindung mit Pfeil 12">
            <a:extLst>
              <a:ext uri="{FF2B5EF4-FFF2-40B4-BE49-F238E27FC236}">
                <a16:creationId xmlns:a16="http://schemas.microsoft.com/office/drawing/2014/main" id="{6BC5A10D-6819-4A01-8A8C-88EB4A434C41}"/>
              </a:ext>
            </a:extLst>
          </p:cNvPr>
          <p:cNvCxnSpPr>
            <a:cxnSpLocks/>
          </p:cNvCxnSpPr>
          <p:nvPr userDrawn="1"/>
        </p:nvCxnSpPr>
        <p:spPr>
          <a:xfrm>
            <a:off x="-4034448" y="1875510"/>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F7E02379-A78B-42E7-976A-B866DF578056}"/>
              </a:ext>
            </a:extLst>
          </p:cNvPr>
          <p:cNvCxnSpPr>
            <a:cxnSpLocks/>
          </p:cNvCxnSpPr>
          <p:nvPr userDrawn="1"/>
        </p:nvCxnSpPr>
        <p:spPr>
          <a:xfrm>
            <a:off x="-4034448" y="3153878"/>
            <a:ext cx="482196" cy="2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8AF7D923-C611-4FA5-B397-A2EEF2727ABA}"/>
              </a:ext>
            </a:extLst>
          </p:cNvPr>
          <p:cNvCxnSpPr>
            <a:cxnSpLocks/>
          </p:cNvCxnSpPr>
          <p:nvPr userDrawn="1"/>
        </p:nvCxnSpPr>
        <p:spPr>
          <a:xfrm>
            <a:off x="-277116" y="1302239"/>
            <a:ext cx="2250" cy="479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8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8" Type="http://schemas.openxmlformats.org/officeDocument/2006/relationships/slideLayout" Target="../slideLayouts/slideLayout3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theme" Target="../theme/theme2.xml"/><Relationship Id="rId20" Type="http://schemas.openxmlformats.org/officeDocument/2006/relationships/slideLayout" Target="../slideLayouts/slideLayout44.xml"/><Relationship Id="rId41"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slideLayout" Target="../slideLayouts/slideLayout108.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42" Type="http://schemas.openxmlformats.org/officeDocument/2006/relationships/slideLayout" Target="../slideLayouts/slideLayout111.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41" Type="http://schemas.openxmlformats.org/officeDocument/2006/relationships/slideLayout" Target="../slideLayouts/slideLayout110.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theme" Target="../theme/theme3.xml"/><Relationship Id="rId8" Type="http://schemas.openxmlformats.org/officeDocument/2006/relationships/slideLayout" Target="../slideLayouts/slideLayout77.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slideLayout" Target="../slideLayouts/slideLayout150.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42" Type="http://schemas.openxmlformats.org/officeDocument/2006/relationships/slideLayout" Target="../slideLayouts/slideLayout153.xml"/><Relationship Id="rId7" Type="http://schemas.openxmlformats.org/officeDocument/2006/relationships/slideLayout" Target="../slideLayouts/slideLayout11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45" Type="http://schemas.openxmlformats.org/officeDocument/2006/relationships/slideLayout" Target="../slideLayouts/slideLayout156.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4" Type="http://schemas.openxmlformats.org/officeDocument/2006/relationships/slideLayout" Target="../slideLayouts/slideLayout155.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43" Type="http://schemas.openxmlformats.org/officeDocument/2006/relationships/slideLayout" Target="../slideLayouts/slideLayout154.xml"/><Relationship Id="rId8" Type="http://schemas.openxmlformats.org/officeDocument/2006/relationships/slideLayout" Target="../slideLayouts/slideLayout119.xml"/><Relationship Id="rId3" Type="http://schemas.openxmlformats.org/officeDocument/2006/relationships/slideLayout" Target="../slideLayouts/slideLayout114.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46" Type="http://schemas.openxmlformats.org/officeDocument/2006/relationships/theme" Target="../theme/theme4.xml"/><Relationship Id="rId20" Type="http://schemas.openxmlformats.org/officeDocument/2006/relationships/slideLayout" Target="../slideLayouts/slideLayout131.xml"/><Relationship Id="rId41"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28400" y="549276"/>
            <a:ext cx="11336562" cy="750790"/>
          </a:xfrm>
          <a:prstGeom prst="rect">
            <a:avLst/>
          </a:prstGeom>
        </p:spPr>
        <p:txBody>
          <a:bodyPr vert="horz" lIns="0" tIns="0" rIns="0" bIns="0" rtlCol="0" anchor="t" anchorCtr="0">
            <a:normAutofit/>
          </a:bodyPr>
          <a:lstStyle/>
          <a:p>
            <a:r>
              <a:rPr lang="en-US" noProof="0" dirty="0"/>
              <a:t>Click to edit title of the slide master</a:t>
            </a:r>
          </a:p>
        </p:txBody>
      </p:sp>
      <p:sp>
        <p:nvSpPr>
          <p:cNvPr id="3" name="Textplatzhalter 2"/>
          <p:cNvSpPr>
            <a:spLocks noGrp="1"/>
          </p:cNvSpPr>
          <p:nvPr>
            <p:ph type="body" idx="1"/>
          </p:nvPr>
        </p:nvSpPr>
        <p:spPr>
          <a:xfrm>
            <a:off x="428399" y="1604865"/>
            <a:ext cx="11336563" cy="4699098"/>
          </a:xfrm>
          <a:prstGeom prst="rect">
            <a:avLst/>
          </a:prstGeom>
        </p:spPr>
        <p:txBody>
          <a:bodyPr vert="horz" lIns="0" tIns="0" rIns="0" bIns="0" rtlCol="0">
            <a:normAutofit/>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ußzeilenplatzhalter 4"/>
          <p:cNvSpPr>
            <a:spLocks noGrp="1"/>
          </p:cNvSpPr>
          <p:nvPr>
            <p:ph type="ftr" sz="quarter" idx="3"/>
          </p:nvPr>
        </p:nvSpPr>
        <p:spPr>
          <a:xfrm>
            <a:off x="428400" y="6356350"/>
            <a:ext cx="7282088" cy="365125"/>
          </a:xfrm>
          <a:prstGeom prst="rect">
            <a:avLst/>
          </a:prstGeom>
        </p:spPr>
        <p:txBody>
          <a:bodyPr vert="horz" lIns="0" tIns="0" rIns="0" bIns="0" rtlCol="0" anchor="ctr"/>
          <a:lstStyle>
            <a:lvl1pPr algn="l">
              <a:defRPr sz="1200">
                <a:solidFill>
                  <a:schemeClr val="tx1">
                    <a:tint val="75000"/>
                  </a:schemeClr>
                </a:solidFill>
              </a:defRPr>
            </a:lvl1pPr>
          </a:lstStyle>
          <a:p>
            <a:r>
              <a:rPr lang="en-US" noProof="0"/>
              <a:t>© HIMA Paul Hildebrandt GmbH 2018</a:t>
            </a:r>
            <a:endParaRPr lang="en-US" noProof="0" dirty="0"/>
          </a:p>
        </p:txBody>
      </p:sp>
      <p:sp>
        <p:nvSpPr>
          <p:cNvPr id="6" name="Foliennummernplatzhalter 5"/>
          <p:cNvSpPr>
            <a:spLocks noGrp="1"/>
          </p:cNvSpPr>
          <p:nvPr>
            <p:ph type="sldNum" sz="quarter" idx="4"/>
          </p:nvPr>
        </p:nvSpPr>
        <p:spPr>
          <a:xfrm>
            <a:off x="10647363" y="6356350"/>
            <a:ext cx="1117599" cy="365125"/>
          </a:xfrm>
          <a:prstGeom prst="rect">
            <a:avLst/>
          </a:prstGeom>
        </p:spPr>
        <p:txBody>
          <a:bodyPr vert="horz" lIns="0" tIns="0" rIns="0" bIns="0" rtlCol="0" anchor="ctr"/>
          <a:lstStyle>
            <a:lvl1pPr algn="r">
              <a:defRPr sz="1200">
                <a:solidFill>
                  <a:schemeClr val="tx1">
                    <a:tint val="75000"/>
                  </a:schemeClr>
                </a:solidFill>
              </a:defRPr>
            </a:lvl1pPr>
          </a:lstStyle>
          <a:p>
            <a:fld id="{73A10B5D-BA71-4904-B24B-ECE277640C0A}" type="slidenum">
              <a:rPr lang="en-US" noProof="0" smtClean="0"/>
              <a:t>‹Nr.›</a:t>
            </a:fld>
            <a:endParaRPr lang="en-US" noProof="0" dirty="0"/>
          </a:p>
        </p:txBody>
      </p:sp>
    </p:spTree>
    <p:extLst>
      <p:ext uri="{BB962C8B-B14F-4D97-AF65-F5344CB8AC3E}">
        <p14:creationId xmlns:p14="http://schemas.microsoft.com/office/powerpoint/2010/main" val="1010846572"/>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8" pos="268">
          <p15:clr>
            <a:srgbClr val="F26B43"/>
          </p15:clr>
        </p15:guide>
        <p15:guide id="49" pos="355">
          <p15:clr>
            <a:srgbClr val="F26B43"/>
          </p15:clr>
        </p15:guide>
        <p15:guide id="50" pos="619">
          <p15:clr>
            <a:srgbClr val="F26B43"/>
          </p15:clr>
        </p15:guide>
        <p15:guide id="51" pos="705">
          <p15:clr>
            <a:srgbClr val="F26B43"/>
          </p15:clr>
        </p15:guide>
        <p15:guide id="52" pos="973">
          <p15:clr>
            <a:srgbClr val="F26B43"/>
          </p15:clr>
        </p15:guide>
        <p15:guide id="53" pos="1058">
          <p15:clr>
            <a:srgbClr val="F26B43"/>
          </p15:clr>
        </p15:guide>
        <p15:guide id="54" pos="1327">
          <p15:clr>
            <a:srgbClr val="F26B43"/>
          </p15:clr>
        </p15:guide>
        <p15:guide id="55" pos="1413">
          <p15:clr>
            <a:srgbClr val="F26B43"/>
          </p15:clr>
        </p15:guide>
        <p15:guide id="56" pos="1678">
          <p15:clr>
            <a:srgbClr val="F26B43"/>
          </p15:clr>
        </p15:guide>
        <p15:guide id="57" pos="1764">
          <p15:clr>
            <a:srgbClr val="F26B43"/>
          </p15:clr>
        </p15:guide>
        <p15:guide id="58" pos="2033">
          <p15:clr>
            <a:srgbClr val="F26B43"/>
          </p15:clr>
        </p15:guide>
        <p15:guide id="59" pos="2119">
          <p15:clr>
            <a:srgbClr val="F26B43"/>
          </p15:clr>
        </p15:guide>
        <p15:guide id="60" pos="2384">
          <p15:clr>
            <a:srgbClr val="F26B43"/>
          </p15:clr>
        </p15:guide>
        <p15:guide id="61" pos="2472">
          <p15:clr>
            <a:srgbClr val="F26B43"/>
          </p15:clr>
        </p15:guide>
        <p15:guide id="62" pos="2737">
          <p15:clr>
            <a:srgbClr val="F26B43"/>
          </p15:clr>
        </p15:guide>
        <p15:guide id="63" pos="2823">
          <p15:clr>
            <a:srgbClr val="F26B43"/>
          </p15:clr>
        </p15:guide>
        <p15:guide id="64" pos="3092">
          <p15:clr>
            <a:srgbClr val="F26B43"/>
          </p15:clr>
        </p15:guide>
        <p15:guide id="65" pos="3177">
          <p15:clr>
            <a:srgbClr val="F26B43"/>
          </p15:clr>
        </p15:guide>
        <p15:guide id="66" pos="3444">
          <p15:clr>
            <a:srgbClr val="F26B43"/>
          </p15:clr>
        </p15:guide>
        <p15:guide id="67" pos="3529">
          <p15:clr>
            <a:srgbClr val="F26B43"/>
          </p15:clr>
        </p15:guide>
        <p15:guide id="68" pos="3795">
          <p15:clr>
            <a:srgbClr val="F26B43"/>
          </p15:clr>
        </p15:guide>
        <p15:guide id="69" pos="7411">
          <p15:clr>
            <a:srgbClr val="F26B43"/>
          </p15:clr>
        </p15:guide>
        <p15:guide id="70" pos="7326">
          <p15:clr>
            <a:srgbClr val="F26B43"/>
          </p15:clr>
        </p15:guide>
        <p15:guide id="71" pos="7061">
          <p15:clr>
            <a:srgbClr val="F26B43"/>
          </p15:clr>
        </p15:guide>
        <p15:guide id="72" pos="6973">
          <p15:clr>
            <a:srgbClr val="F26B43"/>
          </p15:clr>
        </p15:guide>
        <p15:guide id="73" pos="6707">
          <p15:clr>
            <a:srgbClr val="F26B43"/>
          </p15:clr>
        </p15:guide>
        <p15:guide id="74" pos="6621">
          <p15:clr>
            <a:srgbClr val="F26B43"/>
          </p15:clr>
        </p15:guide>
        <p15:guide id="75" pos="6352">
          <p15:clr>
            <a:srgbClr val="F26B43"/>
          </p15:clr>
        </p15:guide>
        <p15:guide id="76" pos="6266">
          <p15:clr>
            <a:srgbClr val="F26B43"/>
          </p15:clr>
        </p15:guide>
        <p15:guide id="77" pos="6000">
          <p15:clr>
            <a:srgbClr val="F26B43"/>
          </p15:clr>
        </p15:guide>
        <p15:guide id="78" pos="5914">
          <p15:clr>
            <a:srgbClr val="F26B43"/>
          </p15:clr>
        </p15:guide>
        <p15:guide id="79" pos="5648">
          <p15:clr>
            <a:srgbClr val="F26B43"/>
          </p15:clr>
        </p15:guide>
        <p15:guide id="80" pos="5562">
          <p15:clr>
            <a:srgbClr val="F26B43"/>
          </p15:clr>
        </p15:guide>
        <p15:guide id="81" pos="5295">
          <p15:clr>
            <a:srgbClr val="F26B43"/>
          </p15:clr>
        </p15:guide>
        <p15:guide id="82" pos="5209">
          <p15:clr>
            <a:srgbClr val="F26B43"/>
          </p15:clr>
        </p15:guide>
        <p15:guide id="83" pos="4943">
          <p15:clr>
            <a:srgbClr val="F26B43"/>
          </p15:clr>
        </p15:guide>
        <p15:guide id="84" pos="4857">
          <p15:clr>
            <a:srgbClr val="F26B43"/>
          </p15:clr>
        </p15:guide>
        <p15:guide id="85" pos="4589">
          <p15:clr>
            <a:srgbClr val="F26B43"/>
          </p15:clr>
        </p15:guide>
        <p15:guide id="86" pos="4502">
          <p15:clr>
            <a:srgbClr val="F26B43"/>
          </p15:clr>
        </p15:guide>
        <p15:guide id="87" pos="4236">
          <p15:clr>
            <a:srgbClr val="F26B43"/>
          </p15:clr>
        </p15:guide>
        <p15:guide id="88" pos="4151">
          <p15:clr>
            <a:srgbClr val="F26B43"/>
          </p15:clr>
        </p15:guide>
        <p15:guide id="89" pos="3883">
          <p15:clr>
            <a:srgbClr val="F26B43"/>
          </p15:clr>
        </p15:guide>
        <p15:guide id="90" orient="horz" pos="346">
          <p15:clr>
            <a:srgbClr val="F26B43"/>
          </p15:clr>
        </p15:guide>
        <p15:guide id="91" orient="horz" pos="3971">
          <p15:clr>
            <a:srgbClr val="F26B43"/>
          </p15:clr>
        </p15:guide>
        <p15:guide id="92" pos="133">
          <p15:clr>
            <a:srgbClr val="F26B43"/>
          </p15:clr>
        </p15:guide>
        <p15:guide id="93" pos="7545">
          <p15:clr>
            <a:srgbClr val="F26B43"/>
          </p15:clr>
        </p15:guide>
        <p15:guide id="94" orient="horz" pos="13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28400" y="549276"/>
            <a:ext cx="11336562" cy="750790"/>
          </a:xfrm>
          <a:prstGeom prst="rect">
            <a:avLst/>
          </a:prstGeom>
        </p:spPr>
        <p:txBody>
          <a:bodyPr vert="horz" lIns="0" tIns="0" rIns="0" bIns="0" rtlCol="0" anchor="t" anchorCtr="0">
            <a:normAutofit/>
          </a:bodyPr>
          <a:lstStyle/>
          <a:p>
            <a:r>
              <a:rPr lang="en-US" noProof="0" dirty="0"/>
              <a:t>Click to edit title of the slide master</a:t>
            </a:r>
          </a:p>
        </p:txBody>
      </p:sp>
      <p:sp>
        <p:nvSpPr>
          <p:cNvPr id="3" name="Textplatzhalter 2"/>
          <p:cNvSpPr>
            <a:spLocks noGrp="1"/>
          </p:cNvSpPr>
          <p:nvPr>
            <p:ph type="body" idx="1"/>
          </p:nvPr>
        </p:nvSpPr>
        <p:spPr>
          <a:xfrm>
            <a:off x="428400" y="1604866"/>
            <a:ext cx="11336563" cy="4699098"/>
          </a:xfrm>
          <a:prstGeom prst="rect">
            <a:avLst/>
          </a:prstGeom>
        </p:spPr>
        <p:txBody>
          <a:bodyPr vert="horz" lIns="0" tIns="0" rIns="0" bIns="0" rtlCol="0">
            <a:normAutofit/>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ußzeilenplatzhalter 4"/>
          <p:cNvSpPr>
            <a:spLocks noGrp="1"/>
          </p:cNvSpPr>
          <p:nvPr>
            <p:ph type="ftr" sz="quarter" idx="3"/>
          </p:nvPr>
        </p:nvSpPr>
        <p:spPr>
          <a:xfrm>
            <a:off x="428401" y="6356352"/>
            <a:ext cx="7282088" cy="365125"/>
          </a:xfrm>
          <a:prstGeom prst="rect">
            <a:avLst/>
          </a:prstGeom>
        </p:spPr>
        <p:txBody>
          <a:bodyPr vert="horz" lIns="0" tIns="0" rIns="0" bIns="0" rtlCol="0" anchor="ctr"/>
          <a:lstStyle>
            <a:lvl1pPr algn="l">
              <a:defRPr sz="1080">
                <a:solidFill>
                  <a:schemeClr val="tx1">
                    <a:tint val="75000"/>
                  </a:schemeClr>
                </a:solidFill>
              </a:defRPr>
            </a:lvl1pPr>
          </a:lstStyle>
          <a:p>
            <a:r>
              <a:rPr lang="en-US" dirty="0"/>
              <a:t>© HIMA Paul Hildebrandt GmbH 2018</a:t>
            </a:r>
          </a:p>
        </p:txBody>
      </p:sp>
      <p:sp>
        <p:nvSpPr>
          <p:cNvPr id="6" name="Foliennummernplatzhalter 5"/>
          <p:cNvSpPr>
            <a:spLocks noGrp="1"/>
          </p:cNvSpPr>
          <p:nvPr>
            <p:ph type="sldNum" sz="quarter" idx="4"/>
          </p:nvPr>
        </p:nvSpPr>
        <p:spPr>
          <a:xfrm>
            <a:off x="10647365" y="6356352"/>
            <a:ext cx="1117599" cy="365125"/>
          </a:xfrm>
          <a:prstGeom prst="rect">
            <a:avLst/>
          </a:prstGeom>
        </p:spPr>
        <p:txBody>
          <a:bodyPr vert="horz" lIns="0" tIns="0" rIns="0" bIns="0" rtlCol="0" anchor="ctr"/>
          <a:lstStyle>
            <a:lvl1pPr algn="r">
              <a:defRPr sz="1080">
                <a:solidFill>
                  <a:schemeClr val="tx1">
                    <a:tint val="75000"/>
                  </a:schemeClr>
                </a:solidFill>
              </a:defRPr>
            </a:lvl1pPr>
          </a:lstStyle>
          <a:p>
            <a:fld id="{73A10B5D-BA71-4904-B24B-ECE277640C0A}" type="slidenum">
              <a:rPr lang="en-US" noProof="0" smtClean="0"/>
              <a:t>‹Nr.›</a:t>
            </a:fld>
            <a:endParaRPr lang="en-US" noProof="0" dirty="0"/>
          </a:p>
        </p:txBody>
      </p:sp>
    </p:spTree>
    <p:extLst>
      <p:ext uri="{BB962C8B-B14F-4D97-AF65-F5344CB8AC3E}">
        <p14:creationId xmlns:p14="http://schemas.microsoft.com/office/powerpoint/2010/main" val="3332661436"/>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85"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Lst>
  <p:hf hdr="0" dt="0"/>
  <p:txStyles>
    <p:titleStyle>
      <a:lvl1pPr algn="l" defTabSz="823125" rtl="0" eaLnBrk="1" latinLnBrk="0" hangingPunct="1">
        <a:lnSpc>
          <a:spcPct val="90000"/>
        </a:lnSpc>
        <a:spcBef>
          <a:spcPct val="0"/>
        </a:spcBef>
        <a:buNone/>
        <a:defRPr sz="3241" kern="1200">
          <a:solidFill>
            <a:schemeClr val="tx1"/>
          </a:solidFill>
          <a:latin typeface="+mj-lt"/>
          <a:ea typeface="+mj-ea"/>
          <a:cs typeface="+mj-cs"/>
        </a:defRPr>
      </a:lvl1pPr>
    </p:titleStyle>
    <p:bodyStyle>
      <a:lvl1pPr marL="205781" indent="-205781" algn="l" defTabSz="823125" rtl="0" eaLnBrk="1" latinLnBrk="0" hangingPunct="1">
        <a:lnSpc>
          <a:spcPct val="90000"/>
        </a:lnSpc>
        <a:spcBef>
          <a:spcPts val="900"/>
        </a:spcBef>
        <a:buFont typeface="Wingdings" panose="05000000000000000000" pitchFamily="2" charset="2"/>
        <a:buChar char="§"/>
        <a:defRPr sz="1800" kern="1200">
          <a:solidFill>
            <a:schemeClr val="tx1"/>
          </a:solidFill>
          <a:latin typeface="+mn-lt"/>
          <a:ea typeface="+mn-ea"/>
          <a:cs typeface="+mn-cs"/>
        </a:defRPr>
      </a:lvl1pPr>
      <a:lvl2pPr marL="617344" indent="-205781" algn="l" defTabSz="823125" rtl="0" eaLnBrk="1" latinLnBrk="0" hangingPunct="1">
        <a:lnSpc>
          <a:spcPct val="90000"/>
        </a:lnSpc>
        <a:spcBef>
          <a:spcPts val="450"/>
        </a:spcBef>
        <a:buFont typeface="Wingdings" panose="05000000000000000000" pitchFamily="2" charset="2"/>
        <a:buChar char="§"/>
        <a:defRPr sz="1620" kern="1200">
          <a:solidFill>
            <a:schemeClr val="tx1"/>
          </a:solidFill>
          <a:latin typeface="+mn-lt"/>
          <a:ea typeface="+mn-ea"/>
          <a:cs typeface="+mn-cs"/>
        </a:defRPr>
      </a:lvl2pPr>
      <a:lvl3pPr marL="1028906" indent="-205781" algn="l" defTabSz="823125" rtl="0" eaLnBrk="1" latinLnBrk="0" hangingPunct="1">
        <a:lnSpc>
          <a:spcPct val="90000"/>
        </a:lnSpc>
        <a:spcBef>
          <a:spcPts val="450"/>
        </a:spcBef>
        <a:buFont typeface="Wingdings" panose="05000000000000000000" pitchFamily="2" charset="2"/>
        <a:buChar char="§"/>
        <a:defRPr sz="1440" kern="1200">
          <a:solidFill>
            <a:schemeClr val="tx1"/>
          </a:solidFill>
          <a:latin typeface="+mn-lt"/>
          <a:ea typeface="+mn-ea"/>
          <a:cs typeface="+mn-cs"/>
        </a:defRPr>
      </a:lvl3pPr>
      <a:lvl4pPr marL="1440468" indent="-205781" algn="l" defTabSz="823125" rtl="0" eaLnBrk="1" latinLnBrk="0" hangingPunct="1">
        <a:lnSpc>
          <a:spcPct val="90000"/>
        </a:lnSpc>
        <a:spcBef>
          <a:spcPts val="450"/>
        </a:spcBef>
        <a:buFont typeface="Wingdings" panose="05000000000000000000" pitchFamily="2" charset="2"/>
        <a:buChar char="§"/>
        <a:defRPr sz="1260" kern="1200">
          <a:solidFill>
            <a:schemeClr val="tx1"/>
          </a:solidFill>
          <a:latin typeface="+mn-lt"/>
          <a:ea typeface="+mn-ea"/>
          <a:cs typeface="+mn-cs"/>
        </a:defRPr>
      </a:lvl4pPr>
      <a:lvl5pPr marL="1852031" indent="-205781" algn="l" defTabSz="823125" rtl="0" eaLnBrk="1" latinLnBrk="0" hangingPunct="1">
        <a:lnSpc>
          <a:spcPct val="90000"/>
        </a:lnSpc>
        <a:spcBef>
          <a:spcPts val="450"/>
        </a:spcBef>
        <a:buFont typeface="Wingdings" panose="05000000000000000000" pitchFamily="2" charset="2"/>
        <a:buChar char="§"/>
        <a:defRPr sz="1080" kern="1200" baseline="0">
          <a:solidFill>
            <a:schemeClr val="tx1"/>
          </a:solidFill>
          <a:latin typeface="+mn-lt"/>
          <a:ea typeface="+mn-ea"/>
          <a:cs typeface="+mn-cs"/>
        </a:defRPr>
      </a:lvl5pPr>
      <a:lvl6pPr marL="2263593"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5155"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717"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8279"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de-DE"/>
      </a:defPPr>
      <a:lvl1pPr marL="0" algn="l" defTabSz="823125" rtl="0" eaLnBrk="1" latinLnBrk="0" hangingPunct="1">
        <a:defRPr sz="1620" kern="1200">
          <a:solidFill>
            <a:schemeClr val="tx1"/>
          </a:solidFill>
          <a:latin typeface="+mn-lt"/>
          <a:ea typeface="+mn-ea"/>
          <a:cs typeface="+mn-cs"/>
        </a:defRPr>
      </a:lvl1pPr>
      <a:lvl2pPr marL="411562" algn="l" defTabSz="823125" rtl="0" eaLnBrk="1" latinLnBrk="0" hangingPunct="1">
        <a:defRPr sz="1620" kern="1200">
          <a:solidFill>
            <a:schemeClr val="tx1"/>
          </a:solidFill>
          <a:latin typeface="+mn-lt"/>
          <a:ea typeface="+mn-ea"/>
          <a:cs typeface="+mn-cs"/>
        </a:defRPr>
      </a:lvl2pPr>
      <a:lvl3pPr marL="823125" algn="l" defTabSz="823125" rtl="0" eaLnBrk="1" latinLnBrk="0" hangingPunct="1">
        <a:defRPr sz="1620" kern="1200">
          <a:solidFill>
            <a:schemeClr val="tx1"/>
          </a:solidFill>
          <a:latin typeface="+mn-lt"/>
          <a:ea typeface="+mn-ea"/>
          <a:cs typeface="+mn-cs"/>
        </a:defRPr>
      </a:lvl3pPr>
      <a:lvl4pPr marL="1234687" algn="l" defTabSz="823125" rtl="0" eaLnBrk="1" latinLnBrk="0" hangingPunct="1">
        <a:defRPr sz="1620" kern="1200">
          <a:solidFill>
            <a:schemeClr val="tx1"/>
          </a:solidFill>
          <a:latin typeface="+mn-lt"/>
          <a:ea typeface="+mn-ea"/>
          <a:cs typeface="+mn-cs"/>
        </a:defRPr>
      </a:lvl4pPr>
      <a:lvl5pPr marL="1646249" algn="l" defTabSz="823125" rtl="0" eaLnBrk="1" latinLnBrk="0" hangingPunct="1">
        <a:defRPr sz="1620" kern="1200">
          <a:solidFill>
            <a:schemeClr val="tx1"/>
          </a:solidFill>
          <a:latin typeface="+mn-lt"/>
          <a:ea typeface="+mn-ea"/>
          <a:cs typeface="+mn-cs"/>
        </a:defRPr>
      </a:lvl5pPr>
      <a:lvl6pPr marL="2057812" algn="l" defTabSz="823125" rtl="0" eaLnBrk="1" latinLnBrk="0" hangingPunct="1">
        <a:defRPr sz="1620" kern="1200">
          <a:solidFill>
            <a:schemeClr val="tx1"/>
          </a:solidFill>
          <a:latin typeface="+mn-lt"/>
          <a:ea typeface="+mn-ea"/>
          <a:cs typeface="+mn-cs"/>
        </a:defRPr>
      </a:lvl6pPr>
      <a:lvl7pPr marL="2469374" algn="l" defTabSz="823125" rtl="0" eaLnBrk="1" latinLnBrk="0" hangingPunct="1">
        <a:defRPr sz="1620" kern="1200">
          <a:solidFill>
            <a:schemeClr val="tx1"/>
          </a:solidFill>
          <a:latin typeface="+mn-lt"/>
          <a:ea typeface="+mn-ea"/>
          <a:cs typeface="+mn-cs"/>
        </a:defRPr>
      </a:lvl7pPr>
      <a:lvl8pPr marL="2880936" algn="l" defTabSz="823125" rtl="0" eaLnBrk="1" latinLnBrk="0" hangingPunct="1">
        <a:defRPr sz="1620" kern="1200">
          <a:solidFill>
            <a:schemeClr val="tx1"/>
          </a:solidFill>
          <a:latin typeface="+mn-lt"/>
          <a:ea typeface="+mn-ea"/>
          <a:cs typeface="+mn-cs"/>
        </a:defRPr>
      </a:lvl8pPr>
      <a:lvl9pPr marL="3292498" algn="l" defTabSz="823125"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48" pos="357">
          <p15:clr>
            <a:srgbClr val="F26B43"/>
          </p15:clr>
        </p15:guide>
        <p15:guide id="49" pos="473">
          <p15:clr>
            <a:srgbClr val="F26B43"/>
          </p15:clr>
        </p15:guide>
        <p15:guide id="50" pos="825">
          <p15:clr>
            <a:srgbClr val="F26B43"/>
          </p15:clr>
        </p15:guide>
        <p15:guide id="51" pos="940">
          <p15:clr>
            <a:srgbClr val="F26B43"/>
          </p15:clr>
        </p15:guide>
        <p15:guide id="52" pos="1298">
          <p15:clr>
            <a:srgbClr val="F26B43"/>
          </p15:clr>
        </p15:guide>
        <p15:guide id="53" pos="1411">
          <p15:clr>
            <a:srgbClr val="F26B43"/>
          </p15:clr>
        </p15:guide>
        <p15:guide id="54" pos="1770">
          <p15:clr>
            <a:srgbClr val="F26B43"/>
          </p15:clr>
        </p15:guide>
        <p15:guide id="55" pos="1884">
          <p15:clr>
            <a:srgbClr val="F26B43"/>
          </p15:clr>
        </p15:guide>
        <p15:guide id="56" pos="2238">
          <p15:clr>
            <a:srgbClr val="F26B43"/>
          </p15:clr>
        </p15:guide>
        <p15:guide id="57" pos="2352">
          <p15:clr>
            <a:srgbClr val="F26B43"/>
          </p15:clr>
        </p15:guide>
        <p15:guide id="58" pos="2711">
          <p15:clr>
            <a:srgbClr val="F26B43"/>
          </p15:clr>
        </p15:guide>
        <p15:guide id="59" pos="2826">
          <p15:clr>
            <a:srgbClr val="F26B43"/>
          </p15:clr>
        </p15:guide>
        <p15:guide id="60" pos="3179">
          <p15:clr>
            <a:srgbClr val="F26B43"/>
          </p15:clr>
        </p15:guide>
        <p15:guide id="61" pos="3297">
          <p15:clr>
            <a:srgbClr val="F26B43"/>
          </p15:clr>
        </p15:guide>
        <p15:guide id="62" pos="3650">
          <p15:clr>
            <a:srgbClr val="F26B43"/>
          </p15:clr>
        </p15:guide>
        <p15:guide id="63" pos="3765">
          <p15:clr>
            <a:srgbClr val="F26B43"/>
          </p15:clr>
        </p15:guide>
        <p15:guide id="64" pos="4123">
          <p15:clr>
            <a:srgbClr val="F26B43"/>
          </p15:clr>
        </p15:guide>
        <p15:guide id="65" pos="4237">
          <p15:clr>
            <a:srgbClr val="F26B43"/>
          </p15:clr>
        </p15:guide>
        <p15:guide id="66" pos="4593">
          <p15:clr>
            <a:srgbClr val="F26B43"/>
          </p15:clr>
        </p15:guide>
        <p15:guide id="67" pos="4706">
          <p15:clr>
            <a:srgbClr val="F26B43"/>
          </p15:clr>
        </p15:guide>
        <p15:guide id="68" pos="5061">
          <p15:clr>
            <a:srgbClr val="F26B43"/>
          </p15:clr>
        </p15:guide>
        <p15:guide id="69" pos="9883">
          <p15:clr>
            <a:srgbClr val="F26B43"/>
          </p15:clr>
        </p15:guide>
        <p15:guide id="70" pos="9770">
          <p15:clr>
            <a:srgbClr val="F26B43"/>
          </p15:clr>
        </p15:guide>
        <p15:guide id="71" pos="9417">
          <p15:clr>
            <a:srgbClr val="F26B43"/>
          </p15:clr>
        </p15:guide>
        <p15:guide id="72" pos="9299">
          <p15:clr>
            <a:srgbClr val="F26B43"/>
          </p15:clr>
        </p15:guide>
        <p15:guide id="73" pos="8944">
          <p15:clr>
            <a:srgbClr val="F26B43"/>
          </p15:clr>
        </p15:guide>
        <p15:guide id="74" pos="8830">
          <p15:clr>
            <a:srgbClr val="F26B43"/>
          </p15:clr>
        </p15:guide>
        <p15:guide id="75" pos="8471">
          <p15:clr>
            <a:srgbClr val="F26B43"/>
          </p15:clr>
        </p15:guide>
        <p15:guide id="76" pos="8356">
          <p15:clr>
            <a:srgbClr val="F26B43"/>
          </p15:clr>
        </p15:guide>
        <p15:guide id="77" pos="8002">
          <p15:clr>
            <a:srgbClr val="F26B43"/>
          </p15:clr>
        </p15:guide>
        <p15:guide id="78" pos="7887">
          <p15:clr>
            <a:srgbClr val="F26B43"/>
          </p15:clr>
        </p15:guide>
        <p15:guide id="79" pos="7532">
          <p15:clr>
            <a:srgbClr val="F26B43"/>
          </p15:clr>
        </p15:guide>
        <p15:guide id="80" pos="7417">
          <p15:clr>
            <a:srgbClr val="F26B43"/>
          </p15:clr>
        </p15:guide>
        <p15:guide id="81" pos="7061">
          <p15:clr>
            <a:srgbClr val="F26B43"/>
          </p15:clr>
        </p15:guide>
        <p15:guide id="82" pos="6947">
          <p15:clr>
            <a:srgbClr val="F26B43"/>
          </p15:clr>
        </p15:guide>
        <p15:guide id="83" pos="6592">
          <p15:clr>
            <a:srgbClr val="F26B43"/>
          </p15:clr>
        </p15:guide>
        <p15:guide id="84" pos="6477">
          <p15:clr>
            <a:srgbClr val="F26B43"/>
          </p15:clr>
        </p15:guide>
        <p15:guide id="85" pos="6120">
          <p15:clr>
            <a:srgbClr val="F26B43"/>
          </p15:clr>
        </p15:guide>
        <p15:guide id="86" pos="6004">
          <p15:clr>
            <a:srgbClr val="F26B43"/>
          </p15:clr>
        </p15:guide>
        <p15:guide id="87" pos="5649">
          <p15:clr>
            <a:srgbClr val="F26B43"/>
          </p15:clr>
        </p15:guide>
        <p15:guide id="88" pos="5536">
          <p15:clr>
            <a:srgbClr val="F26B43"/>
          </p15:clr>
        </p15:guide>
        <p15:guide id="89" pos="5178">
          <p15:clr>
            <a:srgbClr val="F26B43"/>
          </p15:clr>
        </p15:guide>
        <p15:guide id="90" orient="horz" pos="513">
          <p15:clr>
            <a:srgbClr val="F26B43"/>
          </p15:clr>
        </p15:guide>
        <p15:guide id="91" orient="horz" pos="5883">
          <p15:clr>
            <a:srgbClr val="F26B43"/>
          </p15:clr>
        </p15:guide>
        <p15:guide id="92" pos="177">
          <p15:clr>
            <a:srgbClr val="F26B43"/>
          </p15:clr>
        </p15:guide>
        <p15:guide id="93" pos="10062">
          <p15:clr>
            <a:srgbClr val="F26B43"/>
          </p15:clr>
        </p15:guide>
        <p15:guide id="94" orient="horz" pos="1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28400" y="549276"/>
            <a:ext cx="11336562" cy="750790"/>
          </a:xfrm>
          <a:prstGeom prst="rect">
            <a:avLst/>
          </a:prstGeom>
        </p:spPr>
        <p:txBody>
          <a:bodyPr vert="horz" lIns="0" tIns="0" rIns="0" bIns="0" rtlCol="0" anchor="t" anchorCtr="0">
            <a:normAutofit/>
          </a:bodyPr>
          <a:lstStyle/>
          <a:p>
            <a:r>
              <a:rPr lang="en-US" noProof="0" dirty="0"/>
              <a:t>Click to edit title of the slide master</a:t>
            </a:r>
          </a:p>
        </p:txBody>
      </p:sp>
      <p:sp>
        <p:nvSpPr>
          <p:cNvPr id="3" name="Textplatzhalter 2"/>
          <p:cNvSpPr>
            <a:spLocks noGrp="1"/>
          </p:cNvSpPr>
          <p:nvPr>
            <p:ph type="body" idx="1"/>
          </p:nvPr>
        </p:nvSpPr>
        <p:spPr>
          <a:xfrm>
            <a:off x="428399" y="1604865"/>
            <a:ext cx="11336563" cy="4699098"/>
          </a:xfrm>
          <a:prstGeom prst="rect">
            <a:avLst/>
          </a:prstGeom>
        </p:spPr>
        <p:txBody>
          <a:bodyPr vert="horz" lIns="0" tIns="0" rIns="0" bIns="0" rtlCol="0">
            <a:normAutofit/>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ußzeilenplatzhalter 4"/>
          <p:cNvSpPr>
            <a:spLocks noGrp="1"/>
          </p:cNvSpPr>
          <p:nvPr>
            <p:ph type="ftr" sz="quarter" idx="3"/>
          </p:nvPr>
        </p:nvSpPr>
        <p:spPr>
          <a:xfrm>
            <a:off x="428400" y="6356350"/>
            <a:ext cx="7282088" cy="365125"/>
          </a:xfrm>
          <a:prstGeom prst="rect">
            <a:avLst/>
          </a:prstGeom>
        </p:spPr>
        <p:txBody>
          <a:bodyPr vert="horz" lIns="0" tIns="0" rIns="0" bIns="0" rtlCol="0" anchor="ctr"/>
          <a:lstStyle>
            <a:lvl1pPr algn="l">
              <a:defRPr sz="1200">
                <a:solidFill>
                  <a:schemeClr val="tx1">
                    <a:tint val="75000"/>
                  </a:schemeClr>
                </a:solidFill>
              </a:defRPr>
            </a:lvl1pPr>
          </a:lstStyle>
          <a:p>
            <a:r>
              <a:rPr lang="en-US" noProof="0"/>
              <a:t>© HIMA Paul Hildebrandt GmbH 2018</a:t>
            </a:r>
            <a:endParaRPr lang="en-US" noProof="0" dirty="0"/>
          </a:p>
        </p:txBody>
      </p:sp>
      <p:sp>
        <p:nvSpPr>
          <p:cNvPr id="6" name="Foliennummernplatzhalter 5"/>
          <p:cNvSpPr>
            <a:spLocks noGrp="1"/>
          </p:cNvSpPr>
          <p:nvPr>
            <p:ph type="sldNum" sz="quarter" idx="4"/>
          </p:nvPr>
        </p:nvSpPr>
        <p:spPr>
          <a:xfrm>
            <a:off x="10647363" y="6356350"/>
            <a:ext cx="1117599" cy="365125"/>
          </a:xfrm>
          <a:prstGeom prst="rect">
            <a:avLst/>
          </a:prstGeom>
        </p:spPr>
        <p:txBody>
          <a:bodyPr vert="horz" lIns="0" tIns="0" rIns="0" bIns="0" rtlCol="0" anchor="ctr"/>
          <a:lstStyle>
            <a:lvl1pPr algn="r">
              <a:defRPr sz="1200">
                <a:solidFill>
                  <a:schemeClr val="tx1">
                    <a:tint val="75000"/>
                  </a:schemeClr>
                </a:solidFill>
              </a:defRPr>
            </a:lvl1pPr>
          </a:lstStyle>
          <a:p>
            <a:fld id="{73A10B5D-BA71-4904-B24B-ECE277640C0A}" type="slidenum">
              <a:rPr lang="en-US" noProof="0" smtClean="0"/>
              <a:t>‹Nr.›</a:t>
            </a:fld>
            <a:endParaRPr lang="en-US" noProof="0" dirty="0"/>
          </a:p>
        </p:txBody>
      </p:sp>
    </p:spTree>
    <p:extLst>
      <p:ext uri="{BB962C8B-B14F-4D97-AF65-F5344CB8AC3E}">
        <p14:creationId xmlns:p14="http://schemas.microsoft.com/office/powerpoint/2010/main" val="3604403072"/>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 id="2147483880" r:id="rId38"/>
    <p:sldLayoutId id="2147483881" r:id="rId39"/>
    <p:sldLayoutId id="2147483882" r:id="rId40"/>
    <p:sldLayoutId id="2147483883" r:id="rId41"/>
    <p:sldLayoutId id="2147483884" r:id="rId42"/>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8" pos="268">
          <p15:clr>
            <a:srgbClr val="F26B43"/>
          </p15:clr>
        </p15:guide>
        <p15:guide id="49" pos="355">
          <p15:clr>
            <a:srgbClr val="F26B43"/>
          </p15:clr>
        </p15:guide>
        <p15:guide id="50" pos="619">
          <p15:clr>
            <a:srgbClr val="F26B43"/>
          </p15:clr>
        </p15:guide>
        <p15:guide id="51" pos="705">
          <p15:clr>
            <a:srgbClr val="F26B43"/>
          </p15:clr>
        </p15:guide>
        <p15:guide id="52" pos="973">
          <p15:clr>
            <a:srgbClr val="F26B43"/>
          </p15:clr>
        </p15:guide>
        <p15:guide id="53" pos="1058">
          <p15:clr>
            <a:srgbClr val="F26B43"/>
          </p15:clr>
        </p15:guide>
        <p15:guide id="54" pos="1327">
          <p15:clr>
            <a:srgbClr val="F26B43"/>
          </p15:clr>
        </p15:guide>
        <p15:guide id="55" pos="1413">
          <p15:clr>
            <a:srgbClr val="F26B43"/>
          </p15:clr>
        </p15:guide>
        <p15:guide id="56" pos="1678">
          <p15:clr>
            <a:srgbClr val="F26B43"/>
          </p15:clr>
        </p15:guide>
        <p15:guide id="57" pos="1764">
          <p15:clr>
            <a:srgbClr val="F26B43"/>
          </p15:clr>
        </p15:guide>
        <p15:guide id="58" pos="2033">
          <p15:clr>
            <a:srgbClr val="F26B43"/>
          </p15:clr>
        </p15:guide>
        <p15:guide id="59" pos="2119">
          <p15:clr>
            <a:srgbClr val="F26B43"/>
          </p15:clr>
        </p15:guide>
        <p15:guide id="60" pos="2384">
          <p15:clr>
            <a:srgbClr val="F26B43"/>
          </p15:clr>
        </p15:guide>
        <p15:guide id="61" pos="2472">
          <p15:clr>
            <a:srgbClr val="F26B43"/>
          </p15:clr>
        </p15:guide>
        <p15:guide id="62" pos="2737">
          <p15:clr>
            <a:srgbClr val="F26B43"/>
          </p15:clr>
        </p15:guide>
        <p15:guide id="63" pos="2823">
          <p15:clr>
            <a:srgbClr val="F26B43"/>
          </p15:clr>
        </p15:guide>
        <p15:guide id="64" pos="3092">
          <p15:clr>
            <a:srgbClr val="F26B43"/>
          </p15:clr>
        </p15:guide>
        <p15:guide id="65" pos="3177">
          <p15:clr>
            <a:srgbClr val="F26B43"/>
          </p15:clr>
        </p15:guide>
        <p15:guide id="66" pos="3444">
          <p15:clr>
            <a:srgbClr val="F26B43"/>
          </p15:clr>
        </p15:guide>
        <p15:guide id="67" pos="3529">
          <p15:clr>
            <a:srgbClr val="F26B43"/>
          </p15:clr>
        </p15:guide>
        <p15:guide id="68" pos="3795">
          <p15:clr>
            <a:srgbClr val="F26B43"/>
          </p15:clr>
        </p15:guide>
        <p15:guide id="69" pos="7411">
          <p15:clr>
            <a:srgbClr val="F26B43"/>
          </p15:clr>
        </p15:guide>
        <p15:guide id="70" pos="7326">
          <p15:clr>
            <a:srgbClr val="F26B43"/>
          </p15:clr>
        </p15:guide>
        <p15:guide id="71" pos="7061">
          <p15:clr>
            <a:srgbClr val="F26B43"/>
          </p15:clr>
        </p15:guide>
        <p15:guide id="72" pos="6973">
          <p15:clr>
            <a:srgbClr val="F26B43"/>
          </p15:clr>
        </p15:guide>
        <p15:guide id="73" pos="6707">
          <p15:clr>
            <a:srgbClr val="F26B43"/>
          </p15:clr>
        </p15:guide>
        <p15:guide id="74" pos="6621">
          <p15:clr>
            <a:srgbClr val="F26B43"/>
          </p15:clr>
        </p15:guide>
        <p15:guide id="75" pos="6352">
          <p15:clr>
            <a:srgbClr val="F26B43"/>
          </p15:clr>
        </p15:guide>
        <p15:guide id="76" pos="6266">
          <p15:clr>
            <a:srgbClr val="F26B43"/>
          </p15:clr>
        </p15:guide>
        <p15:guide id="77" pos="6000">
          <p15:clr>
            <a:srgbClr val="F26B43"/>
          </p15:clr>
        </p15:guide>
        <p15:guide id="78" pos="5914">
          <p15:clr>
            <a:srgbClr val="F26B43"/>
          </p15:clr>
        </p15:guide>
        <p15:guide id="79" pos="5648">
          <p15:clr>
            <a:srgbClr val="F26B43"/>
          </p15:clr>
        </p15:guide>
        <p15:guide id="80" pos="5562">
          <p15:clr>
            <a:srgbClr val="F26B43"/>
          </p15:clr>
        </p15:guide>
        <p15:guide id="81" pos="5295">
          <p15:clr>
            <a:srgbClr val="F26B43"/>
          </p15:clr>
        </p15:guide>
        <p15:guide id="82" pos="5209">
          <p15:clr>
            <a:srgbClr val="F26B43"/>
          </p15:clr>
        </p15:guide>
        <p15:guide id="83" pos="4943">
          <p15:clr>
            <a:srgbClr val="F26B43"/>
          </p15:clr>
        </p15:guide>
        <p15:guide id="84" pos="4857">
          <p15:clr>
            <a:srgbClr val="F26B43"/>
          </p15:clr>
        </p15:guide>
        <p15:guide id="85" pos="4589">
          <p15:clr>
            <a:srgbClr val="F26B43"/>
          </p15:clr>
        </p15:guide>
        <p15:guide id="86" pos="4502">
          <p15:clr>
            <a:srgbClr val="F26B43"/>
          </p15:clr>
        </p15:guide>
        <p15:guide id="87" pos="4236">
          <p15:clr>
            <a:srgbClr val="F26B43"/>
          </p15:clr>
        </p15:guide>
        <p15:guide id="88" pos="4151">
          <p15:clr>
            <a:srgbClr val="F26B43"/>
          </p15:clr>
        </p15:guide>
        <p15:guide id="89" pos="3883">
          <p15:clr>
            <a:srgbClr val="F26B43"/>
          </p15:clr>
        </p15:guide>
        <p15:guide id="90" orient="horz" pos="346">
          <p15:clr>
            <a:srgbClr val="F26B43"/>
          </p15:clr>
        </p15:guide>
        <p15:guide id="91" orient="horz" pos="3971">
          <p15:clr>
            <a:srgbClr val="F26B43"/>
          </p15:clr>
        </p15:guide>
        <p15:guide id="92" pos="133">
          <p15:clr>
            <a:srgbClr val="F26B43"/>
          </p15:clr>
        </p15:guide>
        <p15:guide id="93" pos="7545">
          <p15:clr>
            <a:srgbClr val="F26B43"/>
          </p15:clr>
        </p15:guide>
        <p15:guide id="94" orient="horz" pos="13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28400" y="549276"/>
            <a:ext cx="11336562" cy="750790"/>
          </a:xfrm>
          <a:prstGeom prst="rect">
            <a:avLst/>
          </a:prstGeom>
        </p:spPr>
        <p:txBody>
          <a:bodyPr vert="horz" lIns="0" tIns="0" rIns="0" bIns="0" rtlCol="0" anchor="t" anchorCtr="0">
            <a:normAutofit/>
          </a:bodyPr>
          <a:lstStyle/>
          <a:p>
            <a:r>
              <a:rPr lang="en-US" noProof="0" dirty="0"/>
              <a:t>Click to edit title of the slide master</a:t>
            </a:r>
          </a:p>
        </p:txBody>
      </p:sp>
      <p:sp>
        <p:nvSpPr>
          <p:cNvPr id="3" name="Textplatzhalter 2"/>
          <p:cNvSpPr>
            <a:spLocks noGrp="1"/>
          </p:cNvSpPr>
          <p:nvPr>
            <p:ph type="body" idx="1"/>
          </p:nvPr>
        </p:nvSpPr>
        <p:spPr>
          <a:xfrm>
            <a:off x="428400" y="1604866"/>
            <a:ext cx="11336563" cy="4699098"/>
          </a:xfrm>
          <a:prstGeom prst="rect">
            <a:avLst/>
          </a:prstGeom>
        </p:spPr>
        <p:txBody>
          <a:bodyPr vert="horz" lIns="0" tIns="0" rIns="0" bIns="0" rtlCol="0">
            <a:normAutofit/>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ußzeilenplatzhalter 4"/>
          <p:cNvSpPr>
            <a:spLocks noGrp="1"/>
          </p:cNvSpPr>
          <p:nvPr>
            <p:ph type="ftr" sz="quarter" idx="3"/>
          </p:nvPr>
        </p:nvSpPr>
        <p:spPr>
          <a:xfrm>
            <a:off x="428401" y="6356352"/>
            <a:ext cx="7282088" cy="365125"/>
          </a:xfrm>
          <a:prstGeom prst="rect">
            <a:avLst/>
          </a:prstGeom>
        </p:spPr>
        <p:txBody>
          <a:bodyPr vert="horz" lIns="0" tIns="0" rIns="0" bIns="0" rtlCol="0" anchor="ctr"/>
          <a:lstStyle>
            <a:lvl1pPr algn="l">
              <a:defRPr sz="1080">
                <a:solidFill>
                  <a:schemeClr val="tx1">
                    <a:tint val="75000"/>
                  </a:schemeClr>
                </a:solidFill>
              </a:defRPr>
            </a:lvl1pPr>
          </a:lstStyle>
          <a:p>
            <a:r>
              <a:rPr lang="en-US" dirty="0">
                <a:solidFill>
                  <a:prstClr val="black">
                    <a:tint val="75000"/>
                  </a:prstClr>
                </a:solidFill>
              </a:rPr>
              <a:t>© HIMA Paul Hildebrandt GmbH 2018</a:t>
            </a:r>
          </a:p>
        </p:txBody>
      </p:sp>
      <p:sp>
        <p:nvSpPr>
          <p:cNvPr id="6" name="Foliennummernplatzhalter 5"/>
          <p:cNvSpPr>
            <a:spLocks noGrp="1"/>
          </p:cNvSpPr>
          <p:nvPr>
            <p:ph type="sldNum" sz="quarter" idx="4"/>
          </p:nvPr>
        </p:nvSpPr>
        <p:spPr>
          <a:xfrm>
            <a:off x="10647365" y="6356352"/>
            <a:ext cx="1117599" cy="365125"/>
          </a:xfrm>
          <a:prstGeom prst="rect">
            <a:avLst/>
          </a:prstGeom>
        </p:spPr>
        <p:txBody>
          <a:bodyPr vert="horz" lIns="0" tIns="0" rIns="0" bIns="0" rtlCol="0" anchor="ctr"/>
          <a:lstStyle>
            <a:lvl1pPr algn="r">
              <a:defRPr sz="1080">
                <a:solidFill>
                  <a:schemeClr val="tx1">
                    <a:tint val="75000"/>
                  </a:schemeClr>
                </a:solidFill>
              </a:defRPr>
            </a:lvl1pPr>
          </a:lstStyle>
          <a:p>
            <a:fld id="{73A10B5D-BA71-4904-B24B-ECE277640C0A}" type="slidenum">
              <a:rPr lang="en-US" smtClean="0">
                <a:solidFill>
                  <a:prstClr val="black">
                    <a:tint val="75000"/>
                  </a:prstClr>
                </a:solidFill>
              </a:rPr>
              <a:pPr/>
              <a:t>‹Nr.›</a:t>
            </a:fld>
            <a:endParaRPr lang="en-US" dirty="0">
              <a:solidFill>
                <a:prstClr val="black">
                  <a:tint val="75000"/>
                </a:prstClr>
              </a:solidFill>
            </a:endParaRPr>
          </a:p>
        </p:txBody>
      </p:sp>
    </p:spTree>
    <p:extLst>
      <p:ext uri="{BB962C8B-B14F-4D97-AF65-F5344CB8AC3E}">
        <p14:creationId xmlns:p14="http://schemas.microsoft.com/office/powerpoint/2010/main" val="1494027827"/>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 id="2147483948" r:id="rId19"/>
    <p:sldLayoutId id="2147483949" r:id="rId20"/>
    <p:sldLayoutId id="2147483950" r:id="rId21"/>
    <p:sldLayoutId id="2147483951" r:id="rId22"/>
    <p:sldLayoutId id="2147483952" r:id="rId23"/>
    <p:sldLayoutId id="2147483953" r:id="rId24"/>
    <p:sldLayoutId id="2147483954" r:id="rId25"/>
    <p:sldLayoutId id="2147483955" r:id="rId26"/>
    <p:sldLayoutId id="2147483956" r:id="rId27"/>
    <p:sldLayoutId id="2147483957" r:id="rId28"/>
    <p:sldLayoutId id="2147483958" r:id="rId29"/>
    <p:sldLayoutId id="2147483959" r:id="rId30"/>
    <p:sldLayoutId id="2147483960" r:id="rId31"/>
    <p:sldLayoutId id="2147483961" r:id="rId32"/>
    <p:sldLayoutId id="2147483962" r:id="rId33"/>
    <p:sldLayoutId id="2147483963" r:id="rId34"/>
    <p:sldLayoutId id="2147483964" r:id="rId35"/>
    <p:sldLayoutId id="2147483965" r:id="rId36"/>
    <p:sldLayoutId id="2147483966" r:id="rId37"/>
    <p:sldLayoutId id="2147483967" r:id="rId38"/>
    <p:sldLayoutId id="2147483968" r:id="rId39"/>
    <p:sldLayoutId id="2147483969" r:id="rId40"/>
    <p:sldLayoutId id="2147483970" r:id="rId41"/>
    <p:sldLayoutId id="2147483971" r:id="rId42"/>
    <p:sldLayoutId id="2147483972" r:id="rId43"/>
    <p:sldLayoutId id="2147483973" r:id="rId44"/>
    <p:sldLayoutId id="2147483974" r:id="rId45"/>
  </p:sldLayoutIdLst>
  <p:hf hdr="0" dt="0"/>
  <p:txStyles>
    <p:titleStyle>
      <a:lvl1pPr algn="l" defTabSz="823125" rtl="0" eaLnBrk="1" latinLnBrk="0" hangingPunct="1">
        <a:lnSpc>
          <a:spcPct val="90000"/>
        </a:lnSpc>
        <a:spcBef>
          <a:spcPct val="0"/>
        </a:spcBef>
        <a:buNone/>
        <a:defRPr sz="3241" kern="1200">
          <a:solidFill>
            <a:schemeClr val="tx1"/>
          </a:solidFill>
          <a:latin typeface="+mj-lt"/>
          <a:ea typeface="+mj-ea"/>
          <a:cs typeface="+mj-cs"/>
        </a:defRPr>
      </a:lvl1pPr>
    </p:titleStyle>
    <p:bodyStyle>
      <a:lvl1pPr marL="205781" indent="-205781" algn="l" defTabSz="823125" rtl="0" eaLnBrk="1" latinLnBrk="0" hangingPunct="1">
        <a:lnSpc>
          <a:spcPct val="90000"/>
        </a:lnSpc>
        <a:spcBef>
          <a:spcPts val="900"/>
        </a:spcBef>
        <a:buFont typeface="Wingdings" panose="05000000000000000000" pitchFamily="2" charset="2"/>
        <a:buChar char="§"/>
        <a:defRPr sz="1800" kern="1200">
          <a:solidFill>
            <a:schemeClr val="tx1"/>
          </a:solidFill>
          <a:latin typeface="+mn-lt"/>
          <a:ea typeface="+mn-ea"/>
          <a:cs typeface="+mn-cs"/>
        </a:defRPr>
      </a:lvl1pPr>
      <a:lvl2pPr marL="617344" indent="-205781" algn="l" defTabSz="823125" rtl="0" eaLnBrk="1" latinLnBrk="0" hangingPunct="1">
        <a:lnSpc>
          <a:spcPct val="90000"/>
        </a:lnSpc>
        <a:spcBef>
          <a:spcPts val="450"/>
        </a:spcBef>
        <a:buFont typeface="Wingdings" panose="05000000000000000000" pitchFamily="2" charset="2"/>
        <a:buChar char="§"/>
        <a:defRPr sz="1620" kern="1200">
          <a:solidFill>
            <a:schemeClr val="tx1"/>
          </a:solidFill>
          <a:latin typeface="+mn-lt"/>
          <a:ea typeface="+mn-ea"/>
          <a:cs typeface="+mn-cs"/>
        </a:defRPr>
      </a:lvl2pPr>
      <a:lvl3pPr marL="1028906" indent="-205781" algn="l" defTabSz="823125" rtl="0" eaLnBrk="1" latinLnBrk="0" hangingPunct="1">
        <a:lnSpc>
          <a:spcPct val="90000"/>
        </a:lnSpc>
        <a:spcBef>
          <a:spcPts val="450"/>
        </a:spcBef>
        <a:buFont typeface="Wingdings" panose="05000000000000000000" pitchFamily="2" charset="2"/>
        <a:buChar char="§"/>
        <a:defRPr sz="1440" kern="1200">
          <a:solidFill>
            <a:schemeClr val="tx1"/>
          </a:solidFill>
          <a:latin typeface="+mn-lt"/>
          <a:ea typeface="+mn-ea"/>
          <a:cs typeface="+mn-cs"/>
        </a:defRPr>
      </a:lvl3pPr>
      <a:lvl4pPr marL="1440468" indent="-205781" algn="l" defTabSz="823125" rtl="0" eaLnBrk="1" latinLnBrk="0" hangingPunct="1">
        <a:lnSpc>
          <a:spcPct val="90000"/>
        </a:lnSpc>
        <a:spcBef>
          <a:spcPts val="450"/>
        </a:spcBef>
        <a:buFont typeface="Wingdings" panose="05000000000000000000" pitchFamily="2" charset="2"/>
        <a:buChar char="§"/>
        <a:defRPr sz="1260" kern="1200">
          <a:solidFill>
            <a:schemeClr val="tx1"/>
          </a:solidFill>
          <a:latin typeface="+mn-lt"/>
          <a:ea typeface="+mn-ea"/>
          <a:cs typeface="+mn-cs"/>
        </a:defRPr>
      </a:lvl4pPr>
      <a:lvl5pPr marL="1852031" indent="-205781" algn="l" defTabSz="823125" rtl="0" eaLnBrk="1" latinLnBrk="0" hangingPunct="1">
        <a:lnSpc>
          <a:spcPct val="90000"/>
        </a:lnSpc>
        <a:spcBef>
          <a:spcPts val="450"/>
        </a:spcBef>
        <a:buFont typeface="Wingdings" panose="05000000000000000000" pitchFamily="2" charset="2"/>
        <a:buChar char="§"/>
        <a:defRPr sz="1080" kern="1200" baseline="0">
          <a:solidFill>
            <a:schemeClr val="tx1"/>
          </a:solidFill>
          <a:latin typeface="+mn-lt"/>
          <a:ea typeface="+mn-ea"/>
          <a:cs typeface="+mn-cs"/>
        </a:defRPr>
      </a:lvl5pPr>
      <a:lvl6pPr marL="2263593"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5155"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717"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8279"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de-DE"/>
      </a:defPPr>
      <a:lvl1pPr marL="0" algn="l" defTabSz="823125" rtl="0" eaLnBrk="1" latinLnBrk="0" hangingPunct="1">
        <a:defRPr sz="1620" kern="1200">
          <a:solidFill>
            <a:schemeClr val="tx1"/>
          </a:solidFill>
          <a:latin typeface="+mn-lt"/>
          <a:ea typeface="+mn-ea"/>
          <a:cs typeface="+mn-cs"/>
        </a:defRPr>
      </a:lvl1pPr>
      <a:lvl2pPr marL="411562" algn="l" defTabSz="823125" rtl="0" eaLnBrk="1" latinLnBrk="0" hangingPunct="1">
        <a:defRPr sz="1620" kern="1200">
          <a:solidFill>
            <a:schemeClr val="tx1"/>
          </a:solidFill>
          <a:latin typeface="+mn-lt"/>
          <a:ea typeface="+mn-ea"/>
          <a:cs typeface="+mn-cs"/>
        </a:defRPr>
      </a:lvl2pPr>
      <a:lvl3pPr marL="823125" algn="l" defTabSz="823125" rtl="0" eaLnBrk="1" latinLnBrk="0" hangingPunct="1">
        <a:defRPr sz="1620" kern="1200">
          <a:solidFill>
            <a:schemeClr val="tx1"/>
          </a:solidFill>
          <a:latin typeface="+mn-lt"/>
          <a:ea typeface="+mn-ea"/>
          <a:cs typeface="+mn-cs"/>
        </a:defRPr>
      </a:lvl3pPr>
      <a:lvl4pPr marL="1234687" algn="l" defTabSz="823125" rtl="0" eaLnBrk="1" latinLnBrk="0" hangingPunct="1">
        <a:defRPr sz="1620" kern="1200">
          <a:solidFill>
            <a:schemeClr val="tx1"/>
          </a:solidFill>
          <a:latin typeface="+mn-lt"/>
          <a:ea typeface="+mn-ea"/>
          <a:cs typeface="+mn-cs"/>
        </a:defRPr>
      </a:lvl4pPr>
      <a:lvl5pPr marL="1646249" algn="l" defTabSz="823125" rtl="0" eaLnBrk="1" latinLnBrk="0" hangingPunct="1">
        <a:defRPr sz="1620" kern="1200">
          <a:solidFill>
            <a:schemeClr val="tx1"/>
          </a:solidFill>
          <a:latin typeface="+mn-lt"/>
          <a:ea typeface="+mn-ea"/>
          <a:cs typeface="+mn-cs"/>
        </a:defRPr>
      </a:lvl5pPr>
      <a:lvl6pPr marL="2057812" algn="l" defTabSz="823125" rtl="0" eaLnBrk="1" latinLnBrk="0" hangingPunct="1">
        <a:defRPr sz="1620" kern="1200">
          <a:solidFill>
            <a:schemeClr val="tx1"/>
          </a:solidFill>
          <a:latin typeface="+mn-lt"/>
          <a:ea typeface="+mn-ea"/>
          <a:cs typeface="+mn-cs"/>
        </a:defRPr>
      </a:lvl6pPr>
      <a:lvl7pPr marL="2469374" algn="l" defTabSz="823125" rtl="0" eaLnBrk="1" latinLnBrk="0" hangingPunct="1">
        <a:defRPr sz="1620" kern="1200">
          <a:solidFill>
            <a:schemeClr val="tx1"/>
          </a:solidFill>
          <a:latin typeface="+mn-lt"/>
          <a:ea typeface="+mn-ea"/>
          <a:cs typeface="+mn-cs"/>
        </a:defRPr>
      </a:lvl7pPr>
      <a:lvl8pPr marL="2880936" algn="l" defTabSz="823125" rtl="0" eaLnBrk="1" latinLnBrk="0" hangingPunct="1">
        <a:defRPr sz="1620" kern="1200">
          <a:solidFill>
            <a:schemeClr val="tx1"/>
          </a:solidFill>
          <a:latin typeface="+mn-lt"/>
          <a:ea typeface="+mn-ea"/>
          <a:cs typeface="+mn-cs"/>
        </a:defRPr>
      </a:lvl8pPr>
      <a:lvl9pPr marL="3292498" algn="l" defTabSz="823125"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48" pos="357">
          <p15:clr>
            <a:srgbClr val="F26B43"/>
          </p15:clr>
        </p15:guide>
        <p15:guide id="49" pos="473">
          <p15:clr>
            <a:srgbClr val="F26B43"/>
          </p15:clr>
        </p15:guide>
        <p15:guide id="50" pos="825">
          <p15:clr>
            <a:srgbClr val="F26B43"/>
          </p15:clr>
        </p15:guide>
        <p15:guide id="51" pos="940">
          <p15:clr>
            <a:srgbClr val="F26B43"/>
          </p15:clr>
        </p15:guide>
        <p15:guide id="52" pos="1298">
          <p15:clr>
            <a:srgbClr val="F26B43"/>
          </p15:clr>
        </p15:guide>
        <p15:guide id="53" pos="1411">
          <p15:clr>
            <a:srgbClr val="F26B43"/>
          </p15:clr>
        </p15:guide>
        <p15:guide id="54" pos="1770">
          <p15:clr>
            <a:srgbClr val="F26B43"/>
          </p15:clr>
        </p15:guide>
        <p15:guide id="55" pos="1884">
          <p15:clr>
            <a:srgbClr val="F26B43"/>
          </p15:clr>
        </p15:guide>
        <p15:guide id="56" pos="2238">
          <p15:clr>
            <a:srgbClr val="F26B43"/>
          </p15:clr>
        </p15:guide>
        <p15:guide id="57" pos="2352">
          <p15:clr>
            <a:srgbClr val="F26B43"/>
          </p15:clr>
        </p15:guide>
        <p15:guide id="58" pos="2711">
          <p15:clr>
            <a:srgbClr val="F26B43"/>
          </p15:clr>
        </p15:guide>
        <p15:guide id="59" pos="2826">
          <p15:clr>
            <a:srgbClr val="F26B43"/>
          </p15:clr>
        </p15:guide>
        <p15:guide id="60" pos="3179">
          <p15:clr>
            <a:srgbClr val="F26B43"/>
          </p15:clr>
        </p15:guide>
        <p15:guide id="61" pos="3297">
          <p15:clr>
            <a:srgbClr val="F26B43"/>
          </p15:clr>
        </p15:guide>
        <p15:guide id="62" pos="3650">
          <p15:clr>
            <a:srgbClr val="F26B43"/>
          </p15:clr>
        </p15:guide>
        <p15:guide id="63" pos="3765">
          <p15:clr>
            <a:srgbClr val="F26B43"/>
          </p15:clr>
        </p15:guide>
        <p15:guide id="64" pos="4123">
          <p15:clr>
            <a:srgbClr val="F26B43"/>
          </p15:clr>
        </p15:guide>
        <p15:guide id="65" pos="4237">
          <p15:clr>
            <a:srgbClr val="F26B43"/>
          </p15:clr>
        </p15:guide>
        <p15:guide id="66" pos="4593">
          <p15:clr>
            <a:srgbClr val="F26B43"/>
          </p15:clr>
        </p15:guide>
        <p15:guide id="67" pos="4706">
          <p15:clr>
            <a:srgbClr val="F26B43"/>
          </p15:clr>
        </p15:guide>
        <p15:guide id="68" pos="5061">
          <p15:clr>
            <a:srgbClr val="F26B43"/>
          </p15:clr>
        </p15:guide>
        <p15:guide id="69" pos="9883">
          <p15:clr>
            <a:srgbClr val="F26B43"/>
          </p15:clr>
        </p15:guide>
        <p15:guide id="70" pos="9770">
          <p15:clr>
            <a:srgbClr val="F26B43"/>
          </p15:clr>
        </p15:guide>
        <p15:guide id="71" pos="9417">
          <p15:clr>
            <a:srgbClr val="F26B43"/>
          </p15:clr>
        </p15:guide>
        <p15:guide id="72" pos="9299">
          <p15:clr>
            <a:srgbClr val="F26B43"/>
          </p15:clr>
        </p15:guide>
        <p15:guide id="73" pos="8944">
          <p15:clr>
            <a:srgbClr val="F26B43"/>
          </p15:clr>
        </p15:guide>
        <p15:guide id="74" pos="8830">
          <p15:clr>
            <a:srgbClr val="F26B43"/>
          </p15:clr>
        </p15:guide>
        <p15:guide id="75" pos="8471">
          <p15:clr>
            <a:srgbClr val="F26B43"/>
          </p15:clr>
        </p15:guide>
        <p15:guide id="76" pos="8356">
          <p15:clr>
            <a:srgbClr val="F26B43"/>
          </p15:clr>
        </p15:guide>
        <p15:guide id="77" pos="8002">
          <p15:clr>
            <a:srgbClr val="F26B43"/>
          </p15:clr>
        </p15:guide>
        <p15:guide id="78" pos="7887">
          <p15:clr>
            <a:srgbClr val="F26B43"/>
          </p15:clr>
        </p15:guide>
        <p15:guide id="79" pos="7532">
          <p15:clr>
            <a:srgbClr val="F26B43"/>
          </p15:clr>
        </p15:guide>
        <p15:guide id="80" pos="7417">
          <p15:clr>
            <a:srgbClr val="F26B43"/>
          </p15:clr>
        </p15:guide>
        <p15:guide id="81" pos="7061">
          <p15:clr>
            <a:srgbClr val="F26B43"/>
          </p15:clr>
        </p15:guide>
        <p15:guide id="82" pos="6947">
          <p15:clr>
            <a:srgbClr val="F26B43"/>
          </p15:clr>
        </p15:guide>
        <p15:guide id="83" pos="6592">
          <p15:clr>
            <a:srgbClr val="F26B43"/>
          </p15:clr>
        </p15:guide>
        <p15:guide id="84" pos="6477">
          <p15:clr>
            <a:srgbClr val="F26B43"/>
          </p15:clr>
        </p15:guide>
        <p15:guide id="85" pos="6120">
          <p15:clr>
            <a:srgbClr val="F26B43"/>
          </p15:clr>
        </p15:guide>
        <p15:guide id="86" pos="6004">
          <p15:clr>
            <a:srgbClr val="F26B43"/>
          </p15:clr>
        </p15:guide>
        <p15:guide id="87" pos="5649">
          <p15:clr>
            <a:srgbClr val="F26B43"/>
          </p15:clr>
        </p15:guide>
        <p15:guide id="88" pos="5536">
          <p15:clr>
            <a:srgbClr val="F26B43"/>
          </p15:clr>
        </p15:guide>
        <p15:guide id="89" pos="5178">
          <p15:clr>
            <a:srgbClr val="F26B43"/>
          </p15:clr>
        </p15:guide>
        <p15:guide id="90" orient="horz" pos="513">
          <p15:clr>
            <a:srgbClr val="F26B43"/>
          </p15:clr>
        </p15:guide>
        <p15:guide id="91" orient="horz" pos="5883">
          <p15:clr>
            <a:srgbClr val="F26B43"/>
          </p15:clr>
        </p15:guide>
        <p15:guide id="92" pos="177">
          <p15:clr>
            <a:srgbClr val="F26B43"/>
          </p15:clr>
        </p15:guide>
        <p15:guide id="93" pos="10062">
          <p15:clr>
            <a:srgbClr val="F26B43"/>
          </p15:clr>
        </p15:guide>
        <p15:guide id="94" orient="horz" pos="1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1.png"/><Relationship Id="rId12" Type="http://schemas.microsoft.com/office/2007/relationships/hdphoto" Target="../media/hdphoto5.wdp"/><Relationship Id="rId17" Type="http://schemas.openxmlformats.org/officeDocument/2006/relationships/image" Target="../media/image46.png"/><Relationship Id="rId2" Type="http://schemas.openxmlformats.org/officeDocument/2006/relationships/notesSlide" Target="../notesSlides/notesSlide18.xml"/><Relationship Id="rId16" Type="http://schemas.microsoft.com/office/2007/relationships/hdphoto" Target="../media/hdphoto7.wdp"/><Relationship Id="rId1" Type="http://schemas.openxmlformats.org/officeDocument/2006/relationships/slideLayout" Target="../slideLayouts/slideLayout36.xml"/><Relationship Id="rId6" Type="http://schemas.microsoft.com/office/2007/relationships/hdphoto" Target="../media/hdphoto2.wdp"/><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2.png"/><Relationship Id="rId1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36.xml"/><Relationship Id="rId4" Type="http://schemas.openxmlformats.org/officeDocument/2006/relationships/image" Target="../media/image2.wmf"/></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36.xml"/><Relationship Id="rId4" Type="http://schemas.openxmlformats.org/officeDocument/2006/relationships/image" Target="../media/image2.wmf"/></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36.xml"/><Relationship Id="rId4" Type="http://schemas.openxmlformats.org/officeDocument/2006/relationships/image" Target="../media/image2.wmf"/></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3.emf"/><Relationship Id="rId7" Type="http://schemas.openxmlformats.org/officeDocument/2006/relationships/image" Target="../media/image12.jpeg"/><Relationship Id="rId12" Type="http://schemas.openxmlformats.org/officeDocument/2006/relationships/image" Target="../media/image17.jpeg"/><Relationship Id="rId17" Type="http://schemas.openxmlformats.org/officeDocument/2006/relationships/image" Target="../media/image22.jpeg"/><Relationship Id="rId2" Type="http://schemas.openxmlformats.org/officeDocument/2006/relationships/notesSlide" Target="../notesSlides/notesSlide5.xml"/><Relationship Id="rId16" Type="http://schemas.openxmlformats.org/officeDocument/2006/relationships/image" Target="../media/image21.jpeg"/><Relationship Id="rId1" Type="http://schemas.openxmlformats.org/officeDocument/2006/relationships/slideLayout" Target="../slideLayouts/slideLayout81.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2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8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81.xml"/><Relationship Id="rId5" Type="http://schemas.openxmlformats.org/officeDocument/2006/relationships/image" Target="../media/image30.jpeg"/><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8.xml"/><Relationship Id="rId1" Type="http://schemas.openxmlformats.org/officeDocument/2006/relationships/slideLayout" Target="../slideLayouts/slideLayout81.xml"/><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0"/>
            <a:ext cx="12192000" cy="6856479"/>
          </a:xfrm>
          <a:prstGeom prst="rect">
            <a:avLst/>
          </a:prstGeom>
          <a:solidFill>
            <a:schemeClr val="tx2"/>
          </a:solidFill>
          <a:ln>
            <a:noFill/>
          </a:ln>
        </p:spPr>
      </p:pic>
      <p:sp>
        <p:nvSpPr>
          <p:cNvPr id="8" name="Inhaltsplatzhalter 5"/>
          <p:cNvSpPr txBox="1">
            <a:spLocks/>
          </p:cNvSpPr>
          <p:nvPr/>
        </p:nvSpPr>
        <p:spPr>
          <a:xfrm>
            <a:off x="327170" y="2295275"/>
            <a:ext cx="11336564" cy="2562274"/>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a:pPr>
            <a:endParaRPr kumimoji="0" lang="de-DE" sz="20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a:pPr>
            <a:endParaRPr kumimoji="0" lang="de-DE" sz="20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a:pPr>
            <a:endParaRPr kumimoji="0" lang="de-DE" sz="20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a:pPr>
            <a:endParaRPr kumimoji="0" lang="de-DE" sz="20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a:pPr>
            <a:endParaRPr kumimoji="0" lang="de-DE" sz="20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endParaRPr kumimoji="0" lang="de-DE" sz="20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hteck 3"/>
          <p:cNvSpPr/>
          <p:nvPr/>
        </p:nvSpPr>
        <p:spPr>
          <a:xfrm>
            <a:off x="0" y="0"/>
            <a:ext cx="12192000" cy="3118513"/>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7" name="Tabelle 21"/>
          <p:cNvGraphicFramePr>
            <a:graphicFrameLocks noGrp="1"/>
          </p:cNvGraphicFramePr>
          <p:nvPr>
            <p:extLst>
              <p:ext uri="{D42A27DB-BD31-4B8C-83A1-F6EECF244321}">
                <p14:modId xmlns:p14="http://schemas.microsoft.com/office/powerpoint/2010/main" val="831088686"/>
              </p:ext>
            </p:extLst>
          </p:nvPr>
        </p:nvGraphicFramePr>
        <p:xfrm>
          <a:off x="425448" y="549275"/>
          <a:ext cx="8850631" cy="911520"/>
        </p:xfrm>
        <a:graphic>
          <a:graphicData uri="http://schemas.openxmlformats.org/drawingml/2006/table">
            <a:tbl>
              <a:tblPr firstRow="1" bandRow="1">
                <a:tableStyleId>{5C22544A-7EE6-4342-B048-85BDC9FD1C3A}</a:tableStyleId>
              </a:tblPr>
              <a:tblGrid>
                <a:gridCol w="8850631">
                  <a:extLst>
                    <a:ext uri="{9D8B030D-6E8A-4147-A177-3AD203B41FA5}">
                      <a16:colId xmlns:a16="http://schemas.microsoft.com/office/drawing/2014/main" val="3344256779"/>
                    </a:ext>
                  </a:extLst>
                </a:gridCol>
              </a:tblGrid>
              <a:tr h="452211">
                <a:tc>
                  <a:txBody>
                    <a:bodyPr/>
                    <a:lstStyle/>
                    <a:p>
                      <a:r>
                        <a:rPr lang="en-US" sz="4800" b="1" noProof="0" dirty="0">
                          <a:latin typeface="+mj-lt"/>
                        </a:rPr>
                        <a:t>Embedded Solutions</a:t>
                      </a:r>
                      <a:endParaRPr lang="en-US" sz="4800" b="1" baseline="0" noProof="0" dirty="0">
                        <a:latin typeface="+mj-lt"/>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aphicFrame>
        <p:nvGraphicFramePr>
          <p:cNvPr id="11" name="Tabelle 10"/>
          <p:cNvGraphicFramePr>
            <a:graphicFrameLocks noGrp="1"/>
          </p:cNvGraphicFramePr>
          <p:nvPr>
            <p:extLst>
              <p:ext uri="{D42A27DB-BD31-4B8C-83A1-F6EECF244321}">
                <p14:modId xmlns:p14="http://schemas.microsoft.com/office/powerpoint/2010/main" val="2844791353"/>
              </p:ext>
            </p:extLst>
          </p:nvPr>
        </p:nvGraphicFramePr>
        <p:xfrm>
          <a:off x="441263" y="1599925"/>
          <a:ext cx="3596506" cy="549275"/>
        </p:xfrm>
        <a:graphic>
          <a:graphicData uri="http://schemas.openxmlformats.org/drawingml/2006/table">
            <a:tbl>
              <a:tblPr firstRow="1" bandRow="1">
                <a:tableStyleId>{5C22544A-7EE6-4342-B048-85BDC9FD1C3A}</a:tableStyleId>
              </a:tblPr>
              <a:tblGrid>
                <a:gridCol w="3596506">
                  <a:extLst>
                    <a:ext uri="{9D8B030D-6E8A-4147-A177-3AD203B41FA5}">
                      <a16:colId xmlns:a16="http://schemas.microsoft.com/office/drawing/2014/main" val="3266759034"/>
                    </a:ext>
                  </a:extLst>
                </a:gridCol>
              </a:tblGrid>
              <a:tr h="549275">
                <a:tc>
                  <a:txBody>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Segment Presentation 2019</a:t>
                      </a:r>
                    </a:p>
                  </a:txBody>
                  <a:tcPr marL="0" marR="0" marT="72000" marB="108000">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987312"/>
                  </a:ext>
                </a:extLst>
              </a:tr>
            </a:tbl>
          </a:graphicData>
        </a:graphic>
      </p:graphicFrame>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8992" y="549275"/>
            <a:ext cx="2355971" cy="1120833"/>
          </a:xfrm>
          <a:prstGeom prst="rect">
            <a:avLst/>
          </a:prstGeom>
        </p:spPr>
      </p:pic>
    </p:spTree>
    <p:extLst>
      <p:ext uri="{BB962C8B-B14F-4D97-AF65-F5344CB8AC3E}">
        <p14:creationId xmlns:p14="http://schemas.microsoft.com/office/powerpoint/2010/main" val="1636140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ine Ecke des Rechtecks schneiden 7"/>
          <p:cNvSpPr/>
          <p:nvPr/>
        </p:nvSpPr>
        <p:spPr>
          <a:xfrm>
            <a:off x="8095056" y="2539258"/>
            <a:ext cx="3625702" cy="3538582"/>
          </a:xfrm>
          <a:prstGeom prst="snip1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0100" tIns="121500" rIns="97200" bIns="121500" rtlCol="0" anchor="t">
            <a:spAutoFit/>
          </a:bodyPr>
          <a:lstStyle/>
          <a:p>
            <a:pPr defTabSz="855861">
              <a:defRPr/>
            </a:pPr>
            <a:r>
              <a:rPr lang="en-US" sz="2000" dirty="0">
                <a:solidFill>
                  <a:srgbClr val="435055"/>
                </a:solidFill>
                <a:cs typeface="Arial" panose="020B0604020202020204" pitchFamily="34" charset="0"/>
              </a:rPr>
              <a:t>Facts</a:t>
            </a:r>
          </a:p>
          <a:p>
            <a:pPr defTabSz="855861">
              <a:defRPr/>
            </a:pPr>
            <a:endParaRPr lang="en-US" sz="2000" b="1" dirty="0">
              <a:solidFill>
                <a:srgbClr val="435055"/>
              </a:solidFill>
              <a:cs typeface="Arial" panose="020B0604020202020204" pitchFamily="34" charset="0"/>
            </a:endParaRPr>
          </a:p>
          <a:p>
            <a:pPr defTabSz="855861">
              <a:defRPr/>
            </a:pPr>
            <a:r>
              <a:rPr lang="en-US" sz="1400" b="1" dirty="0">
                <a:solidFill>
                  <a:srgbClr val="435055"/>
                </a:solidFill>
                <a:cs typeface="Arial" panose="020B0604020202020204" pitchFamily="34" charset="0"/>
              </a:rPr>
              <a:t>Team</a:t>
            </a:r>
          </a:p>
          <a:p>
            <a:pPr marL="192881" indent="-192881" defTabSz="855861">
              <a:buFont typeface="Arial" panose="020B0604020202020204" pitchFamily="34" charset="0"/>
              <a:buChar char="•"/>
              <a:defRPr/>
            </a:pPr>
            <a:r>
              <a:rPr lang="en-US" sz="1200" dirty="0">
                <a:solidFill>
                  <a:srgbClr val="435055"/>
                </a:solidFill>
                <a:cs typeface="Arial" panose="020B0604020202020204" pitchFamily="34" charset="0"/>
              </a:rPr>
              <a:t>Hardware designer</a:t>
            </a:r>
          </a:p>
          <a:p>
            <a:pPr marL="192881" indent="-192881" defTabSz="855861">
              <a:buFont typeface="Arial" panose="020B0604020202020204" pitchFamily="34" charset="0"/>
              <a:buChar char="•"/>
              <a:defRPr/>
            </a:pPr>
            <a:r>
              <a:rPr lang="en-US" sz="1200" dirty="0">
                <a:solidFill>
                  <a:srgbClr val="435055"/>
                </a:solidFill>
                <a:cs typeface="Arial" panose="020B0604020202020204" pitchFamily="34" charset="0"/>
              </a:rPr>
              <a:t>Software developer</a:t>
            </a:r>
          </a:p>
          <a:p>
            <a:pPr marL="192881" indent="-192881" defTabSz="855861">
              <a:buFont typeface="Arial" panose="020B0604020202020204" pitchFamily="34" charset="0"/>
              <a:buChar char="•"/>
              <a:defRPr/>
            </a:pPr>
            <a:r>
              <a:rPr lang="en-US" sz="1200" dirty="0">
                <a:solidFill>
                  <a:srgbClr val="435055"/>
                </a:solidFill>
                <a:cs typeface="Arial" panose="020B0604020202020204" pitchFamily="34" charset="0"/>
              </a:rPr>
              <a:t>Application engineers</a:t>
            </a:r>
          </a:p>
          <a:p>
            <a:pPr defTabSz="855861">
              <a:defRPr/>
            </a:pPr>
            <a:endParaRPr lang="en-US" sz="1200" b="1" dirty="0">
              <a:solidFill>
                <a:srgbClr val="435055"/>
              </a:solidFill>
              <a:cs typeface="Arial" panose="020B0604020202020204" pitchFamily="34" charset="0"/>
            </a:endParaRPr>
          </a:p>
          <a:p>
            <a:pPr defTabSz="855861">
              <a:defRPr/>
            </a:pPr>
            <a:r>
              <a:rPr lang="en-US" sz="1400" b="1" dirty="0">
                <a:solidFill>
                  <a:srgbClr val="435055"/>
                </a:solidFill>
                <a:cs typeface="Arial" panose="020B0604020202020204" pitchFamily="34" charset="0"/>
              </a:rPr>
              <a:t>Locations</a:t>
            </a:r>
          </a:p>
          <a:p>
            <a:pPr marL="192881" indent="-192881" defTabSz="855861">
              <a:buFont typeface="Arial" panose="020B0604020202020204" pitchFamily="34" charset="0"/>
              <a:buChar char="•"/>
              <a:defRPr/>
            </a:pPr>
            <a:r>
              <a:rPr lang="en-US" sz="1200" dirty="0">
                <a:solidFill>
                  <a:srgbClr val="435055"/>
                </a:solidFill>
                <a:cs typeface="Arial" panose="020B0604020202020204" pitchFamily="34" charset="0"/>
              </a:rPr>
              <a:t>Brühl, Germany HIMA Headquarters:</a:t>
            </a:r>
            <a:br>
              <a:rPr lang="en-US" sz="1200" dirty="0">
                <a:solidFill>
                  <a:srgbClr val="435055"/>
                </a:solidFill>
                <a:cs typeface="Arial" panose="020B0604020202020204" pitchFamily="34" charset="0"/>
              </a:rPr>
            </a:br>
            <a:r>
              <a:rPr lang="en-US" sz="1200" dirty="0">
                <a:solidFill>
                  <a:srgbClr val="435055"/>
                </a:solidFill>
                <a:cs typeface="Arial" panose="020B0604020202020204" pitchFamily="34" charset="0"/>
              </a:rPr>
              <a:t>sales, engineering &amp; production </a:t>
            </a:r>
          </a:p>
          <a:p>
            <a:pPr marL="192881" indent="-192881" defTabSz="855861">
              <a:buFont typeface="Arial" panose="020B0604020202020204" pitchFamily="34" charset="0"/>
              <a:buChar char="•"/>
              <a:defRPr/>
            </a:pPr>
            <a:r>
              <a:rPr lang="en-US" sz="1200" dirty="0">
                <a:solidFill>
                  <a:srgbClr val="435055"/>
                </a:solidFill>
                <a:cs typeface="Arial" panose="020B0604020202020204" pitchFamily="34" charset="0"/>
              </a:rPr>
              <a:t>Kassel, Germany; HIMA Location: </a:t>
            </a:r>
            <a:br>
              <a:rPr lang="en-US" sz="1200" dirty="0">
                <a:solidFill>
                  <a:srgbClr val="435055"/>
                </a:solidFill>
                <a:cs typeface="Arial" panose="020B0604020202020204" pitchFamily="34" charset="0"/>
              </a:rPr>
            </a:br>
            <a:r>
              <a:rPr lang="en-US" sz="1200" dirty="0">
                <a:solidFill>
                  <a:srgbClr val="435055"/>
                </a:solidFill>
                <a:cs typeface="Arial" panose="020B0604020202020204" pitchFamily="34" charset="0"/>
              </a:rPr>
              <a:t>development, testing and documentation </a:t>
            </a:r>
          </a:p>
          <a:p>
            <a:pPr defTabSz="855861">
              <a:defRPr/>
            </a:pPr>
            <a:endParaRPr lang="en-US" sz="1200" b="1" dirty="0">
              <a:solidFill>
                <a:srgbClr val="435055"/>
              </a:solidFill>
              <a:cs typeface="Arial" panose="020B0604020202020204" pitchFamily="34" charset="0"/>
            </a:endParaRPr>
          </a:p>
          <a:p>
            <a:pPr defTabSz="855861">
              <a:defRPr/>
            </a:pPr>
            <a:r>
              <a:rPr lang="en-US" sz="1400" b="1" dirty="0">
                <a:solidFill>
                  <a:srgbClr val="435055"/>
                </a:solidFill>
                <a:cs typeface="Arial" panose="020B0604020202020204" pitchFamily="34" charset="0"/>
              </a:rPr>
              <a:t>Expertise and Resources</a:t>
            </a:r>
          </a:p>
          <a:p>
            <a:pPr marL="192881" indent="-192881" defTabSz="855861">
              <a:buFont typeface="Arial" panose="020B0604020202020204" pitchFamily="34" charset="0"/>
              <a:buChar char="•"/>
              <a:defRPr/>
            </a:pPr>
            <a:r>
              <a:rPr lang="en-US" sz="1200" dirty="0">
                <a:solidFill>
                  <a:srgbClr val="435055"/>
                </a:solidFill>
                <a:cs typeface="Arial" panose="020B0604020202020204" pitchFamily="34" charset="0"/>
              </a:rPr>
              <a:t>Full scope of functional safety development</a:t>
            </a:r>
          </a:p>
          <a:p>
            <a:pPr marL="192881" indent="-192881" defTabSz="855861">
              <a:buFont typeface="Arial" panose="020B0604020202020204" pitchFamily="34" charset="0"/>
              <a:buChar char="•"/>
              <a:defRPr/>
            </a:pPr>
            <a:r>
              <a:rPr lang="en-US" sz="1200" dirty="0">
                <a:solidFill>
                  <a:srgbClr val="435055"/>
                </a:solidFill>
                <a:cs typeface="Arial" panose="020B0604020202020204" pitchFamily="34" charset="0"/>
              </a:rPr>
              <a:t>Full access to all operational HIMA resources</a:t>
            </a:r>
            <a:endParaRPr lang="en-US" sz="1600" dirty="0">
              <a:solidFill>
                <a:srgbClr val="435055"/>
              </a:solidFill>
              <a:cs typeface="Arial" panose="020B0604020202020204" pitchFamily="34" charset="0"/>
            </a:endParaRPr>
          </a:p>
        </p:txBody>
      </p:sp>
      <p:sp>
        <p:nvSpPr>
          <p:cNvPr id="7" name="Fußzeilenplatzhalter 1"/>
          <p:cNvSpPr>
            <a:spLocks noGrp="1"/>
          </p:cNvSpPr>
          <p:nvPr>
            <p:ph type="ftr" sz="quarter" idx="11"/>
          </p:nvPr>
        </p:nvSpPr>
        <p:spPr/>
        <p:txBody>
          <a:bodyPr/>
          <a:lstStyle/>
          <a:p>
            <a:r>
              <a:rPr lang="de-DE" dirty="0">
                <a:solidFill>
                  <a:prstClr val="black">
                    <a:tint val="75000"/>
                  </a:prstClr>
                </a:solidFill>
              </a:rPr>
              <a:t>© HIMA Paul Hildebrandt GmbH 2019</a:t>
            </a:r>
          </a:p>
        </p:txBody>
      </p:sp>
      <p:graphicFrame>
        <p:nvGraphicFramePr>
          <p:cNvPr id="14" name="Tabelle 13"/>
          <p:cNvGraphicFramePr>
            <a:graphicFrameLocks noGrp="1"/>
          </p:cNvGraphicFramePr>
          <p:nvPr/>
        </p:nvGraphicFramePr>
        <p:xfrm>
          <a:off x="425452" y="549275"/>
          <a:ext cx="4656912" cy="728640"/>
        </p:xfrm>
        <a:graphic>
          <a:graphicData uri="http://schemas.openxmlformats.org/drawingml/2006/table">
            <a:tbl>
              <a:tblPr firstRow="1" bandRow="1">
                <a:tableStyleId>{5C22544A-7EE6-4342-B048-85BDC9FD1C3A}</a:tableStyleId>
              </a:tblPr>
              <a:tblGrid>
                <a:gridCol w="4656912">
                  <a:extLst>
                    <a:ext uri="{9D8B030D-6E8A-4147-A177-3AD203B41FA5}">
                      <a16:colId xmlns:a16="http://schemas.microsoft.com/office/drawing/2014/main" val="3344256779"/>
                    </a:ext>
                  </a:extLst>
                </a:gridCol>
              </a:tblGrid>
              <a:tr h="489533">
                <a:tc>
                  <a:txBody>
                    <a:bodyPr/>
                    <a:lstStyle/>
                    <a:p>
                      <a:r>
                        <a:rPr lang="de-DE" sz="3600" b="1" i="0" u="none" strike="noStrike" cap="none" dirty="0">
                          <a:solidFill>
                            <a:schemeClr val="lt1"/>
                          </a:solidFill>
                          <a:latin typeface="+mn-lt"/>
                          <a:ea typeface="Arial"/>
                          <a:cs typeface="Arial"/>
                          <a:sym typeface="Arial"/>
                        </a:rPr>
                        <a:t>Embedded Solutions</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38" name="Rechteck 37"/>
          <p:cNvSpPr/>
          <p:nvPr/>
        </p:nvSpPr>
        <p:spPr>
          <a:xfrm>
            <a:off x="1585263" y="5074721"/>
            <a:ext cx="3596062" cy="769441"/>
          </a:xfrm>
          <a:prstGeom prst="rect">
            <a:avLst/>
          </a:prstGeom>
        </p:spPr>
        <p:txBody>
          <a:bodyPr wrap="square">
            <a:spAutoFit/>
          </a:bodyPr>
          <a:lstStyle/>
          <a:p>
            <a:pPr defTabSz="855861" fontAlgn="base">
              <a:spcBef>
                <a:spcPts val="1620"/>
              </a:spcBef>
            </a:pPr>
            <a:r>
              <a:rPr lang="en-US" sz="2800" b="1" dirty="0">
                <a:solidFill>
                  <a:prstClr val="white"/>
                </a:solidFill>
                <a:cs typeface="Arial" panose="020B0604020202020204" pitchFamily="34" charset="0"/>
              </a:rPr>
              <a:t>&gt; 15 years </a:t>
            </a:r>
            <a:br>
              <a:rPr lang="en-US" sz="3240" b="1" dirty="0">
                <a:solidFill>
                  <a:prstClr val="white"/>
                </a:solidFill>
                <a:cs typeface="Arial" panose="020B0604020202020204" pitchFamily="34" charset="0"/>
              </a:rPr>
            </a:br>
            <a:r>
              <a:rPr lang="en-US" sz="1600" dirty="0">
                <a:solidFill>
                  <a:prstClr val="white"/>
                </a:solidFill>
                <a:cs typeface="Arial" panose="020B0604020202020204" pitchFamily="34" charset="0"/>
              </a:rPr>
              <a:t>long-term availability of product family </a:t>
            </a:r>
          </a:p>
        </p:txBody>
      </p:sp>
      <p:sp>
        <p:nvSpPr>
          <p:cNvPr id="39" name="Freeform 5"/>
          <p:cNvSpPr>
            <a:spLocks noEditPoints="1"/>
          </p:cNvSpPr>
          <p:nvPr/>
        </p:nvSpPr>
        <p:spPr bwMode="auto">
          <a:xfrm>
            <a:off x="801657" y="1680723"/>
            <a:ext cx="428814" cy="580194"/>
          </a:xfrm>
          <a:custGeom>
            <a:avLst/>
            <a:gdLst>
              <a:gd name="T0" fmla="*/ 208 w 423"/>
              <a:gd name="T1" fmla="*/ 0 h 572"/>
              <a:gd name="T2" fmla="*/ 0 w 423"/>
              <a:gd name="T3" fmla="*/ 208 h 572"/>
              <a:gd name="T4" fmla="*/ 16 w 423"/>
              <a:gd name="T5" fmla="*/ 288 h 572"/>
              <a:gd name="T6" fmla="*/ 201 w 423"/>
              <a:gd name="T7" fmla="*/ 567 h 572"/>
              <a:gd name="T8" fmla="*/ 211 w 423"/>
              <a:gd name="T9" fmla="*/ 572 h 572"/>
              <a:gd name="T10" fmla="*/ 221 w 423"/>
              <a:gd name="T11" fmla="*/ 567 h 572"/>
              <a:gd name="T12" fmla="*/ 406 w 423"/>
              <a:gd name="T13" fmla="*/ 288 h 572"/>
              <a:gd name="T14" fmla="*/ 423 w 423"/>
              <a:gd name="T15" fmla="*/ 208 h 572"/>
              <a:gd name="T16" fmla="*/ 208 w 423"/>
              <a:gd name="T17" fmla="*/ 0 h 572"/>
              <a:gd name="T18" fmla="*/ 211 w 423"/>
              <a:gd name="T19" fmla="*/ 315 h 572"/>
              <a:gd name="T20" fmla="*/ 101 w 423"/>
              <a:gd name="T21" fmla="*/ 204 h 572"/>
              <a:gd name="T22" fmla="*/ 211 w 423"/>
              <a:gd name="T23" fmla="*/ 94 h 572"/>
              <a:gd name="T24" fmla="*/ 322 w 423"/>
              <a:gd name="T25" fmla="*/ 204 h 572"/>
              <a:gd name="T26" fmla="*/ 211 w 423"/>
              <a:gd name="T27" fmla="*/ 31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572">
                <a:moveTo>
                  <a:pt x="208" y="0"/>
                </a:moveTo>
                <a:cubicBezTo>
                  <a:pt x="93" y="0"/>
                  <a:pt x="0" y="93"/>
                  <a:pt x="0" y="208"/>
                </a:cubicBezTo>
                <a:cubicBezTo>
                  <a:pt x="0" y="236"/>
                  <a:pt x="5" y="263"/>
                  <a:pt x="16" y="288"/>
                </a:cubicBezTo>
                <a:cubicBezTo>
                  <a:pt x="39" y="342"/>
                  <a:pt x="195" y="558"/>
                  <a:pt x="201" y="567"/>
                </a:cubicBezTo>
                <a:cubicBezTo>
                  <a:pt x="204" y="570"/>
                  <a:pt x="207" y="572"/>
                  <a:pt x="211" y="572"/>
                </a:cubicBezTo>
                <a:cubicBezTo>
                  <a:pt x="215" y="572"/>
                  <a:pt x="219" y="570"/>
                  <a:pt x="221" y="567"/>
                </a:cubicBezTo>
                <a:cubicBezTo>
                  <a:pt x="228" y="558"/>
                  <a:pt x="384" y="342"/>
                  <a:pt x="406" y="288"/>
                </a:cubicBezTo>
                <a:cubicBezTo>
                  <a:pt x="417" y="263"/>
                  <a:pt x="423" y="236"/>
                  <a:pt x="423" y="208"/>
                </a:cubicBezTo>
                <a:cubicBezTo>
                  <a:pt x="423" y="95"/>
                  <a:pt x="325" y="0"/>
                  <a:pt x="208" y="0"/>
                </a:cubicBezTo>
                <a:close/>
                <a:moveTo>
                  <a:pt x="211" y="315"/>
                </a:moveTo>
                <a:cubicBezTo>
                  <a:pt x="150" y="315"/>
                  <a:pt x="101" y="265"/>
                  <a:pt x="101" y="204"/>
                </a:cubicBezTo>
                <a:cubicBezTo>
                  <a:pt x="101" y="143"/>
                  <a:pt x="150" y="94"/>
                  <a:pt x="211" y="94"/>
                </a:cubicBezTo>
                <a:cubicBezTo>
                  <a:pt x="272" y="94"/>
                  <a:pt x="322" y="143"/>
                  <a:pt x="322" y="204"/>
                </a:cubicBezTo>
                <a:cubicBezTo>
                  <a:pt x="322" y="265"/>
                  <a:pt x="272" y="315"/>
                  <a:pt x="211" y="315"/>
                </a:cubicBezTo>
                <a:close/>
              </a:path>
            </a:pathLst>
          </a:custGeom>
          <a:solidFill>
            <a:schemeClr val="bg1"/>
          </a:solidFill>
          <a:ln>
            <a:noFill/>
          </a:ln>
        </p:spPr>
        <p:txBody>
          <a:bodyPr vert="horz" wrap="square" lIns="61722" tIns="30861" rIns="61722" bIns="30861" numCol="1" anchor="t" anchorCtr="0" compatLnSpc="1">
            <a:prstTxWarp prst="textNoShape">
              <a:avLst/>
            </a:prstTxWarp>
          </a:bodyPr>
          <a:lstStyle/>
          <a:p>
            <a:pPr defTabSz="855861"/>
            <a:endParaRPr lang="de-DE" sz="1685">
              <a:solidFill>
                <a:srgbClr val="435055"/>
              </a:solidFill>
            </a:endParaRPr>
          </a:p>
        </p:txBody>
      </p:sp>
      <p:sp>
        <p:nvSpPr>
          <p:cNvPr id="40" name="Rechteck 39"/>
          <p:cNvSpPr/>
          <p:nvPr/>
        </p:nvSpPr>
        <p:spPr>
          <a:xfrm>
            <a:off x="1585263" y="1581188"/>
            <a:ext cx="3596062" cy="769441"/>
          </a:xfrm>
          <a:prstGeom prst="rect">
            <a:avLst/>
          </a:prstGeom>
          <a:noFill/>
        </p:spPr>
        <p:txBody>
          <a:bodyPr wrap="square">
            <a:spAutoFit/>
          </a:bodyPr>
          <a:lstStyle/>
          <a:p>
            <a:pPr defTabSz="855861" fontAlgn="base">
              <a:spcBef>
                <a:spcPts val="1080"/>
              </a:spcBef>
            </a:pPr>
            <a:r>
              <a:rPr lang="de-DE" sz="2800" b="1" dirty="0">
                <a:solidFill>
                  <a:prstClr val="white"/>
                </a:solidFill>
                <a:cs typeface="Arial" panose="020B0604020202020204" pitchFamily="34" charset="0"/>
              </a:rPr>
              <a:t>2</a:t>
            </a:r>
            <a:br>
              <a:rPr lang="de-DE" sz="3200" b="1" dirty="0">
                <a:solidFill>
                  <a:prstClr val="white"/>
                </a:solidFill>
                <a:cs typeface="Arial" panose="020B0604020202020204" pitchFamily="34" charset="0"/>
              </a:rPr>
            </a:br>
            <a:r>
              <a:rPr lang="en-US" sz="1600" dirty="0">
                <a:solidFill>
                  <a:prstClr val="white"/>
                </a:solidFill>
                <a:cs typeface="Arial" panose="020B0604020202020204" pitchFamily="34" charset="0"/>
              </a:rPr>
              <a:t>locations</a:t>
            </a:r>
          </a:p>
        </p:txBody>
      </p:sp>
      <p:sp>
        <p:nvSpPr>
          <p:cNvPr id="41" name="Rechteck 40"/>
          <p:cNvSpPr/>
          <p:nvPr/>
        </p:nvSpPr>
        <p:spPr>
          <a:xfrm>
            <a:off x="1585263" y="2642732"/>
            <a:ext cx="3596062" cy="769441"/>
          </a:xfrm>
          <a:prstGeom prst="rect">
            <a:avLst/>
          </a:prstGeom>
        </p:spPr>
        <p:txBody>
          <a:bodyPr wrap="square">
            <a:spAutoFit/>
          </a:bodyPr>
          <a:lstStyle/>
          <a:p>
            <a:pPr defTabSz="855861" fontAlgn="base">
              <a:spcBef>
                <a:spcPts val="1080"/>
              </a:spcBef>
            </a:pPr>
            <a:r>
              <a:rPr lang="en-US" sz="2800" b="1" dirty="0">
                <a:solidFill>
                  <a:prstClr val="white"/>
                </a:solidFill>
                <a:cs typeface="Arial" panose="020B0604020202020204" pitchFamily="34" charset="0"/>
              </a:rPr>
              <a:t>&gt; 15</a:t>
            </a:r>
            <a:br>
              <a:rPr lang="en-US" sz="3200" b="1" dirty="0">
                <a:solidFill>
                  <a:prstClr val="white"/>
                </a:solidFill>
                <a:cs typeface="Arial" panose="020B0604020202020204" pitchFamily="34" charset="0"/>
              </a:rPr>
            </a:br>
            <a:r>
              <a:rPr lang="en-US" sz="1600" dirty="0">
                <a:solidFill>
                  <a:prstClr val="white"/>
                </a:solidFill>
                <a:cs typeface="Arial" panose="020B0604020202020204" pitchFamily="34" charset="0"/>
              </a:rPr>
              <a:t>developers and engineers</a:t>
            </a:r>
          </a:p>
        </p:txBody>
      </p:sp>
      <p:grpSp>
        <p:nvGrpSpPr>
          <p:cNvPr id="42" name="Group 14"/>
          <p:cNvGrpSpPr>
            <a:grpSpLocks noChangeAspect="1"/>
          </p:cNvGrpSpPr>
          <p:nvPr/>
        </p:nvGrpSpPr>
        <p:grpSpPr bwMode="auto">
          <a:xfrm>
            <a:off x="715078" y="2712521"/>
            <a:ext cx="596658" cy="638152"/>
            <a:chOff x="2463" y="1714"/>
            <a:chExt cx="834" cy="892"/>
          </a:xfrm>
          <a:solidFill>
            <a:schemeClr val="bg1"/>
          </a:solidFill>
        </p:grpSpPr>
        <p:sp>
          <p:nvSpPr>
            <p:cNvPr id="43" name="Freeform 15"/>
            <p:cNvSpPr>
              <a:spLocks/>
            </p:cNvSpPr>
            <p:nvPr/>
          </p:nvSpPr>
          <p:spPr bwMode="auto">
            <a:xfrm>
              <a:off x="2463" y="2350"/>
              <a:ext cx="834" cy="256"/>
            </a:xfrm>
            <a:custGeom>
              <a:avLst/>
              <a:gdLst>
                <a:gd name="T0" fmla="*/ 337 w 495"/>
                <a:gd name="T1" fmla="*/ 0 h 152"/>
                <a:gd name="T2" fmla="*/ 247 w 495"/>
                <a:gd name="T3" fmla="*/ 65 h 152"/>
                <a:gd name="T4" fmla="*/ 157 w 495"/>
                <a:gd name="T5" fmla="*/ 1 h 152"/>
                <a:gd name="T6" fmla="*/ 0 w 495"/>
                <a:gd name="T7" fmla="*/ 152 h 152"/>
                <a:gd name="T8" fmla="*/ 495 w 495"/>
                <a:gd name="T9" fmla="*/ 152 h 152"/>
                <a:gd name="T10" fmla="*/ 337 w 495"/>
                <a:gd name="T11" fmla="*/ 0 h 152"/>
              </a:gdLst>
              <a:ahLst/>
              <a:cxnLst>
                <a:cxn ang="0">
                  <a:pos x="T0" y="T1"/>
                </a:cxn>
                <a:cxn ang="0">
                  <a:pos x="T2" y="T3"/>
                </a:cxn>
                <a:cxn ang="0">
                  <a:pos x="T4" y="T5"/>
                </a:cxn>
                <a:cxn ang="0">
                  <a:pos x="T6" y="T7"/>
                </a:cxn>
                <a:cxn ang="0">
                  <a:pos x="T8" y="T9"/>
                </a:cxn>
                <a:cxn ang="0">
                  <a:pos x="T10" y="T11"/>
                </a:cxn>
              </a:cxnLst>
              <a:rect l="0" t="0" r="r" b="b"/>
              <a:pathLst>
                <a:path w="495" h="152">
                  <a:moveTo>
                    <a:pt x="337" y="0"/>
                  </a:moveTo>
                  <a:cubicBezTo>
                    <a:pt x="327" y="28"/>
                    <a:pt x="300" y="65"/>
                    <a:pt x="247" y="65"/>
                  </a:cubicBezTo>
                  <a:cubicBezTo>
                    <a:pt x="195" y="65"/>
                    <a:pt x="167" y="29"/>
                    <a:pt x="157" y="1"/>
                  </a:cubicBezTo>
                  <a:cubicBezTo>
                    <a:pt x="105" y="32"/>
                    <a:pt x="0" y="42"/>
                    <a:pt x="0" y="152"/>
                  </a:cubicBezTo>
                  <a:cubicBezTo>
                    <a:pt x="495" y="152"/>
                    <a:pt x="495" y="152"/>
                    <a:pt x="495" y="152"/>
                  </a:cubicBezTo>
                  <a:cubicBezTo>
                    <a:pt x="495" y="39"/>
                    <a:pt x="390" y="31"/>
                    <a:pt x="3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22" tIns="30861" rIns="61722" bIns="30861" numCol="1" anchor="t" anchorCtr="0" compatLnSpc="1">
              <a:prstTxWarp prst="textNoShape">
                <a:avLst/>
              </a:prstTxWarp>
            </a:bodyPr>
            <a:lstStyle/>
            <a:p>
              <a:pPr defTabSz="855861"/>
              <a:endParaRPr lang="de-DE" sz="1685">
                <a:solidFill>
                  <a:srgbClr val="435055"/>
                </a:solidFill>
              </a:endParaRPr>
            </a:p>
          </p:txBody>
        </p:sp>
        <p:sp>
          <p:nvSpPr>
            <p:cNvPr id="44" name="Freeform 16"/>
            <p:cNvSpPr>
              <a:spLocks/>
            </p:cNvSpPr>
            <p:nvPr/>
          </p:nvSpPr>
          <p:spPr bwMode="auto">
            <a:xfrm>
              <a:off x="2660" y="1714"/>
              <a:ext cx="458" cy="704"/>
            </a:xfrm>
            <a:custGeom>
              <a:avLst/>
              <a:gdLst>
                <a:gd name="T0" fmla="*/ 14 w 272"/>
                <a:gd name="T1" fmla="*/ 212 h 418"/>
                <a:gd name="T2" fmla="*/ 37 w 272"/>
                <a:gd name="T3" fmla="*/ 249 h 418"/>
                <a:gd name="T4" fmla="*/ 57 w 272"/>
                <a:gd name="T5" fmla="*/ 302 h 418"/>
                <a:gd name="T6" fmla="*/ 67 w 272"/>
                <a:gd name="T7" fmla="*/ 335 h 418"/>
                <a:gd name="T8" fmla="*/ 65 w 272"/>
                <a:gd name="T9" fmla="*/ 350 h 418"/>
                <a:gd name="T10" fmla="*/ 60 w 272"/>
                <a:gd name="T11" fmla="*/ 361 h 418"/>
                <a:gd name="T12" fmla="*/ 130 w 272"/>
                <a:gd name="T13" fmla="*/ 418 h 418"/>
                <a:gd name="T14" fmla="*/ 200 w 272"/>
                <a:gd name="T15" fmla="*/ 361 h 418"/>
                <a:gd name="T16" fmla="*/ 194 w 272"/>
                <a:gd name="T17" fmla="*/ 350 h 418"/>
                <a:gd name="T18" fmla="*/ 193 w 272"/>
                <a:gd name="T19" fmla="*/ 331 h 418"/>
                <a:gd name="T20" fmla="*/ 202 w 272"/>
                <a:gd name="T21" fmla="*/ 304 h 418"/>
                <a:gd name="T22" fmla="*/ 223 w 272"/>
                <a:gd name="T23" fmla="*/ 249 h 418"/>
                <a:gd name="T24" fmla="*/ 245 w 272"/>
                <a:gd name="T25" fmla="*/ 212 h 418"/>
                <a:gd name="T26" fmla="*/ 234 w 272"/>
                <a:gd name="T27" fmla="*/ 185 h 418"/>
                <a:gd name="T28" fmla="*/ 189 w 272"/>
                <a:gd name="T29" fmla="*/ 24 h 418"/>
                <a:gd name="T30" fmla="*/ 129 w 272"/>
                <a:gd name="T31" fmla="*/ 0 h 418"/>
                <a:gd name="T32" fmla="*/ 25 w 272"/>
                <a:gd name="T33" fmla="*/ 185 h 418"/>
                <a:gd name="T34" fmla="*/ 14 w 272"/>
                <a:gd name="T35" fmla="*/ 2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2" h="418">
                  <a:moveTo>
                    <a:pt x="14" y="212"/>
                  </a:moveTo>
                  <a:cubicBezTo>
                    <a:pt x="18" y="241"/>
                    <a:pt x="30" y="249"/>
                    <a:pt x="37" y="249"/>
                  </a:cubicBezTo>
                  <a:cubicBezTo>
                    <a:pt x="39" y="268"/>
                    <a:pt x="48" y="289"/>
                    <a:pt x="57" y="302"/>
                  </a:cubicBezTo>
                  <a:cubicBezTo>
                    <a:pt x="64" y="311"/>
                    <a:pt x="67" y="323"/>
                    <a:pt x="67" y="335"/>
                  </a:cubicBezTo>
                  <a:cubicBezTo>
                    <a:pt x="67" y="345"/>
                    <a:pt x="67" y="338"/>
                    <a:pt x="65" y="350"/>
                  </a:cubicBezTo>
                  <a:cubicBezTo>
                    <a:pt x="64" y="354"/>
                    <a:pt x="62" y="357"/>
                    <a:pt x="60" y="361"/>
                  </a:cubicBezTo>
                  <a:cubicBezTo>
                    <a:pt x="62" y="371"/>
                    <a:pt x="78" y="418"/>
                    <a:pt x="130" y="418"/>
                  </a:cubicBezTo>
                  <a:cubicBezTo>
                    <a:pt x="184" y="418"/>
                    <a:pt x="198" y="367"/>
                    <a:pt x="200" y="361"/>
                  </a:cubicBezTo>
                  <a:cubicBezTo>
                    <a:pt x="198" y="357"/>
                    <a:pt x="196" y="354"/>
                    <a:pt x="194" y="350"/>
                  </a:cubicBezTo>
                  <a:cubicBezTo>
                    <a:pt x="193" y="336"/>
                    <a:pt x="193" y="343"/>
                    <a:pt x="193" y="331"/>
                  </a:cubicBezTo>
                  <a:cubicBezTo>
                    <a:pt x="193" y="321"/>
                    <a:pt x="197" y="311"/>
                    <a:pt x="202" y="304"/>
                  </a:cubicBezTo>
                  <a:cubicBezTo>
                    <a:pt x="211" y="291"/>
                    <a:pt x="220" y="268"/>
                    <a:pt x="223" y="249"/>
                  </a:cubicBezTo>
                  <a:cubicBezTo>
                    <a:pt x="231" y="249"/>
                    <a:pt x="242" y="241"/>
                    <a:pt x="245" y="212"/>
                  </a:cubicBezTo>
                  <a:cubicBezTo>
                    <a:pt x="246" y="197"/>
                    <a:pt x="240" y="188"/>
                    <a:pt x="234" y="185"/>
                  </a:cubicBezTo>
                  <a:cubicBezTo>
                    <a:pt x="247" y="149"/>
                    <a:pt x="272" y="35"/>
                    <a:pt x="189" y="24"/>
                  </a:cubicBezTo>
                  <a:cubicBezTo>
                    <a:pt x="180" y="8"/>
                    <a:pt x="158" y="0"/>
                    <a:pt x="129" y="0"/>
                  </a:cubicBezTo>
                  <a:cubicBezTo>
                    <a:pt x="13" y="3"/>
                    <a:pt x="0" y="87"/>
                    <a:pt x="25" y="185"/>
                  </a:cubicBezTo>
                  <a:cubicBezTo>
                    <a:pt x="21" y="188"/>
                    <a:pt x="13" y="197"/>
                    <a:pt x="14"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22" tIns="30861" rIns="61722" bIns="30861" numCol="1" anchor="t" anchorCtr="0" compatLnSpc="1">
              <a:prstTxWarp prst="textNoShape">
                <a:avLst/>
              </a:prstTxWarp>
            </a:bodyPr>
            <a:lstStyle/>
            <a:p>
              <a:pPr defTabSz="855861"/>
              <a:endParaRPr lang="de-DE" sz="1685">
                <a:solidFill>
                  <a:srgbClr val="435055"/>
                </a:solidFill>
              </a:endParaRPr>
            </a:p>
          </p:txBody>
        </p:sp>
      </p:grpSp>
      <p:sp>
        <p:nvSpPr>
          <p:cNvPr id="47" name="Rechteck 46"/>
          <p:cNvSpPr/>
          <p:nvPr/>
        </p:nvSpPr>
        <p:spPr>
          <a:xfrm>
            <a:off x="1585264" y="3838961"/>
            <a:ext cx="3596062" cy="769441"/>
          </a:xfrm>
          <a:prstGeom prst="rect">
            <a:avLst/>
          </a:prstGeom>
        </p:spPr>
        <p:txBody>
          <a:bodyPr wrap="square">
            <a:spAutoFit/>
          </a:bodyPr>
          <a:lstStyle/>
          <a:p>
            <a:pPr defTabSz="855861" fontAlgn="base">
              <a:spcBef>
                <a:spcPts val="1080"/>
              </a:spcBef>
            </a:pPr>
            <a:r>
              <a:rPr lang="en-US" sz="2800" b="1" dirty="0">
                <a:solidFill>
                  <a:prstClr val="white"/>
                </a:solidFill>
                <a:cs typeface="Arial" panose="020B0604020202020204" pitchFamily="34" charset="0"/>
              </a:rPr>
              <a:t>100%</a:t>
            </a:r>
            <a:br>
              <a:rPr lang="en-US" sz="3200" b="1" dirty="0">
                <a:solidFill>
                  <a:prstClr val="white"/>
                </a:solidFill>
                <a:cs typeface="Arial" panose="020B0604020202020204" pitchFamily="34" charset="0"/>
              </a:rPr>
            </a:br>
            <a:r>
              <a:rPr lang="en-US" sz="1600" dirty="0">
                <a:solidFill>
                  <a:prstClr val="white"/>
                </a:solidFill>
                <a:cs typeface="Arial" panose="020B0604020202020204" pitchFamily="34" charset="0"/>
              </a:rPr>
              <a:t>developed and produced in Germany</a:t>
            </a:r>
            <a:endParaRPr lang="en-US" sz="1400" dirty="0">
              <a:solidFill>
                <a:prstClr val="white"/>
              </a:solidFill>
              <a:cs typeface="Arial" panose="020B0604020202020204" pitchFamily="34" charset="0"/>
            </a:endParaRPr>
          </a:p>
        </p:txBody>
      </p:sp>
      <p:grpSp>
        <p:nvGrpSpPr>
          <p:cNvPr id="49" name="Gruppieren 48"/>
          <p:cNvGrpSpPr/>
          <p:nvPr/>
        </p:nvGrpSpPr>
        <p:grpSpPr>
          <a:xfrm>
            <a:off x="707261" y="3869008"/>
            <a:ext cx="640541" cy="699881"/>
            <a:chOff x="3738563" y="5684838"/>
            <a:chExt cx="1250950" cy="1366837"/>
          </a:xfrm>
          <a:solidFill>
            <a:schemeClr val="bg1"/>
          </a:solidFill>
        </p:grpSpPr>
        <p:sp>
          <p:nvSpPr>
            <p:cNvPr id="54" name="Freeform 7"/>
            <p:cNvSpPr>
              <a:spLocks noEditPoints="1"/>
            </p:cNvSpPr>
            <p:nvPr/>
          </p:nvSpPr>
          <p:spPr bwMode="auto">
            <a:xfrm>
              <a:off x="3829050" y="5684838"/>
              <a:ext cx="1069975" cy="1068387"/>
            </a:xfrm>
            <a:custGeom>
              <a:avLst/>
              <a:gdLst>
                <a:gd name="T0" fmla="*/ 0 w 401"/>
                <a:gd name="T1" fmla="*/ 200 h 400"/>
                <a:gd name="T2" fmla="*/ 355 w 401"/>
                <a:gd name="T3" fmla="*/ 264 h 400"/>
                <a:gd name="T4" fmla="*/ 349 w 401"/>
                <a:gd name="T5" fmla="*/ 249 h 400"/>
                <a:gd name="T6" fmla="*/ 351 w 401"/>
                <a:gd name="T7" fmla="*/ 241 h 400"/>
                <a:gd name="T8" fmla="*/ 364 w 401"/>
                <a:gd name="T9" fmla="*/ 233 h 400"/>
                <a:gd name="T10" fmla="*/ 356 w 401"/>
                <a:gd name="T11" fmla="*/ 189 h 400"/>
                <a:gd name="T12" fmla="*/ 364 w 401"/>
                <a:gd name="T13" fmla="*/ 167 h 400"/>
                <a:gd name="T14" fmla="*/ 351 w 401"/>
                <a:gd name="T15" fmla="*/ 159 h 400"/>
                <a:gd name="T16" fmla="*/ 349 w 401"/>
                <a:gd name="T17" fmla="*/ 151 h 400"/>
                <a:gd name="T18" fmla="*/ 355 w 401"/>
                <a:gd name="T19" fmla="*/ 136 h 400"/>
                <a:gd name="T20" fmla="*/ 336 w 401"/>
                <a:gd name="T21" fmla="*/ 123 h 400"/>
                <a:gd name="T22" fmla="*/ 303 w 401"/>
                <a:gd name="T23" fmla="*/ 82 h 400"/>
                <a:gd name="T24" fmla="*/ 303 w 401"/>
                <a:gd name="T25" fmla="*/ 98 h 400"/>
                <a:gd name="T26" fmla="*/ 265 w 401"/>
                <a:gd name="T27" fmla="*/ 46 h 400"/>
                <a:gd name="T28" fmla="*/ 250 w 401"/>
                <a:gd name="T29" fmla="*/ 52 h 400"/>
                <a:gd name="T30" fmla="*/ 242 w 401"/>
                <a:gd name="T31" fmla="*/ 49 h 400"/>
                <a:gd name="T32" fmla="*/ 201 w 401"/>
                <a:gd name="T33" fmla="*/ 33 h 400"/>
                <a:gd name="T34" fmla="*/ 189 w 401"/>
                <a:gd name="T35" fmla="*/ 44 h 400"/>
                <a:gd name="T36" fmla="*/ 181 w 401"/>
                <a:gd name="T37" fmla="*/ 45 h 400"/>
                <a:gd name="T38" fmla="*/ 168 w 401"/>
                <a:gd name="T39" fmla="*/ 36 h 400"/>
                <a:gd name="T40" fmla="*/ 145 w 401"/>
                <a:gd name="T41" fmla="*/ 66 h 400"/>
                <a:gd name="T42" fmla="*/ 62 w 401"/>
                <a:gd name="T43" fmla="*/ 107 h 400"/>
                <a:gd name="T44" fmla="*/ 65 w 401"/>
                <a:gd name="T45" fmla="*/ 123 h 400"/>
                <a:gd name="T46" fmla="*/ 61 w 401"/>
                <a:gd name="T47" fmla="*/ 130 h 400"/>
                <a:gd name="T48" fmla="*/ 46 w 401"/>
                <a:gd name="T49" fmla="*/ 136 h 400"/>
                <a:gd name="T50" fmla="*/ 59 w 401"/>
                <a:gd name="T51" fmla="*/ 172 h 400"/>
                <a:gd name="T52" fmla="*/ 45 w 401"/>
                <a:gd name="T53" fmla="*/ 189 h 400"/>
                <a:gd name="T54" fmla="*/ 34 w 401"/>
                <a:gd name="T55" fmla="*/ 200 h 400"/>
                <a:gd name="T56" fmla="*/ 46 w 401"/>
                <a:gd name="T57" fmla="*/ 219 h 400"/>
                <a:gd name="T58" fmla="*/ 37 w 401"/>
                <a:gd name="T59" fmla="*/ 233 h 400"/>
                <a:gd name="T60" fmla="*/ 67 w 401"/>
                <a:gd name="T61" fmla="*/ 255 h 400"/>
                <a:gd name="T62" fmla="*/ 77 w 401"/>
                <a:gd name="T63" fmla="*/ 296 h 400"/>
                <a:gd name="T64" fmla="*/ 80 w 401"/>
                <a:gd name="T65" fmla="*/ 280 h 400"/>
                <a:gd name="T66" fmla="*/ 83 w 401"/>
                <a:gd name="T67" fmla="*/ 318 h 400"/>
                <a:gd name="T68" fmla="*/ 98 w 401"/>
                <a:gd name="T69" fmla="*/ 318 h 400"/>
                <a:gd name="T70" fmla="*/ 83 w 401"/>
                <a:gd name="T71" fmla="*/ 82 h 400"/>
                <a:gd name="T72" fmla="*/ 108 w 401"/>
                <a:gd name="T73" fmla="*/ 61 h 400"/>
                <a:gd name="T74" fmla="*/ 105 w 401"/>
                <a:gd name="T75" fmla="*/ 77 h 400"/>
                <a:gd name="T76" fmla="*/ 108 w 401"/>
                <a:gd name="T77" fmla="*/ 339 h 400"/>
                <a:gd name="T78" fmla="*/ 123 w 401"/>
                <a:gd name="T79" fmla="*/ 336 h 400"/>
                <a:gd name="T80" fmla="*/ 131 w 401"/>
                <a:gd name="T81" fmla="*/ 340 h 400"/>
                <a:gd name="T82" fmla="*/ 181 w 401"/>
                <a:gd name="T83" fmla="*/ 355 h 400"/>
                <a:gd name="T84" fmla="*/ 172 w 401"/>
                <a:gd name="T85" fmla="*/ 342 h 400"/>
                <a:gd name="T86" fmla="*/ 189 w 401"/>
                <a:gd name="T87" fmla="*/ 356 h 400"/>
                <a:gd name="T88" fmla="*/ 201 w 401"/>
                <a:gd name="T89" fmla="*/ 367 h 400"/>
                <a:gd name="T90" fmla="*/ 229 w 401"/>
                <a:gd name="T91" fmla="*/ 342 h 400"/>
                <a:gd name="T92" fmla="*/ 201 w 401"/>
                <a:gd name="T93" fmla="*/ 247 h 400"/>
                <a:gd name="T94" fmla="*/ 125 w 401"/>
                <a:gd name="T95" fmla="*/ 183 h 400"/>
                <a:gd name="T96" fmla="*/ 224 w 401"/>
                <a:gd name="T97" fmla="*/ 176 h 400"/>
                <a:gd name="T98" fmla="*/ 247 w 401"/>
                <a:gd name="T99" fmla="*/ 272 h 400"/>
                <a:gd name="T100" fmla="*/ 250 w 401"/>
                <a:gd name="T101" fmla="*/ 348 h 400"/>
                <a:gd name="T102" fmla="*/ 265 w 401"/>
                <a:gd name="T103" fmla="*/ 354 h 400"/>
                <a:gd name="T104" fmla="*/ 281 w 401"/>
                <a:gd name="T105" fmla="*/ 320 h 400"/>
                <a:gd name="T106" fmla="*/ 296 w 401"/>
                <a:gd name="T107" fmla="*/ 77 h 400"/>
                <a:gd name="T108" fmla="*/ 293 w 401"/>
                <a:gd name="T109" fmla="*/ 61 h 400"/>
                <a:gd name="T110" fmla="*/ 303 w 401"/>
                <a:gd name="T111" fmla="*/ 318 h 400"/>
                <a:gd name="T112" fmla="*/ 319 w 401"/>
                <a:gd name="T113" fmla="*/ 318 h 400"/>
                <a:gd name="T114" fmla="*/ 321 w 401"/>
                <a:gd name="T115" fmla="*/ 2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1" h="400">
                  <a:moveTo>
                    <a:pt x="401" y="200"/>
                  </a:moveTo>
                  <a:cubicBezTo>
                    <a:pt x="401" y="89"/>
                    <a:pt x="311" y="0"/>
                    <a:pt x="201" y="0"/>
                  </a:cubicBezTo>
                  <a:cubicBezTo>
                    <a:pt x="90" y="0"/>
                    <a:pt x="0" y="89"/>
                    <a:pt x="0" y="200"/>
                  </a:cubicBezTo>
                  <a:cubicBezTo>
                    <a:pt x="0" y="310"/>
                    <a:pt x="90" y="400"/>
                    <a:pt x="201" y="400"/>
                  </a:cubicBezTo>
                  <a:cubicBezTo>
                    <a:pt x="311" y="400"/>
                    <a:pt x="401" y="310"/>
                    <a:pt x="401" y="200"/>
                  </a:cubicBezTo>
                  <a:close/>
                  <a:moveTo>
                    <a:pt x="355" y="264"/>
                  </a:moveTo>
                  <a:cubicBezTo>
                    <a:pt x="353" y="270"/>
                    <a:pt x="346" y="272"/>
                    <a:pt x="340" y="270"/>
                  </a:cubicBezTo>
                  <a:cubicBezTo>
                    <a:pt x="335" y="268"/>
                    <a:pt x="332" y="261"/>
                    <a:pt x="334" y="255"/>
                  </a:cubicBezTo>
                  <a:cubicBezTo>
                    <a:pt x="337" y="250"/>
                    <a:pt x="343" y="247"/>
                    <a:pt x="349" y="249"/>
                  </a:cubicBezTo>
                  <a:cubicBezTo>
                    <a:pt x="355" y="252"/>
                    <a:pt x="357" y="258"/>
                    <a:pt x="355" y="264"/>
                  </a:cubicBezTo>
                  <a:close/>
                  <a:moveTo>
                    <a:pt x="364" y="233"/>
                  </a:moveTo>
                  <a:cubicBezTo>
                    <a:pt x="363" y="239"/>
                    <a:pt x="357" y="242"/>
                    <a:pt x="351" y="241"/>
                  </a:cubicBezTo>
                  <a:cubicBezTo>
                    <a:pt x="345" y="240"/>
                    <a:pt x="341" y="234"/>
                    <a:pt x="343" y="228"/>
                  </a:cubicBezTo>
                  <a:cubicBezTo>
                    <a:pt x="344" y="222"/>
                    <a:pt x="350" y="218"/>
                    <a:pt x="356" y="219"/>
                  </a:cubicBezTo>
                  <a:cubicBezTo>
                    <a:pt x="362" y="221"/>
                    <a:pt x="366" y="227"/>
                    <a:pt x="364" y="233"/>
                  </a:cubicBezTo>
                  <a:close/>
                  <a:moveTo>
                    <a:pt x="356" y="211"/>
                  </a:moveTo>
                  <a:cubicBezTo>
                    <a:pt x="350" y="211"/>
                    <a:pt x="345" y="206"/>
                    <a:pt x="345" y="200"/>
                  </a:cubicBezTo>
                  <a:cubicBezTo>
                    <a:pt x="345" y="194"/>
                    <a:pt x="350" y="189"/>
                    <a:pt x="356" y="189"/>
                  </a:cubicBezTo>
                  <a:cubicBezTo>
                    <a:pt x="363" y="189"/>
                    <a:pt x="368" y="194"/>
                    <a:pt x="368" y="200"/>
                  </a:cubicBezTo>
                  <a:cubicBezTo>
                    <a:pt x="368" y="206"/>
                    <a:pt x="363" y="211"/>
                    <a:pt x="356" y="211"/>
                  </a:cubicBezTo>
                  <a:close/>
                  <a:moveTo>
                    <a:pt x="364" y="167"/>
                  </a:moveTo>
                  <a:cubicBezTo>
                    <a:pt x="366" y="173"/>
                    <a:pt x="362" y="179"/>
                    <a:pt x="356" y="180"/>
                  </a:cubicBezTo>
                  <a:cubicBezTo>
                    <a:pt x="350" y="182"/>
                    <a:pt x="344" y="178"/>
                    <a:pt x="343" y="172"/>
                  </a:cubicBezTo>
                  <a:cubicBezTo>
                    <a:pt x="341" y="166"/>
                    <a:pt x="345" y="160"/>
                    <a:pt x="351" y="159"/>
                  </a:cubicBezTo>
                  <a:cubicBezTo>
                    <a:pt x="357" y="157"/>
                    <a:pt x="363" y="161"/>
                    <a:pt x="364" y="167"/>
                  </a:cubicBezTo>
                  <a:close/>
                  <a:moveTo>
                    <a:pt x="355" y="136"/>
                  </a:moveTo>
                  <a:cubicBezTo>
                    <a:pt x="357" y="142"/>
                    <a:pt x="355" y="148"/>
                    <a:pt x="349" y="151"/>
                  </a:cubicBezTo>
                  <a:cubicBezTo>
                    <a:pt x="343" y="153"/>
                    <a:pt x="337" y="150"/>
                    <a:pt x="334" y="145"/>
                  </a:cubicBezTo>
                  <a:cubicBezTo>
                    <a:pt x="332" y="139"/>
                    <a:pt x="335" y="132"/>
                    <a:pt x="340" y="130"/>
                  </a:cubicBezTo>
                  <a:cubicBezTo>
                    <a:pt x="346" y="128"/>
                    <a:pt x="353" y="130"/>
                    <a:pt x="355" y="136"/>
                  </a:cubicBezTo>
                  <a:close/>
                  <a:moveTo>
                    <a:pt x="324" y="104"/>
                  </a:moveTo>
                  <a:cubicBezTo>
                    <a:pt x="329" y="101"/>
                    <a:pt x="336" y="102"/>
                    <a:pt x="339" y="107"/>
                  </a:cubicBezTo>
                  <a:cubicBezTo>
                    <a:pt x="343" y="112"/>
                    <a:pt x="341" y="119"/>
                    <a:pt x="336" y="123"/>
                  </a:cubicBezTo>
                  <a:cubicBezTo>
                    <a:pt x="331" y="126"/>
                    <a:pt x="324" y="125"/>
                    <a:pt x="321" y="120"/>
                  </a:cubicBezTo>
                  <a:cubicBezTo>
                    <a:pt x="318" y="114"/>
                    <a:pt x="319" y="108"/>
                    <a:pt x="324" y="104"/>
                  </a:cubicBezTo>
                  <a:close/>
                  <a:moveTo>
                    <a:pt x="303" y="82"/>
                  </a:moveTo>
                  <a:cubicBezTo>
                    <a:pt x="307" y="78"/>
                    <a:pt x="314" y="78"/>
                    <a:pt x="319" y="82"/>
                  </a:cubicBezTo>
                  <a:cubicBezTo>
                    <a:pt x="323" y="86"/>
                    <a:pt x="323" y="93"/>
                    <a:pt x="319" y="98"/>
                  </a:cubicBezTo>
                  <a:cubicBezTo>
                    <a:pt x="314" y="102"/>
                    <a:pt x="307" y="102"/>
                    <a:pt x="303" y="98"/>
                  </a:cubicBezTo>
                  <a:cubicBezTo>
                    <a:pt x="299" y="93"/>
                    <a:pt x="299" y="86"/>
                    <a:pt x="303" y="82"/>
                  </a:cubicBezTo>
                  <a:close/>
                  <a:moveTo>
                    <a:pt x="250" y="52"/>
                  </a:moveTo>
                  <a:cubicBezTo>
                    <a:pt x="252" y="46"/>
                    <a:pt x="259" y="43"/>
                    <a:pt x="265" y="46"/>
                  </a:cubicBezTo>
                  <a:cubicBezTo>
                    <a:pt x="270" y="48"/>
                    <a:pt x="273" y="55"/>
                    <a:pt x="271" y="60"/>
                  </a:cubicBezTo>
                  <a:cubicBezTo>
                    <a:pt x="268" y="66"/>
                    <a:pt x="262" y="69"/>
                    <a:pt x="256" y="66"/>
                  </a:cubicBezTo>
                  <a:cubicBezTo>
                    <a:pt x="250" y="64"/>
                    <a:pt x="248" y="57"/>
                    <a:pt x="250" y="52"/>
                  </a:cubicBezTo>
                  <a:close/>
                  <a:moveTo>
                    <a:pt x="220" y="45"/>
                  </a:moveTo>
                  <a:cubicBezTo>
                    <a:pt x="221" y="39"/>
                    <a:pt x="227" y="35"/>
                    <a:pt x="233" y="36"/>
                  </a:cubicBezTo>
                  <a:cubicBezTo>
                    <a:pt x="239" y="37"/>
                    <a:pt x="243" y="43"/>
                    <a:pt x="242" y="49"/>
                  </a:cubicBezTo>
                  <a:cubicBezTo>
                    <a:pt x="241" y="55"/>
                    <a:pt x="235" y="59"/>
                    <a:pt x="229" y="58"/>
                  </a:cubicBezTo>
                  <a:cubicBezTo>
                    <a:pt x="223" y="57"/>
                    <a:pt x="219" y="51"/>
                    <a:pt x="220" y="45"/>
                  </a:cubicBezTo>
                  <a:close/>
                  <a:moveTo>
                    <a:pt x="201" y="33"/>
                  </a:moveTo>
                  <a:cubicBezTo>
                    <a:pt x="207" y="33"/>
                    <a:pt x="212" y="38"/>
                    <a:pt x="212" y="44"/>
                  </a:cubicBezTo>
                  <a:cubicBezTo>
                    <a:pt x="212" y="50"/>
                    <a:pt x="207" y="55"/>
                    <a:pt x="201" y="55"/>
                  </a:cubicBezTo>
                  <a:cubicBezTo>
                    <a:pt x="194" y="55"/>
                    <a:pt x="189" y="50"/>
                    <a:pt x="189" y="44"/>
                  </a:cubicBezTo>
                  <a:cubicBezTo>
                    <a:pt x="189" y="38"/>
                    <a:pt x="194" y="33"/>
                    <a:pt x="201" y="33"/>
                  </a:cubicBezTo>
                  <a:close/>
                  <a:moveTo>
                    <a:pt x="168" y="36"/>
                  </a:moveTo>
                  <a:cubicBezTo>
                    <a:pt x="174" y="35"/>
                    <a:pt x="180" y="39"/>
                    <a:pt x="181" y="45"/>
                  </a:cubicBezTo>
                  <a:cubicBezTo>
                    <a:pt x="182" y="51"/>
                    <a:pt x="178" y="57"/>
                    <a:pt x="172" y="58"/>
                  </a:cubicBezTo>
                  <a:cubicBezTo>
                    <a:pt x="166" y="59"/>
                    <a:pt x="160" y="55"/>
                    <a:pt x="159" y="49"/>
                  </a:cubicBezTo>
                  <a:cubicBezTo>
                    <a:pt x="158" y="43"/>
                    <a:pt x="162" y="37"/>
                    <a:pt x="168" y="36"/>
                  </a:cubicBezTo>
                  <a:close/>
                  <a:moveTo>
                    <a:pt x="137" y="46"/>
                  </a:moveTo>
                  <a:cubicBezTo>
                    <a:pt x="142" y="43"/>
                    <a:pt x="149" y="46"/>
                    <a:pt x="151" y="52"/>
                  </a:cubicBezTo>
                  <a:cubicBezTo>
                    <a:pt x="154" y="57"/>
                    <a:pt x="151" y="64"/>
                    <a:pt x="145" y="66"/>
                  </a:cubicBezTo>
                  <a:cubicBezTo>
                    <a:pt x="140" y="69"/>
                    <a:pt x="133" y="66"/>
                    <a:pt x="131" y="60"/>
                  </a:cubicBezTo>
                  <a:cubicBezTo>
                    <a:pt x="128" y="55"/>
                    <a:pt x="131" y="48"/>
                    <a:pt x="137" y="46"/>
                  </a:cubicBezTo>
                  <a:close/>
                  <a:moveTo>
                    <a:pt x="62" y="107"/>
                  </a:moveTo>
                  <a:cubicBezTo>
                    <a:pt x="65" y="102"/>
                    <a:pt x="72" y="101"/>
                    <a:pt x="77" y="104"/>
                  </a:cubicBezTo>
                  <a:cubicBezTo>
                    <a:pt x="82" y="108"/>
                    <a:pt x="84" y="114"/>
                    <a:pt x="80" y="120"/>
                  </a:cubicBezTo>
                  <a:cubicBezTo>
                    <a:pt x="77" y="125"/>
                    <a:pt x="70" y="126"/>
                    <a:pt x="65" y="123"/>
                  </a:cubicBezTo>
                  <a:cubicBezTo>
                    <a:pt x="60" y="119"/>
                    <a:pt x="58" y="112"/>
                    <a:pt x="62" y="107"/>
                  </a:cubicBezTo>
                  <a:close/>
                  <a:moveTo>
                    <a:pt x="46" y="136"/>
                  </a:moveTo>
                  <a:cubicBezTo>
                    <a:pt x="49" y="130"/>
                    <a:pt x="55" y="128"/>
                    <a:pt x="61" y="130"/>
                  </a:cubicBezTo>
                  <a:cubicBezTo>
                    <a:pt x="67" y="132"/>
                    <a:pt x="69" y="139"/>
                    <a:pt x="67" y="145"/>
                  </a:cubicBezTo>
                  <a:cubicBezTo>
                    <a:pt x="65" y="150"/>
                    <a:pt x="58" y="153"/>
                    <a:pt x="52" y="151"/>
                  </a:cubicBezTo>
                  <a:cubicBezTo>
                    <a:pt x="47" y="148"/>
                    <a:pt x="44" y="142"/>
                    <a:pt x="46" y="136"/>
                  </a:cubicBezTo>
                  <a:close/>
                  <a:moveTo>
                    <a:pt x="37" y="167"/>
                  </a:moveTo>
                  <a:cubicBezTo>
                    <a:pt x="38" y="161"/>
                    <a:pt x="44" y="157"/>
                    <a:pt x="50" y="159"/>
                  </a:cubicBezTo>
                  <a:cubicBezTo>
                    <a:pt x="56" y="160"/>
                    <a:pt x="60" y="166"/>
                    <a:pt x="59" y="172"/>
                  </a:cubicBezTo>
                  <a:cubicBezTo>
                    <a:pt x="57" y="178"/>
                    <a:pt x="52" y="182"/>
                    <a:pt x="46" y="180"/>
                  </a:cubicBezTo>
                  <a:cubicBezTo>
                    <a:pt x="40" y="179"/>
                    <a:pt x="36" y="173"/>
                    <a:pt x="37" y="167"/>
                  </a:cubicBezTo>
                  <a:close/>
                  <a:moveTo>
                    <a:pt x="45" y="189"/>
                  </a:moveTo>
                  <a:cubicBezTo>
                    <a:pt x="51" y="189"/>
                    <a:pt x="56" y="194"/>
                    <a:pt x="56" y="200"/>
                  </a:cubicBezTo>
                  <a:cubicBezTo>
                    <a:pt x="56" y="206"/>
                    <a:pt x="51" y="211"/>
                    <a:pt x="45" y="211"/>
                  </a:cubicBezTo>
                  <a:cubicBezTo>
                    <a:pt x="39" y="211"/>
                    <a:pt x="34" y="206"/>
                    <a:pt x="34" y="200"/>
                  </a:cubicBezTo>
                  <a:cubicBezTo>
                    <a:pt x="34" y="194"/>
                    <a:pt x="39" y="189"/>
                    <a:pt x="45" y="189"/>
                  </a:cubicBezTo>
                  <a:close/>
                  <a:moveTo>
                    <a:pt x="37" y="233"/>
                  </a:moveTo>
                  <a:cubicBezTo>
                    <a:pt x="36" y="226"/>
                    <a:pt x="40" y="221"/>
                    <a:pt x="46" y="219"/>
                  </a:cubicBezTo>
                  <a:cubicBezTo>
                    <a:pt x="52" y="218"/>
                    <a:pt x="57" y="222"/>
                    <a:pt x="59" y="228"/>
                  </a:cubicBezTo>
                  <a:cubicBezTo>
                    <a:pt x="60" y="234"/>
                    <a:pt x="56" y="240"/>
                    <a:pt x="50" y="241"/>
                  </a:cubicBezTo>
                  <a:cubicBezTo>
                    <a:pt x="44" y="242"/>
                    <a:pt x="38" y="239"/>
                    <a:pt x="37" y="233"/>
                  </a:cubicBezTo>
                  <a:close/>
                  <a:moveTo>
                    <a:pt x="46" y="264"/>
                  </a:moveTo>
                  <a:cubicBezTo>
                    <a:pt x="44" y="258"/>
                    <a:pt x="47" y="252"/>
                    <a:pt x="52" y="249"/>
                  </a:cubicBezTo>
                  <a:cubicBezTo>
                    <a:pt x="58" y="247"/>
                    <a:pt x="65" y="250"/>
                    <a:pt x="67" y="255"/>
                  </a:cubicBezTo>
                  <a:cubicBezTo>
                    <a:pt x="69" y="261"/>
                    <a:pt x="67" y="268"/>
                    <a:pt x="61" y="270"/>
                  </a:cubicBezTo>
                  <a:cubicBezTo>
                    <a:pt x="55" y="272"/>
                    <a:pt x="49" y="270"/>
                    <a:pt x="46" y="264"/>
                  </a:cubicBezTo>
                  <a:close/>
                  <a:moveTo>
                    <a:pt x="77" y="296"/>
                  </a:moveTo>
                  <a:cubicBezTo>
                    <a:pt x="72" y="299"/>
                    <a:pt x="65" y="298"/>
                    <a:pt x="62" y="293"/>
                  </a:cubicBezTo>
                  <a:cubicBezTo>
                    <a:pt x="58" y="288"/>
                    <a:pt x="60" y="281"/>
                    <a:pt x="65" y="277"/>
                  </a:cubicBezTo>
                  <a:cubicBezTo>
                    <a:pt x="70" y="274"/>
                    <a:pt x="77" y="275"/>
                    <a:pt x="80" y="280"/>
                  </a:cubicBezTo>
                  <a:cubicBezTo>
                    <a:pt x="84" y="285"/>
                    <a:pt x="82" y="292"/>
                    <a:pt x="77" y="296"/>
                  </a:cubicBezTo>
                  <a:close/>
                  <a:moveTo>
                    <a:pt x="98" y="318"/>
                  </a:moveTo>
                  <a:cubicBezTo>
                    <a:pt x="94" y="322"/>
                    <a:pt x="87" y="322"/>
                    <a:pt x="83" y="318"/>
                  </a:cubicBezTo>
                  <a:cubicBezTo>
                    <a:pt x="78" y="314"/>
                    <a:pt x="78" y="307"/>
                    <a:pt x="83" y="302"/>
                  </a:cubicBezTo>
                  <a:cubicBezTo>
                    <a:pt x="87" y="298"/>
                    <a:pt x="94" y="298"/>
                    <a:pt x="98" y="302"/>
                  </a:cubicBezTo>
                  <a:cubicBezTo>
                    <a:pt x="103" y="307"/>
                    <a:pt x="103" y="314"/>
                    <a:pt x="98" y="318"/>
                  </a:cubicBezTo>
                  <a:close/>
                  <a:moveTo>
                    <a:pt x="98" y="98"/>
                  </a:moveTo>
                  <a:cubicBezTo>
                    <a:pt x="94" y="102"/>
                    <a:pt x="87" y="102"/>
                    <a:pt x="83" y="98"/>
                  </a:cubicBezTo>
                  <a:cubicBezTo>
                    <a:pt x="78" y="93"/>
                    <a:pt x="78" y="86"/>
                    <a:pt x="83" y="82"/>
                  </a:cubicBezTo>
                  <a:cubicBezTo>
                    <a:pt x="87" y="78"/>
                    <a:pt x="94" y="78"/>
                    <a:pt x="98" y="82"/>
                  </a:cubicBezTo>
                  <a:cubicBezTo>
                    <a:pt x="103" y="86"/>
                    <a:pt x="103" y="93"/>
                    <a:pt x="98" y="98"/>
                  </a:cubicBezTo>
                  <a:close/>
                  <a:moveTo>
                    <a:pt x="108" y="61"/>
                  </a:moveTo>
                  <a:cubicBezTo>
                    <a:pt x="113" y="58"/>
                    <a:pt x="120" y="59"/>
                    <a:pt x="123" y="64"/>
                  </a:cubicBezTo>
                  <a:cubicBezTo>
                    <a:pt x="127" y="69"/>
                    <a:pt x="125" y="76"/>
                    <a:pt x="120" y="80"/>
                  </a:cubicBezTo>
                  <a:cubicBezTo>
                    <a:pt x="115" y="83"/>
                    <a:pt x="108" y="82"/>
                    <a:pt x="105" y="77"/>
                  </a:cubicBezTo>
                  <a:cubicBezTo>
                    <a:pt x="101" y="71"/>
                    <a:pt x="103" y="65"/>
                    <a:pt x="108" y="61"/>
                  </a:cubicBezTo>
                  <a:close/>
                  <a:moveTo>
                    <a:pt x="123" y="336"/>
                  </a:moveTo>
                  <a:cubicBezTo>
                    <a:pt x="120" y="341"/>
                    <a:pt x="113" y="342"/>
                    <a:pt x="108" y="339"/>
                  </a:cubicBezTo>
                  <a:cubicBezTo>
                    <a:pt x="103" y="335"/>
                    <a:pt x="101" y="328"/>
                    <a:pt x="105" y="323"/>
                  </a:cubicBezTo>
                  <a:cubicBezTo>
                    <a:pt x="108" y="318"/>
                    <a:pt x="115" y="317"/>
                    <a:pt x="120" y="320"/>
                  </a:cubicBezTo>
                  <a:cubicBezTo>
                    <a:pt x="125" y="324"/>
                    <a:pt x="127" y="331"/>
                    <a:pt x="123" y="336"/>
                  </a:cubicBezTo>
                  <a:close/>
                  <a:moveTo>
                    <a:pt x="151" y="348"/>
                  </a:moveTo>
                  <a:cubicBezTo>
                    <a:pt x="149" y="354"/>
                    <a:pt x="142" y="357"/>
                    <a:pt x="137" y="354"/>
                  </a:cubicBezTo>
                  <a:cubicBezTo>
                    <a:pt x="131" y="352"/>
                    <a:pt x="128" y="345"/>
                    <a:pt x="131" y="340"/>
                  </a:cubicBezTo>
                  <a:cubicBezTo>
                    <a:pt x="133" y="334"/>
                    <a:pt x="140" y="331"/>
                    <a:pt x="145" y="334"/>
                  </a:cubicBezTo>
                  <a:cubicBezTo>
                    <a:pt x="151" y="336"/>
                    <a:pt x="154" y="343"/>
                    <a:pt x="151" y="348"/>
                  </a:cubicBezTo>
                  <a:close/>
                  <a:moveTo>
                    <a:pt x="181" y="355"/>
                  </a:moveTo>
                  <a:cubicBezTo>
                    <a:pt x="180" y="361"/>
                    <a:pt x="174" y="365"/>
                    <a:pt x="168" y="364"/>
                  </a:cubicBezTo>
                  <a:cubicBezTo>
                    <a:pt x="162" y="363"/>
                    <a:pt x="158" y="357"/>
                    <a:pt x="159" y="351"/>
                  </a:cubicBezTo>
                  <a:cubicBezTo>
                    <a:pt x="160" y="345"/>
                    <a:pt x="166" y="341"/>
                    <a:pt x="172" y="342"/>
                  </a:cubicBezTo>
                  <a:cubicBezTo>
                    <a:pt x="178" y="343"/>
                    <a:pt x="182" y="349"/>
                    <a:pt x="181" y="355"/>
                  </a:cubicBezTo>
                  <a:close/>
                  <a:moveTo>
                    <a:pt x="201" y="367"/>
                  </a:moveTo>
                  <a:cubicBezTo>
                    <a:pt x="194" y="367"/>
                    <a:pt x="189" y="362"/>
                    <a:pt x="189" y="356"/>
                  </a:cubicBezTo>
                  <a:cubicBezTo>
                    <a:pt x="189" y="350"/>
                    <a:pt x="194" y="345"/>
                    <a:pt x="201" y="345"/>
                  </a:cubicBezTo>
                  <a:cubicBezTo>
                    <a:pt x="207" y="345"/>
                    <a:pt x="212" y="350"/>
                    <a:pt x="212" y="356"/>
                  </a:cubicBezTo>
                  <a:cubicBezTo>
                    <a:pt x="212" y="362"/>
                    <a:pt x="207" y="367"/>
                    <a:pt x="201" y="367"/>
                  </a:cubicBezTo>
                  <a:close/>
                  <a:moveTo>
                    <a:pt x="233" y="364"/>
                  </a:moveTo>
                  <a:cubicBezTo>
                    <a:pt x="227" y="365"/>
                    <a:pt x="221" y="361"/>
                    <a:pt x="220" y="355"/>
                  </a:cubicBezTo>
                  <a:cubicBezTo>
                    <a:pt x="219" y="349"/>
                    <a:pt x="223" y="343"/>
                    <a:pt x="229" y="342"/>
                  </a:cubicBezTo>
                  <a:cubicBezTo>
                    <a:pt x="235" y="341"/>
                    <a:pt x="241" y="345"/>
                    <a:pt x="242" y="351"/>
                  </a:cubicBezTo>
                  <a:cubicBezTo>
                    <a:pt x="243" y="357"/>
                    <a:pt x="239" y="363"/>
                    <a:pt x="233" y="364"/>
                  </a:cubicBezTo>
                  <a:close/>
                  <a:moveTo>
                    <a:pt x="201" y="247"/>
                  </a:moveTo>
                  <a:cubicBezTo>
                    <a:pt x="154" y="272"/>
                    <a:pt x="154" y="272"/>
                    <a:pt x="154" y="272"/>
                  </a:cubicBezTo>
                  <a:cubicBezTo>
                    <a:pt x="163" y="220"/>
                    <a:pt x="163" y="220"/>
                    <a:pt x="163" y="220"/>
                  </a:cubicBezTo>
                  <a:cubicBezTo>
                    <a:pt x="125" y="183"/>
                    <a:pt x="125" y="183"/>
                    <a:pt x="125" y="183"/>
                  </a:cubicBezTo>
                  <a:cubicBezTo>
                    <a:pt x="177" y="176"/>
                    <a:pt x="177" y="176"/>
                    <a:pt x="177" y="176"/>
                  </a:cubicBezTo>
                  <a:cubicBezTo>
                    <a:pt x="201" y="128"/>
                    <a:pt x="201" y="128"/>
                    <a:pt x="201" y="128"/>
                  </a:cubicBezTo>
                  <a:cubicBezTo>
                    <a:pt x="224" y="176"/>
                    <a:pt x="224" y="176"/>
                    <a:pt x="224" y="176"/>
                  </a:cubicBezTo>
                  <a:cubicBezTo>
                    <a:pt x="276" y="183"/>
                    <a:pt x="276" y="183"/>
                    <a:pt x="276" y="183"/>
                  </a:cubicBezTo>
                  <a:cubicBezTo>
                    <a:pt x="238" y="220"/>
                    <a:pt x="238" y="220"/>
                    <a:pt x="238" y="220"/>
                  </a:cubicBezTo>
                  <a:cubicBezTo>
                    <a:pt x="247" y="272"/>
                    <a:pt x="247" y="272"/>
                    <a:pt x="247" y="272"/>
                  </a:cubicBezTo>
                  <a:lnTo>
                    <a:pt x="201" y="247"/>
                  </a:lnTo>
                  <a:close/>
                  <a:moveTo>
                    <a:pt x="265" y="354"/>
                  </a:moveTo>
                  <a:cubicBezTo>
                    <a:pt x="259" y="357"/>
                    <a:pt x="252" y="354"/>
                    <a:pt x="250" y="348"/>
                  </a:cubicBezTo>
                  <a:cubicBezTo>
                    <a:pt x="248" y="343"/>
                    <a:pt x="250" y="336"/>
                    <a:pt x="256" y="334"/>
                  </a:cubicBezTo>
                  <a:cubicBezTo>
                    <a:pt x="262" y="331"/>
                    <a:pt x="268" y="334"/>
                    <a:pt x="271" y="340"/>
                  </a:cubicBezTo>
                  <a:cubicBezTo>
                    <a:pt x="273" y="345"/>
                    <a:pt x="270" y="352"/>
                    <a:pt x="265" y="354"/>
                  </a:cubicBezTo>
                  <a:close/>
                  <a:moveTo>
                    <a:pt x="293" y="339"/>
                  </a:moveTo>
                  <a:cubicBezTo>
                    <a:pt x="288" y="342"/>
                    <a:pt x="281" y="341"/>
                    <a:pt x="278" y="336"/>
                  </a:cubicBezTo>
                  <a:cubicBezTo>
                    <a:pt x="275" y="331"/>
                    <a:pt x="276" y="324"/>
                    <a:pt x="281" y="320"/>
                  </a:cubicBezTo>
                  <a:cubicBezTo>
                    <a:pt x="286" y="317"/>
                    <a:pt x="293" y="318"/>
                    <a:pt x="296" y="323"/>
                  </a:cubicBezTo>
                  <a:cubicBezTo>
                    <a:pt x="300" y="328"/>
                    <a:pt x="298" y="335"/>
                    <a:pt x="293" y="339"/>
                  </a:cubicBezTo>
                  <a:close/>
                  <a:moveTo>
                    <a:pt x="296" y="77"/>
                  </a:moveTo>
                  <a:cubicBezTo>
                    <a:pt x="293" y="82"/>
                    <a:pt x="286" y="83"/>
                    <a:pt x="281" y="80"/>
                  </a:cubicBezTo>
                  <a:cubicBezTo>
                    <a:pt x="276" y="76"/>
                    <a:pt x="275" y="69"/>
                    <a:pt x="278" y="64"/>
                  </a:cubicBezTo>
                  <a:cubicBezTo>
                    <a:pt x="281" y="59"/>
                    <a:pt x="288" y="58"/>
                    <a:pt x="293" y="61"/>
                  </a:cubicBezTo>
                  <a:cubicBezTo>
                    <a:pt x="298" y="65"/>
                    <a:pt x="300" y="71"/>
                    <a:pt x="296" y="77"/>
                  </a:cubicBezTo>
                  <a:close/>
                  <a:moveTo>
                    <a:pt x="319" y="318"/>
                  </a:moveTo>
                  <a:cubicBezTo>
                    <a:pt x="314" y="322"/>
                    <a:pt x="307" y="322"/>
                    <a:pt x="303" y="318"/>
                  </a:cubicBezTo>
                  <a:cubicBezTo>
                    <a:pt x="299" y="314"/>
                    <a:pt x="299" y="307"/>
                    <a:pt x="303" y="302"/>
                  </a:cubicBezTo>
                  <a:cubicBezTo>
                    <a:pt x="307" y="298"/>
                    <a:pt x="314" y="298"/>
                    <a:pt x="319" y="302"/>
                  </a:cubicBezTo>
                  <a:cubicBezTo>
                    <a:pt x="323" y="307"/>
                    <a:pt x="323" y="314"/>
                    <a:pt x="319" y="318"/>
                  </a:cubicBezTo>
                  <a:close/>
                  <a:moveTo>
                    <a:pt x="339" y="293"/>
                  </a:moveTo>
                  <a:cubicBezTo>
                    <a:pt x="336" y="298"/>
                    <a:pt x="329" y="299"/>
                    <a:pt x="324" y="296"/>
                  </a:cubicBezTo>
                  <a:cubicBezTo>
                    <a:pt x="319" y="292"/>
                    <a:pt x="318" y="285"/>
                    <a:pt x="321" y="280"/>
                  </a:cubicBezTo>
                  <a:cubicBezTo>
                    <a:pt x="324" y="275"/>
                    <a:pt x="331" y="274"/>
                    <a:pt x="336" y="277"/>
                  </a:cubicBezTo>
                  <a:cubicBezTo>
                    <a:pt x="341" y="281"/>
                    <a:pt x="343" y="288"/>
                    <a:pt x="339"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22" tIns="30861" rIns="61722" bIns="30861" numCol="1" anchor="t" anchorCtr="0" compatLnSpc="1">
              <a:prstTxWarp prst="textNoShape">
                <a:avLst/>
              </a:prstTxWarp>
            </a:bodyPr>
            <a:lstStyle/>
            <a:p>
              <a:pPr defTabSz="855861"/>
              <a:endParaRPr lang="de-DE" sz="1685">
                <a:solidFill>
                  <a:srgbClr val="435055"/>
                </a:solidFill>
              </a:endParaRPr>
            </a:p>
          </p:txBody>
        </p:sp>
        <p:sp>
          <p:nvSpPr>
            <p:cNvPr id="56" name="Freeform 8"/>
            <p:cNvSpPr>
              <a:spLocks/>
            </p:cNvSpPr>
            <p:nvPr/>
          </p:nvSpPr>
          <p:spPr bwMode="auto">
            <a:xfrm>
              <a:off x="3738563" y="6589713"/>
              <a:ext cx="454025" cy="461962"/>
            </a:xfrm>
            <a:custGeom>
              <a:avLst/>
              <a:gdLst>
                <a:gd name="T0" fmla="*/ 61 w 170"/>
                <a:gd name="T1" fmla="*/ 0 h 173"/>
                <a:gd name="T2" fmla="*/ 2 w 170"/>
                <a:gd name="T3" fmla="*/ 101 h 173"/>
                <a:gd name="T4" fmla="*/ 2 w 170"/>
                <a:gd name="T5" fmla="*/ 112 h 173"/>
                <a:gd name="T6" fmla="*/ 11 w 170"/>
                <a:gd name="T7" fmla="*/ 118 h 173"/>
                <a:gd name="T8" fmla="*/ 66 w 170"/>
                <a:gd name="T9" fmla="*/ 124 h 173"/>
                <a:gd name="T10" fmla="*/ 96 w 170"/>
                <a:gd name="T11" fmla="*/ 168 h 173"/>
                <a:gd name="T12" fmla="*/ 105 w 170"/>
                <a:gd name="T13" fmla="*/ 173 h 173"/>
                <a:gd name="T14" fmla="*/ 106 w 170"/>
                <a:gd name="T15" fmla="*/ 173 h 173"/>
                <a:gd name="T16" fmla="*/ 115 w 170"/>
                <a:gd name="T17" fmla="*/ 167 h 173"/>
                <a:gd name="T18" fmla="*/ 170 w 170"/>
                <a:gd name="T19" fmla="*/ 74 h 173"/>
                <a:gd name="T20" fmla="*/ 61 w 170"/>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73">
                  <a:moveTo>
                    <a:pt x="61" y="0"/>
                  </a:moveTo>
                  <a:cubicBezTo>
                    <a:pt x="2" y="101"/>
                    <a:pt x="2" y="101"/>
                    <a:pt x="2" y="101"/>
                  </a:cubicBezTo>
                  <a:cubicBezTo>
                    <a:pt x="0" y="104"/>
                    <a:pt x="0" y="108"/>
                    <a:pt x="2" y="112"/>
                  </a:cubicBezTo>
                  <a:cubicBezTo>
                    <a:pt x="4" y="115"/>
                    <a:pt x="7" y="117"/>
                    <a:pt x="11" y="118"/>
                  </a:cubicBezTo>
                  <a:cubicBezTo>
                    <a:pt x="66" y="124"/>
                    <a:pt x="66" y="124"/>
                    <a:pt x="66" y="124"/>
                  </a:cubicBezTo>
                  <a:cubicBezTo>
                    <a:pt x="96" y="168"/>
                    <a:pt x="96" y="168"/>
                    <a:pt x="96" y="168"/>
                  </a:cubicBezTo>
                  <a:cubicBezTo>
                    <a:pt x="98" y="171"/>
                    <a:pt x="102" y="173"/>
                    <a:pt x="105" y="173"/>
                  </a:cubicBezTo>
                  <a:cubicBezTo>
                    <a:pt x="106" y="173"/>
                    <a:pt x="106" y="173"/>
                    <a:pt x="106" y="173"/>
                  </a:cubicBezTo>
                  <a:cubicBezTo>
                    <a:pt x="110" y="173"/>
                    <a:pt x="113" y="170"/>
                    <a:pt x="115" y="167"/>
                  </a:cubicBezTo>
                  <a:cubicBezTo>
                    <a:pt x="170" y="74"/>
                    <a:pt x="170" y="74"/>
                    <a:pt x="170" y="74"/>
                  </a:cubicBezTo>
                  <a:cubicBezTo>
                    <a:pt x="126" y="61"/>
                    <a:pt x="89" y="35"/>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22" tIns="30861" rIns="61722" bIns="30861" numCol="1" anchor="t" anchorCtr="0" compatLnSpc="1">
              <a:prstTxWarp prst="textNoShape">
                <a:avLst/>
              </a:prstTxWarp>
            </a:bodyPr>
            <a:lstStyle/>
            <a:p>
              <a:pPr defTabSz="855861"/>
              <a:endParaRPr lang="de-DE" sz="1685">
                <a:solidFill>
                  <a:srgbClr val="435055"/>
                </a:solidFill>
              </a:endParaRPr>
            </a:p>
          </p:txBody>
        </p:sp>
        <p:sp>
          <p:nvSpPr>
            <p:cNvPr id="57" name="Freeform 9"/>
            <p:cNvSpPr>
              <a:spLocks/>
            </p:cNvSpPr>
            <p:nvPr/>
          </p:nvSpPr>
          <p:spPr bwMode="auto">
            <a:xfrm>
              <a:off x="4538663" y="6589713"/>
              <a:ext cx="450850" cy="461962"/>
            </a:xfrm>
            <a:custGeom>
              <a:avLst/>
              <a:gdLst>
                <a:gd name="T0" fmla="*/ 167 w 169"/>
                <a:gd name="T1" fmla="*/ 101 h 173"/>
                <a:gd name="T2" fmla="*/ 108 w 169"/>
                <a:gd name="T3" fmla="*/ 0 h 173"/>
                <a:gd name="T4" fmla="*/ 0 w 169"/>
                <a:gd name="T5" fmla="*/ 74 h 173"/>
                <a:gd name="T6" fmla="*/ 54 w 169"/>
                <a:gd name="T7" fmla="*/ 167 h 173"/>
                <a:gd name="T8" fmla="*/ 63 w 169"/>
                <a:gd name="T9" fmla="*/ 173 h 173"/>
                <a:gd name="T10" fmla="*/ 64 w 169"/>
                <a:gd name="T11" fmla="*/ 173 h 173"/>
                <a:gd name="T12" fmla="*/ 73 w 169"/>
                <a:gd name="T13" fmla="*/ 168 h 173"/>
                <a:gd name="T14" fmla="*/ 103 w 169"/>
                <a:gd name="T15" fmla="*/ 124 h 173"/>
                <a:gd name="T16" fmla="*/ 159 w 169"/>
                <a:gd name="T17" fmla="*/ 118 h 173"/>
                <a:gd name="T18" fmla="*/ 167 w 169"/>
                <a:gd name="T19" fmla="*/ 112 h 173"/>
                <a:gd name="T20" fmla="*/ 167 w 169"/>
                <a:gd name="T21" fmla="*/ 10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73">
                  <a:moveTo>
                    <a:pt x="167" y="101"/>
                  </a:moveTo>
                  <a:cubicBezTo>
                    <a:pt x="108" y="0"/>
                    <a:pt x="108" y="0"/>
                    <a:pt x="108" y="0"/>
                  </a:cubicBezTo>
                  <a:cubicBezTo>
                    <a:pt x="80" y="35"/>
                    <a:pt x="43" y="61"/>
                    <a:pt x="0" y="74"/>
                  </a:cubicBezTo>
                  <a:cubicBezTo>
                    <a:pt x="54" y="167"/>
                    <a:pt x="54" y="167"/>
                    <a:pt x="54" y="167"/>
                  </a:cubicBezTo>
                  <a:cubicBezTo>
                    <a:pt x="56" y="170"/>
                    <a:pt x="59" y="173"/>
                    <a:pt x="63" y="173"/>
                  </a:cubicBezTo>
                  <a:cubicBezTo>
                    <a:pt x="63" y="173"/>
                    <a:pt x="64" y="173"/>
                    <a:pt x="64" y="173"/>
                  </a:cubicBezTo>
                  <a:cubicBezTo>
                    <a:pt x="67" y="173"/>
                    <a:pt x="71" y="171"/>
                    <a:pt x="73" y="168"/>
                  </a:cubicBezTo>
                  <a:cubicBezTo>
                    <a:pt x="103" y="124"/>
                    <a:pt x="103" y="124"/>
                    <a:pt x="103" y="124"/>
                  </a:cubicBezTo>
                  <a:cubicBezTo>
                    <a:pt x="159" y="118"/>
                    <a:pt x="159" y="118"/>
                    <a:pt x="159" y="118"/>
                  </a:cubicBezTo>
                  <a:cubicBezTo>
                    <a:pt x="162" y="117"/>
                    <a:pt x="166" y="115"/>
                    <a:pt x="167" y="112"/>
                  </a:cubicBezTo>
                  <a:cubicBezTo>
                    <a:pt x="169" y="108"/>
                    <a:pt x="169" y="104"/>
                    <a:pt x="16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22" tIns="30861" rIns="61722" bIns="30861" numCol="1" anchor="t" anchorCtr="0" compatLnSpc="1">
              <a:prstTxWarp prst="textNoShape">
                <a:avLst/>
              </a:prstTxWarp>
            </a:bodyPr>
            <a:lstStyle/>
            <a:p>
              <a:pPr defTabSz="855861"/>
              <a:endParaRPr lang="de-DE" sz="1685">
                <a:solidFill>
                  <a:srgbClr val="435055"/>
                </a:solidFill>
              </a:endParaRPr>
            </a:p>
          </p:txBody>
        </p:sp>
      </p:grpSp>
      <p:grpSp>
        <p:nvGrpSpPr>
          <p:cNvPr id="61" name="Group 22"/>
          <p:cNvGrpSpPr>
            <a:grpSpLocks noChangeAspect="1"/>
          </p:cNvGrpSpPr>
          <p:nvPr/>
        </p:nvGrpSpPr>
        <p:grpSpPr bwMode="auto">
          <a:xfrm>
            <a:off x="710651" y="5092994"/>
            <a:ext cx="661907" cy="725377"/>
            <a:chOff x="3475" y="1760"/>
            <a:chExt cx="730" cy="800"/>
          </a:xfrm>
          <a:solidFill>
            <a:schemeClr val="bg1"/>
          </a:solidFill>
        </p:grpSpPr>
        <p:sp>
          <p:nvSpPr>
            <p:cNvPr id="62" name="Freeform 23"/>
            <p:cNvSpPr>
              <a:spLocks noEditPoints="1"/>
            </p:cNvSpPr>
            <p:nvPr/>
          </p:nvSpPr>
          <p:spPr bwMode="auto">
            <a:xfrm>
              <a:off x="3475" y="1760"/>
              <a:ext cx="730" cy="800"/>
            </a:xfrm>
            <a:custGeom>
              <a:avLst/>
              <a:gdLst>
                <a:gd name="T0" fmla="*/ 92 w 102"/>
                <a:gd name="T1" fmla="*/ 10 h 112"/>
                <a:gd name="T2" fmla="*/ 87 w 102"/>
                <a:gd name="T3" fmla="*/ 10 h 112"/>
                <a:gd name="T4" fmla="*/ 87 w 102"/>
                <a:gd name="T5" fmla="*/ 0 h 112"/>
                <a:gd name="T6" fmla="*/ 77 w 102"/>
                <a:gd name="T7" fmla="*/ 0 h 112"/>
                <a:gd name="T8" fmla="*/ 77 w 102"/>
                <a:gd name="T9" fmla="*/ 10 h 112"/>
                <a:gd name="T10" fmla="*/ 25 w 102"/>
                <a:gd name="T11" fmla="*/ 10 h 112"/>
                <a:gd name="T12" fmla="*/ 25 w 102"/>
                <a:gd name="T13" fmla="*/ 0 h 112"/>
                <a:gd name="T14" fmla="*/ 15 w 102"/>
                <a:gd name="T15" fmla="*/ 0 h 112"/>
                <a:gd name="T16" fmla="*/ 15 w 102"/>
                <a:gd name="T17" fmla="*/ 10 h 112"/>
                <a:gd name="T18" fmla="*/ 10 w 102"/>
                <a:gd name="T19" fmla="*/ 10 h 112"/>
                <a:gd name="T20" fmla="*/ 0 w 102"/>
                <a:gd name="T21" fmla="*/ 20 h 112"/>
                <a:gd name="T22" fmla="*/ 0 w 102"/>
                <a:gd name="T23" fmla="*/ 102 h 112"/>
                <a:gd name="T24" fmla="*/ 10 w 102"/>
                <a:gd name="T25" fmla="*/ 112 h 112"/>
                <a:gd name="T26" fmla="*/ 92 w 102"/>
                <a:gd name="T27" fmla="*/ 112 h 112"/>
                <a:gd name="T28" fmla="*/ 102 w 102"/>
                <a:gd name="T29" fmla="*/ 102 h 112"/>
                <a:gd name="T30" fmla="*/ 102 w 102"/>
                <a:gd name="T31" fmla="*/ 20 h 112"/>
                <a:gd name="T32" fmla="*/ 92 w 102"/>
                <a:gd name="T33" fmla="*/ 10 h 112"/>
                <a:gd name="T34" fmla="*/ 92 w 102"/>
                <a:gd name="T35" fmla="*/ 102 h 112"/>
                <a:gd name="T36" fmla="*/ 10 w 102"/>
                <a:gd name="T37" fmla="*/ 102 h 112"/>
                <a:gd name="T38" fmla="*/ 10 w 102"/>
                <a:gd name="T39" fmla="*/ 35 h 112"/>
                <a:gd name="T40" fmla="*/ 92 w 102"/>
                <a:gd name="T41" fmla="*/ 35 h 112"/>
                <a:gd name="T42" fmla="*/ 92 w 102"/>
                <a:gd name="T43"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12">
                  <a:moveTo>
                    <a:pt x="92" y="10"/>
                  </a:moveTo>
                  <a:cubicBezTo>
                    <a:pt x="87" y="10"/>
                    <a:pt x="87" y="10"/>
                    <a:pt x="87" y="10"/>
                  </a:cubicBezTo>
                  <a:cubicBezTo>
                    <a:pt x="87" y="0"/>
                    <a:pt x="87" y="0"/>
                    <a:pt x="87" y="0"/>
                  </a:cubicBezTo>
                  <a:cubicBezTo>
                    <a:pt x="77" y="0"/>
                    <a:pt x="77" y="0"/>
                    <a:pt x="77" y="0"/>
                  </a:cubicBezTo>
                  <a:cubicBezTo>
                    <a:pt x="77" y="10"/>
                    <a:pt x="77" y="10"/>
                    <a:pt x="77" y="10"/>
                  </a:cubicBezTo>
                  <a:cubicBezTo>
                    <a:pt x="25" y="10"/>
                    <a:pt x="25" y="10"/>
                    <a:pt x="25" y="10"/>
                  </a:cubicBezTo>
                  <a:cubicBezTo>
                    <a:pt x="25" y="0"/>
                    <a:pt x="25" y="0"/>
                    <a:pt x="25" y="0"/>
                  </a:cubicBezTo>
                  <a:cubicBezTo>
                    <a:pt x="15" y="0"/>
                    <a:pt x="15" y="0"/>
                    <a:pt x="15" y="0"/>
                  </a:cubicBezTo>
                  <a:cubicBezTo>
                    <a:pt x="15" y="10"/>
                    <a:pt x="15" y="10"/>
                    <a:pt x="15" y="10"/>
                  </a:cubicBezTo>
                  <a:cubicBezTo>
                    <a:pt x="10" y="10"/>
                    <a:pt x="10" y="10"/>
                    <a:pt x="10" y="10"/>
                  </a:cubicBezTo>
                  <a:cubicBezTo>
                    <a:pt x="4" y="10"/>
                    <a:pt x="0" y="14"/>
                    <a:pt x="0" y="20"/>
                  </a:cubicBezTo>
                  <a:cubicBezTo>
                    <a:pt x="0" y="102"/>
                    <a:pt x="0" y="102"/>
                    <a:pt x="0" y="102"/>
                  </a:cubicBezTo>
                  <a:cubicBezTo>
                    <a:pt x="0" y="108"/>
                    <a:pt x="4" y="112"/>
                    <a:pt x="10" y="112"/>
                  </a:cubicBezTo>
                  <a:cubicBezTo>
                    <a:pt x="92" y="112"/>
                    <a:pt x="92" y="112"/>
                    <a:pt x="92" y="112"/>
                  </a:cubicBezTo>
                  <a:cubicBezTo>
                    <a:pt x="98" y="112"/>
                    <a:pt x="102" y="108"/>
                    <a:pt x="102" y="102"/>
                  </a:cubicBezTo>
                  <a:cubicBezTo>
                    <a:pt x="102" y="20"/>
                    <a:pt x="102" y="20"/>
                    <a:pt x="102" y="20"/>
                  </a:cubicBezTo>
                  <a:cubicBezTo>
                    <a:pt x="102" y="14"/>
                    <a:pt x="98" y="10"/>
                    <a:pt x="92" y="10"/>
                  </a:cubicBezTo>
                  <a:close/>
                  <a:moveTo>
                    <a:pt x="92" y="102"/>
                  </a:moveTo>
                  <a:cubicBezTo>
                    <a:pt x="10" y="102"/>
                    <a:pt x="10" y="102"/>
                    <a:pt x="10" y="102"/>
                  </a:cubicBezTo>
                  <a:cubicBezTo>
                    <a:pt x="10" y="35"/>
                    <a:pt x="10" y="35"/>
                    <a:pt x="10" y="35"/>
                  </a:cubicBezTo>
                  <a:cubicBezTo>
                    <a:pt x="92" y="35"/>
                    <a:pt x="92" y="35"/>
                    <a:pt x="92" y="35"/>
                  </a:cubicBezTo>
                  <a:lnTo>
                    <a:pt x="9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63" name="Rectangle 24"/>
            <p:cNvSpPr>
              <a:spLocks noChangeArrowheads="1"/>
            </p:cNvSpPr>
            <p:nvPr/>
          </p:nvSpPr>
          <p:spPr bwMode="auto">
            <a:xfrm>
              <a:off x="3633" y="2082"/>
              <a:ext cx="157"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64" name="Rectangle 25"/>
            <p:cNvSpPr>
              <a:spLocks noChangeArrowheads="1"/>
            </p:cNvSpPr>
            <p:nvPr/>
          </p:nvSpPr>
          <p:spPr bwMode="auto">
            <a:xfrm>
              <a:off x="3890" y="2082"/>
              <a:ext cx="158"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65" name="Rectangle 26"/>
            <p:cNvSpPr>
              <a:spLocks noChangeArrowheads="1"/>
            </p:cNvSpPr>
            <p:nvPr/>
          </p:nvSpPr>
          <p:spPr bwMode="auto">
            <a:xfrm>
              <a:off x="3633" y="2281"/>
              <a:ext cx="157" cy="1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grpSp>
    </p:spTree>
    <p:extLst>
      <p:ext uri="{BB962C8B-B14F-4D97-AF65-F5344CB8AC3E}">
        <p14:creationId xmlns:p14="http://schemas.microsoft.com/office/powerpoint/2010/main" val="39040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Shape 739"/>
          <p:cNvCxnSpPr/>
          <p:nvPr/>
        </p:nvCxnSpPr>
        <p:spPr>
          <a:xfrm>
            <a:off x="3227388" y="2752063"/>
            <a:ext cx="5734869" cy="0"/>
          </a:xfrm>
          <a:prstGeom prst="straightConnector1">
            <a:avLst/>
          </a:prstGeom>
          <a:solidFill>
            <a:srgbClr val="AEC8D2"/>
          </a:solidFill>
          <a:ln w="19050" cap="flat" cmpd="sng">
            <a:solidFill>
              <a:schemeClr val="bg1"/>
            </a:solidFill>
            <a:prstDash val="sysDot"/>
            <a:round/>
            <a:headEnd type="none" w="med" len="med"/>
            <a:tailEnd type="triangle" w="lg" len="lg"/>
          </a:ln>
        </p:spPr>
      </p:cxnSp>
      <p:cxnSp>
        <p:nvCxnSpPr>
          <p:cNvPr id="79" name="Shape 742"/>
          <p:cNvCxnSpPr>
            <a:stCxn id="66" idx="3"/>
          </p:cNvCxnSpPr>
          <p:nvPr/>
        </p:nvCxnSpPr>
        <p:spPr>
          <a:xfrm flipV="1">
            <a:off x="7150923" y="3978009"/>
            <a:ext cx="1829702" cy="1"/>
          </a:xfrm>
          <a:prstGeom prst="straightConnector1">
            <a:avLst/>
          </a:prstGeom>
          <a:solidFill>
            <a:srgbClr val="AEC8D2"/>
          </a:solidFill>
          <a:ln w="19050" cap="flat" cmpd="sng">
            <a:solidFill>
              <a:schemeClr val="bg1"/>
            </a:solidFill>
            <a:prstDash val="sysDot"/>
            <a:round/>
            <a:headEnd type="none" w="med" len="med"/>
            <a:tailEnd type="triangle" w="lg" len="lg"/>
          </a:ln>
        </p:spPr>
      </p:cxnSp>
      <p:cxnSp>
        <p:nvCxnSpPr>
          <p:cNvPr id="80" name="Shape 743"/>
          <p:cNvCxnSpPr>
            <a:cxnSpLocks/>
            <a:endCxn id="66" idx="1"/>
          </p:cNvCxnSpPr>
          <p:nvPr/>
        </p:nvCxnSpPr>
        <p:spPr>
          <a:xfrm flipV="1">
            <a:off x="3245756" y="3978010"/>
            <a:ext cx="2122533" cy="1"/>
          </a:xfrm>
          <a:prstGeom prst="straightConnector1">
            <a:avLst/>
          </a:prstGeom>
          <a:solidFill>
            <a:srgbClr val="AEC8D2"/>
          </a:solidFill>
          <a:ln w="19050" cap="flat" cmpd="sng">
            <a:solidFill>
              <a:schemeClr val="bg1"/>
            </a:solidFill>
            <a:prstDash val="sysDot"/>
            <a:round/>
            <a:headEnd type="none" w="med" len="med"/>
            <a:tailEnd type="triangle" w="lg" len="lg"/>
          </a:ln>
        </p:spPr>
      </p:cxnSp>
      <p:graphicFrame>
        <p:nvGraphicFramePr>
          <p:cNvPr id="4" name="Tabelle 3"/>
          <p:cNvGraphicFramePr>
            <a:graphicFrameLocks noGrp="1"/>
          </p:cNvGraphicFramePr>
          <p:nvPr/>
        </p:nvGraphicFramePr>
        <p:xfrm>
          <a:off x="425451" y="549275"/>
          <a:ext cx="9684248" cy="728640"/>
        </p:xfrm>
        <a:graphic>
          <a:graphicData uri="http://schemas.openxmlformats.org/drawingml/2006/table">
            <a:tbl>
              <a:tblPr firstRow="1" bandRow="1">
                <a:tableStyleId>{5C22544A-7EE6-4342-B048-85BDC9FD1C3A}</a:tableStyleId>
              </a:tblPr>
              <a:tblGrid>
                <a:gridCol w="9684248">
                  <a:extLst>
                    <a:ext uri="{9D8B030D-6E8A-4147-A177-3AD203B41FA5}">
                      <a16:colId xmlns:a16="http://schemas.microsoft.com/office/drawing/2014/main" val="3344256779"/>
                    </a:ext>
                  </a:extLst>
                </a:gridCol>
              </a:tblGrid>
              <a:tr h="489533">
                <a:tc>
                  <a:txBody>
                    <a:bodyPr/>
                    <a:lstStyle/>
                    <a:p>
                      <a:r>
                        <a:rPr lang="en-US" sz="3600" b="1" i="0" u="none" strike="noStrike" cap="none" noProof="0" dirty="0">
                          <a:solidFill>
                            <a:schemeClr val="lt1"/>
                          </a:solidFill>
                          <a:latin typeface="+mn-lt"/>
                          <a:ea typeface="Arial"/>
                          <a:cs typeface="Arial"/>
                          <a:sym typeface="Arial"/>
                        </a:rPr>
                        <a:t>Embedded</a:t>
                      </a:r>
                      <a:r>
                        <a:rPr lang="en-US" sz="3600" b="1" i="0" u="none" strike="noStrike" cap="none" baseline="0" noProof="0" dirty="0">
                          <a:solidFill>
                            <a:schemeClr val="lt1"/>
                          </a:solidFill>
                          <a:latin typeface="+mn-lt"/>
                          <a:ea typeface="Arial"/>
                          <a:cs typeface="Arial"/>
                          <a:sym typeface="Arial"/>
                        </a:rPr>
                        <a:t> Solutions</a:t>
                      </a:r>
                      <a:r>
                        <a:rPr lang="en-US" sz="3600" b="1" i="0" u="none" strike="noStrike" cap="none" noProof="0" dirty="0">
                          <a:solidFill>
                            <a:schemeClr val="lt1"/>
                          </a:solidFill>
                          <a:latin typeface="+mn-lt"/>
                          <a:ea typeface="Arial"/>
                          <a:cs typeface="Arial"/>
                          <a:sym typeface="Arial"/>
                        </a:rPr>
                        <a:t>: Our Market Approach</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10" name="Gruppieren 9"/>
          <p:cNvGrpSpPr/>
          <p:nvPr/>
        </p:nvGrpSpPr>
        <p:grpSpPr>
          <a:xfrm>
            <a:off x="5368289" y="3305948"/>
            <a:ext cx="1782634" cy="1344123"/>
            <a:chOff x="6617534" y="4243420"/>
            <a:chExt cx="1317044" cy="928500"/>
          </a:xfrm>
          <a:solidFill>
            <a:srgbClr val="62747E"/>
          </a:solidFill>
        </p:grpSpPr>
        <p:sp>
          <p:nvSpPr>
            <p:cNvPr id="66" name="Shape 753"/>
            <p:cNvSpPr/>
            <p:nvPr/>
          </p:nvSpPr>
          <p:spPr>
            <a:xfrm>
              <a:off x="6617534" y="4243420"/>
              <a:ext cx="1317044" cy="928500"/>
            </a:xfrm>
            <a:prstGeom prst="rect">
              <a:avLst/>
            </a:prstGeom>
            <a:grpFill/>
            <a:ln>
              <a:noFill/>
            </a:ln>
            <a:effectLst/>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600" b="0" i="0" u="none" strike="noStrike" cap="none" dirty="0">
                <a:solidFill>
                  <a:schemeClr val="bg1"/>
                </a:solidFill>
                <a:latin typeface="Arial Black"/>
                <a:ea typeface="Arial Black"/>
                <a:cs typeface="Arial Black"/>
                <a:sym typeface="Arial Black"/>
              </a:endParaRPr>
            </a:p>
          </p:txBody>
        </p:sp>
        <p:sp>
          <p:nvSpPr>
            <p:cNvPr id="67" name="Shape 755"/>
            <p:cNvSpPr txBox="1"/>
            <p:nvPr/>
          </p:nvSpPr>
          <p:spPr>
            <a:xfrm>
              <a:off x="6645412" y="4505709"/>
              <a:ext cx="1274859" cy="403926"/>
            </a:xfrm>
            <a:prstGeom prst="rect">
              <a:avLst/>
            </a:prstGeom>
            <a:grpFill/>
            <a:ln>
              <a:noFill/>
            </a:ln>
          </p:spPr>
          <p:txBody>
            <a:bodyPr wrap="square" lIns="91425" tIns="45700" rIns="91425" bIns="45700" anchor="ctr" anchorCtr="0">
              <a:spAutoFit/>
            </a:bodyPr>
            <a:lstStyle/>
            <a:p>
              <a:pPr marL="0" marR="0" lvl="0" indent="0" algn="ctr" rtl="0">
                <a:lnSpc>
                  <a:spcPct val="100000"/>
                </a:lnSpc>
                <a:spcBef>
                  <a:spcPts val="0"/>
                </a:spcBef>
                <a:spcAft>
                  <a:spcPts val="0"/>
                </a:spcAft>
                <a:buClr>
                  <a:srgbClr val="168EDB"/>
                </a:buClr>
                <a:buSzPct val="25000"/>
                <a:buFont typeface="Arial"/>
                <a:buNone/>
              </a:pPr>
              <a:r>
                <a:rPr lang="en-US" sz="1600" b="1" dirty="0">
                  <a:solidFill>
                    <a:schemeClr val="bg1"/>
                  </a:solidFill>
                  <a:latin typeface="Arial"/>
                  <a:cs typeface="Arial"/>
                  <a:sym typeface="Arial"/>
                </a:rPr>
                <a:t>Design</a:t>
              </a:r>
            </a:p>
            <a:p>
              <a:pPr marL="0" marR="0" lvl="0" indent="0" algn="ctr" rtl="0">
                <a:lnSpc>
                  <a:spcPct val="100000"/>
                </a:lnSpc>
                <a:spcBef>
                  <a:spcPts val="0"/>
                </a:spcBef>
                <a:spcAft>
                  <a:spcPts val="0"/>
                </a:spcAft>
                <a:buClr>
                  <a:srgbClr val="168EDB"/>
                </a:buClr>
                <a:buSzPct val="25000"/>
                <a:buFont typeface="Arial"/>
                <a:buNone/>
              </a:pPr>
              <a:r>
                <a:rPr lang="en-US" sz="1600" b="1" dirty="0">
                  <a:solidFill>
                    <a:schemeClr val="bg1"/>
                  </a:solidFill>
                  <a:latin typeface="Arial"/>
                  <a:cs typeface="Arial"/>
                  <a:sym typeface="Arial"/>
                </a:rPr>
                <a:t>House</a:t>
              </a:r>
              <a:endParaRPr lang="en-US" sz="1600" b="1" dirty="0">
                <a:solidFill>
                  <a:schemeClr val="bg1"/>
                </a:solidFill>
              </a:endParaRPr>
            </a:p>
          </p:txBody>
        </p:sp>
      </p:grpSp>
      <p:sp>
        <p:nvSpPr>
          <p:cNvPr id="29" name="Shape 724"/>
          <p:cNvSpPr/>
          <p:nvPr/>
        </p:nvSpPr>
        <p:spPr>
          <a:xfrm>
            <a:off x="1127126" y="1898464"/>
            <a:ext cx="2100262" cy="3061072"/>
          </a:xfrm>
          <a:prstGeom prst="rect">
            <a:avLst/>
          </a:prstGeom>
          <a:solidFill>
            <a:srgbClr val="62747E"/>
          </a:solidFill>
          <a:ln>
            <a:noFill/>
          </a:ln>
          <a:effectLst/>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400" b="0" i="0" u="none" strike="noStrike" cap="none" dirty="0">
              <a:solidFill>
                <a:srgbClr val="000000"/>
              </a:solidFill>
              <a:latin typeface="Arial Black"/>
              <a:ea typeface="Arial Black"/>
              <a:cs typeface="Arial Black"/>
              <a:sym typeface="Arial Black"/>
            </a:endParaRPr>
          </a:p>
        </p:txBody>
      </p:sp>
      <p:grpSp>
        <p:nvGrpSpPr>
          <p:cNvPr id="52" name="Gruppieren 51"/>
          <p:cNvGrpSpPr/>
          <p:nvPr/>
        </p:nvGrpSpPr>
        <p:grpSpPr>
          <a:xfrm>
            <a:off x="8961871" y="1898464"/>
            <a:ext cx="2110591" cy="3061072"/>
            <a:chOff x="8951139" y="2197760"/>
            <a:chExt cx="2110591" cy="3061072"/>
          </a:xfrm>
        </p:grpSpPr>
        <p:sp>
          <p:nvSpPr>
            <p:cNvPr id="53" name="Shape 724">
              <a:extLst>
                <a:ext uri="{FF2B5EF4-FFF2-40B4-BE49-F238E27FC236}">
                  <a16:creationId xmlns:a16="http://schemas.microsoft.com/office/drawing/2014/main" id="{82A5076B-9FD9-4084-974B-243B1FD882D3}"/>
                </a:ext>
              </a:extLst>
            </p:cNvPr>
            <p:cNvSpPr/>
            <p:nvPr/>
          </p:nvSpPr>
          <p:spPr>
            <a:xfrm>
              <a:off x="8951139" y="2197760"/>
              <a:ext cx="2100262" cy="3061072"/>
            </a:xfrm>
            <a:prstGeom prst="rect">
              <a:avLst/>
            </a:prstGeom>
            <a:solidFill>
              <a:srgbClr val="62747E"/>
            </a:solidFill>
            <a:ln>
              <a:noFill/>
            </a:ln>
            <a:effectLst/>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400" b="0" i="0" u="none" strike="noStrike" cap="none" dirty="0">
                <a:solidFill>
                  <a:srgbClr val="000000"/>
                </a:solidFill>
                <a:latin typeface="Arial Black"/>
                <a:ea typeface="Arial Black"/>
                <a:cs typeface="Arial Black"/>
                <a:sym typeface="Arial Black"/>
              </a:endParaRPr>
            </a:p>
          </p:txBody>
        </p:sp>
        <p:sp>
          <p:nvSpPr>
            <p:cNvPr id="54" name="Shape 704"/>
            <p:cNvSpPr txBox="1"/>
            <p:nvPr/>
          </p:nvSpPr>
          <p:spPr>
            <a:xfrm>
              <a:off x="8951525" y="2253180"/>
              <a:ext cx="2110205" cy="707846"/>
            </a:xfrm>
            <a:prstGeom prst="rect">
              <a:avLst/>
            </a:prstGeom>
            <a:noFill/>
            <a:ln>
              <a:noFill/>
            </a:ln>
            <a:effectLst/>
          </p:spPr>
          <p:txBody>
            <a:bodyPr lIns="91425" tIns="45700" rIns="91425" bIns="45700" anchor="t" anchorCtr="0">
              <a:spAutoFit/>
            </a:bodyPr>
            <a:lstStyle/>
            <a:p>
              <a:pPr lvl="0" algn="ctr">
                <a:buSzPct val="25000"/>
              </a:pPr>
              <a:r>
                <a:rPr lang="de-DE" sz="2000" b="1" dirty="0">
                  <a:solidFill>
                    <a:schemeClr val="bg1"/>
                  </a:solidFill>
                  <a:ea typeface="Arial"/>
                  <a:cs typeface="Arial"/>
                  <a:sym typeface="Arial"/>
                </a:rPr>
                <a:t>Customers</a:t>
              </a:r>
            </a:p>
            <a:p>
              <a:pPr lvl="0" algn="ctr">
                <a:buSzPct val="25000"/>
              </a:pPr>
              <a:r>
                <a:rPr lang="de-DE" sz="2000" b="1" dirty="0" err="1">
                  <a:solidFill>
                    <a:schemeClr val="bg1"/>
                  </a:solidFill>
                  <a:ea typeface="Arial"/>
                  <a:cs typeface="Arial"/>
                  <a:sym typeface="Arial"/>
                </a:rPr>
                <a:t>product</a:t>
              </a:r>
              <a:endParaRPr lang="de-DE" sz="2000" b="1" dirty="0">
                <a:solidFill>
                  <a:schemeClr val="bg1"/>
                </a:solidFill>
                <a:ea typeface="Arial"/>
                <a:cs typeface="Arial"/>
                <a:sym typeface="Arial"/>
              </a:endParaRPr>
            </a:p>
          </p:txBody>
        </p:sp>
      </p:grpSp>
      <p:pic>
        <p:nvPicPr>
          <p:cNvPr id="56" name="Inhaltsplatzhalter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3865" y="2944802"/>
            <a:ext cx="1906785" cy="903162"/>
          </a:xfrm>
          <a:prstGeom prst="rect">
            <a:avLst/>
          </a:prstGeom>
          <a:noFill/>
        </p:spPr>
      </p:pic>
      <p:sp>
        <p:nvSpPr>
          <p:cNvPr id="40" name="Shape 751"/>
          <p:cNvSpPr txBox="1"/>
          <p:nvPr/>
        </p:nvSpPr>
        <p:spPr>
          <a:xfrm>
            <a:off x="9113855" y="3254717"/>
            <a:ext cx="1948278" cy="754012"/>
          </a:xfrm>
          <a:prstGeom prst="rect">
            <a:avLst/>
          </a:prstGeom>
          <a:solidFill>
            <a:srgbClr val="62747E"/>
          </a:solidFill>
          <a:ln>
            <a:noFill/>
          </a:ln>
        </p:spPr>
        <p:txBody>
          <a:bodyPr wrap="square" lIns="91425" tIns="45700" rIns="91425" bIns="45700" anchor="ctr" anchorCtr="0">
            <a:spAutoFit/>
          </a:bodyPr>
          <a:lstStyle/>
          <a:p>
            <a:r>
              <a:rPr lang="en-US" sz="1600" b="1" spc="-20" dirty="0">
                <a:solidFill>
                  <a:schemeClr val="bg1"/>
                </a:solidFill>
              </a:rPr>
              <a:t>100%</a:t>
            </a:r>
            <a:r>
              <a:rPr lang="en-US" sz="1600" spc="-20" dirty="0">
                <a:solidFill>
                  <a:schemeClr val="bg1"/>
                </a:solidFill>
              </a:rPr>
              <a:t> </a:t>
            </a:r>
            <a:r>
              <a:rPr lang="en-US" sz="1100" spc="-20" dirty="0">
                <a:solidFill>
                  <a:schemeClr val="bg1"/>
                </a:solidFill>
              </a:rPr>
              <a:t>of our customers </a:t>
            </a:r>
            <a:r>
              <a:rPr lang="en-US" sz="1600" b="1" spc="-20" dirty="0">
                <a:solidFill>
                  <a:schemeClr val="bg1"/>
                </a:solidFill>
              </a:rPr>
              <a:t>returned</a:t>
            </a:r>
            <a:r>
              <a:rPr lang="en-US" sz="1200" spc="-20" dirty="0">
                <a:solidFill>
                  <a:schemeClr val="bg1"/>
                </a:solidFill>
              </a:rPr>
              <a:t> </a:t>
            </a:r>
            <a:r>
              <a:rPr lang="en-US" sz="1100" spc="-20" dirty="0">
                <a:solidFill>
                  <a:schemeClr val="bg1"/>
                </a:solidFill>
              </a:rPr>
              <a:t>with additional projects</a:t>
            </a:r>
          </a:p>
        </p:txBody>
      </p:sp>
      <p:grpSp>
        <p:nvGrpSpPr>
          <p:cNvPr id="18" name="Gruppieren 17"/>
          <p:cNvGrpSpPr/>
          <p:nvPr/>
        </p:nvGrpSpPr>
        <p:grpSpPr>
          <a:xfrm>
            <a:off x="10177423" y="3919635"/>
            <a:ext cx="640541" cy="699881"/>
            <a:chOff x="3738563" y="5684838"/>
            <a:chExt cx="1250950" cy="1366837"/>
          </a:xfrm>
          <a:solidFill>
            <a:schemeClr val="bg1"/>
          </a:solidFill>
        </p:grpSpPr>
        <p:sp>
          <p:nvSpPr>
            <p:cNvPr id="19" name="Freeform 7"/>
            <p:cNvSpPr>
              <a:spLocks noEditPoints="1"/>
            </p:cNvSpPr>
            <p:nvPr/>
          </p:nvSpPr>
          <p:spPr bwMode="auto">
            <a:xfrm>
              <a:off x="3829050" y="5684838"/>
              <a:ext cx="1069975" cy="1068387"/>
            </a:xfrm>
            <a:custGeom>
              <a:avLst/>
              <a:gdLst>
                <a:gd name="T0" fmla="*/ 0 w 401"/>
                <a:gd name="T1" fmla="*/ 200 h 400"/>
                <a:gd name="T2" fmla="*/ 355 w 401"/>
                <a:gd name="T3" fmla="*/ 264 h 400"/>
                <a:gd name="T4" fmla="*/ 349 w 401"/>
                <a:gd name="T5" fmla="*/ 249 h 400"/>
                <a:gd name="T6" fmla="*/ 351 w 401"/>
                <a:gd name="T7" fmla="*/ 241 h 400"/>
                <a:gd name="T8" fmla="*/ 364 w 401"/>
                <a:gd name="T9" fmla="*/ 233 h 400"/>
                <a:gd name="T10" fmla="*/ 356 w 401"/>
                <a:gd name="T11" fmla="*/ 189 h 400"/>
                <a:gd name="T12" fmla="*/ 364 w 401"/>
                <a:gd name="T13" fmla="*/ 167 h 400"/>
                <a:gd name="T14" fmla="*/ 351 w 401"/>
                <a:gd name="T15" fmla="*/ 159 h 400"/>
                <a:gd name="T16" fmla="*/ 349 w 401"/>
                <a:gd name="T17" fmla="*/ 151 h 400"/>
                <a:gd name="T18" fmla="*/ 355 w 401"/>
                <a:gd name="T19" fmla="*/ 136 h 400"/>
                <a:gd name="T20" fmla="*/ 336 w 401"/>
                <a:gd name="T21" fmla="*/ 123 h 400"/>
                <a:gd name="T22" fmla="*/ 303 w 401"/>
                <a:gd name="T23" fmla="*/ 82 h 400"/>
                <a:gd name="T24" fmla="*/ 303 w 401"/>
                <a:gd name="T25" fmla="*/ 98 h 400"/>
                <a:gd name="T26" fmla="*/ 265 w 401"/>
                <a:gd name="T27" fmla="*/ 46 h 400"/>
                <a:gd name="T28" fmla="*/ 250 w 401"/>
                <a:gd name="T29" fmla="*/ 52 h 400"/>
                <a:gd name="T30" fmla="*/ 242 w 401"/>
                <a:gd name="T31" fmla="*/ 49 h 400"/>
                <a:gd name="T32" fmla="*/ 201 w 401"/>
                <a:gd name="T33" fmla="*/ 33 h 400"/>
                <a:gd name="T34" fmla="*/ 189 w 401"/>
                <a:gd name="T35" fmla="*/ 44 h 400"/>
                <a:gd name="T36" fmla="*/ 181 w 401"/>
                <a:gd name="T37" fmla="*/ 45 h 400"/>
                <a:gd name="T38" fmla="*/ 168 w 401"/>
                <a:gd name="T39" fmla="*/ 36 h 400"/>
                <a:gd name="T40" fmla="*/ 145 w 401"/>
                <a:gd name="T41" fmla="*/ 66 h 400"/>
                <a:gd name="T42" fmla="*/ 62 w 401"/>
                <a:gd name="T43" fmla="*/ 107 h 400"/>
                <a:gd name="T44" fmla="*/ 65 w 401"/>
                <a:gd name="T45" fmla="*/ 123 h 400"/>
                <a:gd name="T46" fmla="*/ 61 w 401"/>
                <a:gd name="T47" fmla="*/ 130 h 400"/>
                <a:gd name="T48" fmla="*/ 46 w 401"/>
                <a:gd name="T49" fmla="*/ 136 h 400"/>
                <a:gd name="T50" fmla="*/ 59 w 401"/>
                <a:gd name="T51" fmla="*/ 172 h 400"/>
                <a:gd name="T52" fmla="*/ 45 w 401"/>
                <a:gd name="T53" fmla="*/ 189 h 400"/>
                <a:gd name="T54" fmla="*/ 34 w 401"/>
                <a:gd name="T55" fmla="*/ 200 h 400"/>
                <a:gd name="T56" fmla="*/ 46 w 401"/>
                <a:gd name="T57" fmla="*/ 219 h 400"/>
                <a:gd name="T58" fmla="*/ 37 w 401"/>
                <a:gd name="T59" fmla="*/ 233 h 400"/>
                <a:gd name="T60" fmla="*/ 67 w 401"/>
                <a:gd name="T61" fmla="*/ 255 h 400"/>
                <a:gd name="T62" fmla="*/ 77 w 401"/>
                <a:gd name="T63" fmla="*/ 296 h 400"/>
                <a:gd name="T64" fmla="*/ 80 w 401"/>
                <a:gd name="T65" fmla="*/ 280 h 400"/>
                <a:gd name="T66" fmla="*/ 83 w 401"/>
                <a:gd name="T67" fmla="*/ 318 h 400"/>
                <a:gd name="T68" fmla="*/ 98 w 401"/>
                <a:gd name="T69" fmla="*/ 318 h 400"/>
                <a:gd name="T70" fmla="*/ 83 w 401"/>
                <a:gd name="T71" fmla="*/ 82 h 400"/>
                <a:gd name="T72" fmla="*/ 108 w 401"/>
                <a:gd name="T73" fmla="*/ 61 h 400"/>
                <a:gd name="T74" fmla="*/ 105 w 401"/>
                <a:gd name="T75" fmla="*/ 77 h 400"/>
                <a:gd name="T76" fmla="*/ 108 w 401"/>
                <a:gd name="T77" fmla="*/ 339 h 400"/>
                <a:gd name="T78" fmla="*/ 123 w 401"/>
                <a:gd name="T79" fmla="*/ 336 h 400"/>
                <a:gd name="T80" fmla="*/ 131 w 401"/>
                <a:gd name="T81" fmla="*/ 340 h 400"/>
                <a:gd name="T82" fmla="*/ 181 w 401"/>
                <a:gd name="T83" fmla="*/ 355 h 400"/>
                <a:gd name="T84" fmla="*/ 172 w 401"/>
                <a:gd name="T85" fmla="*/ 342 h 400"/>
                <a:gd name="T86" fmla="*/ 189 w 401"/>
                <a:gd name="T87" fmla="*/ 356 h 400"/>
                <a:gd name="T88" fmla="*/ 201 w 401"/>
                <a:gd name="T89" fmla="*/ 367 h 400"/>
                <a:gd name="T90" fmla="*/ 229 w 401"/>
                <a:gd name="T91" fmla="*/ 342 h 400"/>
                <a:gd name="T92" fmla="*/ 201 w 401"/>
                <a:gd name="T93" fmla="*/ 247 h 400"/>
                <a:gd name="T94" fmla="*/ 125 w 401"/>
                <a:gd name="T95" fmla="*/ 183 h 400"/>
                <a:gd name="T96" fmla="*/ 224 w 401"/>
                <a:gd name="T97" fmla="*/ 176 h 400"/>
                <a:gd name="T98" fmla="*/ 247 w 401"/>
                <a:gd name="T99" fmla="*/ 272 h 400"/>
                <a:gd name="T100" fmla="*/ 250 w 401"/>
                <a:gd name="T101" fmla="*/ 348 h 400"/>
                <a:gd name="T102" fmla="*/ 265 w 401"/>
                <a:gd name="T103" fmla="*/ 354 h 400"/>
                <a:gd name="T104" fmla="*/ 281 w 401"/>
                <a:gd name="T105" fmla="*/ 320 h 400"/>
                <a:gd name="T106" fmla="*/ 296 w 401"/>
                <a:gd name="T107" fmla="*/ 77 h 400"/>
                <a:gd name="T108" fmla="*/ 293 w 401"/>
                <a:gd name="T109" fmla="*/ 61 h 400"/>
                <a:gd name="T110" fmla="*/ 303 w 401"/>
                <a:gd name="T111" fmla="*/ 318 h 400"/>
                <a:gd name="T112" fmla="*/ 319 w 401"/>
                <a:gd name="T113" fmla="*/ 318 h 400"/>
                <a:gd name="T114" fmla="*/ 321 w 401"/>
                <a:gd name="T115" fmla="*/ 2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1" h="400">
                  <a:moveTo>
                    <a:pt x="401" y="200"/>
                  </a:moveTo>
                  <a:cubicBezTo>
                    <a:pt x="401" y="89"/>
                    <a:pt x="311" y="0"/>
                    <a:pt x="201" y="0"/>
                  </a:cubicBezTo>
                  <a:cubicBezTo>
                    <a:pt x="90" y="0"/>
                    <a:pt x="0" y="89"/>
                    <a:pt x="0" y="200"/>
                  </a:cubicBezTo>
                  <a:cubicBezTo>
                    <a:pt x="0" y="310"/>
                    <a:pt x="90" y="400"/>
                    <a:pt x="201" y="400"/>
                  </a:cubicBezTo>
                  <a:cubicBezTo>
                    <a:pt x="311" y="400"/>
                    <a:pt x="401" y="310"/>
                    <a:pt x="401" y="200"/>
                  </a:cubicBezTo>
                  <a:close/>
                  <a:moveTo>
                    <a:pt x="355" y="264"/>
                  </a:moveTo>
                  <a:cubicBezTo>
                    <a:pt x="353" y="270"/>
                    <a:pt x="346" y="272"/>
                    <a:pt x="340" y="270"/>
                  </a:cubicBezTo>
                  <a:cubicBezTo>
                    <a:pt x="335" y="268"/>
                    <a:pt x="332" y="261"/>
                    <a:pt x="334" y="255"/>
                  </a:cubicBezTo>
                  <a:cubicBezTo>
                    <a:pt x="337" y="250"/>
                    <a:pt x="343" y="247"/>
                    <a:pt x="349" y="249"/>
                  </a:cubicBezTo>
                  <a:cubicBezTo>
                    <a:pt x="355" y="252"/>
                    <a:pt x="357" y="258"/>
                    <a:pt x="355" y="264"/>
                  </a:cubicBezTo>
                  <a:close/>
                  <a:moveTo>
                    <a:pt x="364" y="233"/>
                  </a:moveTo>
                  <a:cubicBezTo>
                    <a:pt x="363" y="239"/>
                    <a:pt x="357" y="242"/>
                    <a:pt x="351" y="241"/>
                  </a:cubicBezTo>
                  <a:cubicBezTo>
                    <a:pt x="345" y="240"/>
                    <a:pt x="341" y="234"/>
                    <a:pt x="343" y="228"/>
                  </a:cubicBezTo>
                  <a:cubicBezTo>
                    <a:pt x="344" y="222"/>
                    <a:pt x="350" y="218"/>
                    <a:pt x="356" y="219"/>
                  </a:cubicBezTo>
                  <a:cubicBezTo>
                    <a:pt x="362" y="221"/>
                    <a:pt x="366" y="227"/>
                    <a:pt x="364" y="233"/>
                  </a:cubicBezTo>
                  <a:close/>
                  <a:moveTo>
                    <a:pt x="356" y="211"/>
                  </a:moveTo>
                  <a:cubicBezTo>
                    <a:pt x="350" y="211"/>
                    <a:pt x="345" y="206"/>
                    <a:pt x="345" y="200"/>
                  </a:cubicBezTo>
                  <a:cubicBezTo>
                    <a:pt x="345" y="194"/>
                    <a:pt x="350" y="189"/>
                    <a:pt x="356" y="189"/>
                  </a:cubicBezTo>
                  <a:cubicBezTo>
                    <a:pt x="363" y="189"/>
                    <a:pt x="368" y="194"/>
                    <a:pt x="368" y="200"/>
                  </a:cubicBezTo>
                  <a:cubicBezTo>
                    <a:pt x="368" y="206"/>
                    <a:pt x="363" y="211"/>
                    <a:pt x="356" y="211"/>
                  </a:cubicBezTo>
                  <a:close/>
                  <a:moveTo>
                    <a:pt x="364" y="167"/>
                  </a:moveTo>
                  <a:cubicBezTo>
                    <a:pt x="366" y="173"/>
                    <a:pt x="362" y="179"/>
                    <a:pt x="356" y="180"/>
                  </a:cubicBezTo>
                  <a:cubicBezTo>
                    <a:pt x="350" y="182"/>
                    <a:pt x="344" y="178"/>
                    <a:pt x="343" y="172"/>
                  </a:cubicBezTo>
                  <a:cubicBezTo>
                    <a:pt x="341" y="166"/>
                    <a:pt x="345" y="160"/>
                    <a:pt x="351" y="159"/>
                  </a:cubicBezTo>
                  <a:cubicBezTo>
                    <a:pt x="357" y="157"/>
                    <a:pt x="363" y="161"/>
                    <a:pt x="364" y="167"/>
                  </a:cubicBezTo>
                  <a:close/>
                  <a:moveTo>
                    <a:pt x="355" y="136"/>
                  </a:moveTo>
                  <a:cubicBezTo>
                    <a:pt x="357" y="142"/>
                    <a:pt x="355" y="148"/>
                    <a:pt x="349" y="151"/>
                  </a:cubicBezTo>
                  <a:cubicBezTo>
                    <a:pt x="343" y="153"/>
                    <a:pt x="337" y="150"/>
                    <a:pt x="334" y="145"/>
                  </a:cubicBezTo>
                  <a:cubicBezTo>
                    <a:pt x="332" y="139"/>
                    <a:pt x="335" y="132"/>
                    <a:pt x="340" y="130"/>
                  </a:cubicBezTo>
                  <a:cubicBezTo>
                    <a:pt x="346" y="128"/>
                    <a:pt x="353" y="130"/>
                    <a:pt x="355" y="136"/>
                  </a:cubicBezTo>
                  <a:close/>
                  <a:moveTo>
                    <a:pt x="324" y="104"/>
                  </a:moveTo>
                  <a:cubicBezTo>
                    <a:pt x="329" y="101"/>
                    <a:pt x="336" y="102"/>
                    <a:pt x="339" y="107"/>
                  </a:cubicBezTo>
                  <a:cubicBezTo>
                    <a:pt x="343" y="112"/>
                    <a:pt x="341" y="119"/>
                    <a:pt x="336" y="123"/>
                  </a:cubicBezTo>
                  <a:cubicBezTo>
                    <a:pt x="331" y="126"/>
                    <a:pt x="324" y="125"/>
                    <a:pt x="321" y="120"/>
                  </a:cubicBezTo>
                  <a:cubicBezTo>
                    <a:pt x="318" y="114"/>
                    <a:pt x="319" y="108"/>
                    <a:pt x="324" y="104"/>
                  </a:cubicBezTo>
                  <a:close/>
                  <a:moveTo>
                    <a:pt x="303" y="82"/>
                  </a:moveTo>
                  <a:cubicBezTo>
                    <a:pt x="307" y="78"/>
                    <a:pt x="314" y="78"/>
                    <a:pt x="319" y="82"/>
                  </a:cubicBezTo>
                  <a:cubicBezTo>
                    <a:pt x="323" y="86"/>
                    <a:pt x="323" y="93"/>
                    <a:pt x="319" y="98"/>
                  </a:cubicBezTo>
                  <a:cubicBezTo>
                    <a:pt x="314" y="102"/>
                    <a:pt x="307" y="102"/>
                    <a:pt x="303" y="98"/>
                  </a:cubicBezTo>
                  <a:cubicBezTo>
                    <a:pt x="299" y="93"/>
                    <a:pt x="299" y="86"/>
                    <a:pt x="303" y="82"/>
                  </a:cubicBezTo>
                  <a:close/>
                  <a:moveTo>
                    <a:pt x="250" y="52"/>
                  </a:moveTo>
                  <a:cubicBezTo>
                    <a:pt x="252" y="46"/>
                    <a:pt x="259" y="43"/>
                    <a:pt x="265" y="46"/>
                  </a:cubicBezTo>
                  <a:cubicBezTo>
                    <a:pt x="270" y="48"/>
                    <a:pt x="273" y="55"/>
                    <a:pt x="271" y="60"/>
                  </a:cubicBezTo>
                  <a:cubicBezTo>
                    <a:pt x="268" y="66"/>
                    <a:pt x="262" y="69"/>
                    <a:pt x="256" y="66"/>
                  </a:cubicBezTo>
                  <a:cubicBezTo>
                    <a:pt x="250" y="64"/>
                    <a:pt x="248" y="57"/>
                    <a:pt x="250" y="52"/>
                  </a:cubicBezTo>
                  <a:close/>
                  <a:moveTo>
                    <a:pt x="220" y="45"/>
                  </a:moveTo>
                  <a:cubicBezTo>
                    <a:pt x="221" y="39"/>
                    <a:pt x="227" y="35"/>
                    <a:pt x="233" y="36"/>
                  </a:cubicBezTo>
                  <a:cubicBezTo>
                    <a:pt x="239" y="37"/>
                    <a:pt x="243" y="43"/>
                    <a:pt x="242" y="49"/>
                  </a:cubicBezTo>
                  <a:cubicBezTo>
                    <a:pt x="241" y="55"/>
                    <a:pt x="235" y="59"/>
                    <a:pt x="229" y="58"/>
                  </a:cubicBezTo>
                  <a:cubicBezTo>
                    <a:pt x="223" y="57"/>
                    <a:pt x="219" y="51"/>
                    <a:pt x="220" y="45"/>
                  </a:cubicBezTo>
                  <a:close/>
                  <a:moveTo>
                    <a:pt x="201" y="33"/>
                  </a:moveTo>
                  <a:cubicBezTo>
                    <a:pt x="207" y="33"/>
                    <a:pt x="212" y="38"/>
                    <a:pt x="212" y="44"/>
                  </a:cubicBezTo>
                  <a:cubicBezTo>
                    <a:pt x="212" y="50"/>
                    <a:pt x="207" y="55"/>
                    <a:pt x="201" y="55"/>
                  </a:cubicBezTo>
                  <a:cubicBezTo>
                    <a:pt x="194" y="55"/>
                    <a:pt x="189" y="50"/>
                    <a:pt x="189" y="44"/>
                  </a:cubicBezTo>
                  <a:cubicBezTo>
                    <a:pt x="189" y="38"/>
                    <a:pt x="194" y="33"/>
                    <a:pt x="201" y="33"/>
                  </a:cubicBezTo>
                  <a:close/>
                  <a:moveTo>
                    <a:pt x="168" y="36"/>
                  </a:moveTo>
                  <a:cubicBezTo>
                    <a:pt x="174" y="35"/>
                    <a:pt x="180" y="39"/>
                    <a:pt x="181" y="45"/>
                  </a:cubicBezTo>
                  <a:cubicBezTo>
                    <a:pt x="182" y="51"/>
                    <a:pt x="178" y="57"/>
                    <a:pt x="172" y="58"/>
                  </a:cubicBezTo>
                  <a:cubicBezTo>
                    <a:pt x="166" y="59"/>
                    <a:pt x="160" y="55"/>
                    <a:pt x="159" y="49"/>
                  </a:cubicBezTo>
                  <a:cubicBezTo>
                    <a:pt x="158" y="43"/>
                    <a:pt x="162" y="37"/>
                    <a:pt x="168" y="36"/>
                  </a:cubicBezTo>
                  <a:close/>
                  <a:moveTo>
                    <a:pt x="137" y="46"/>
                  </a:moveTo>
                  <a:cubicBezTo>
                    <a:pt x="142" y="43"/>
                    <a:pt x="149" y="46"/>
                    <a:pt x="151" y="52"/>
                  </a:cubicBezTo>
                  <a:cubicBezTo>
                    <a:pt x="154" y="57"/>
                    <a:pt x="151" y="64"/>
                    <a:pt x="145" y="66"/>
                  </a:cubicBezTo>
                  <a:cubicBezTo>
                    <a:pt x="140" y="69"/>
                    <a:pt x="133" y="66"/>
                    <a:pt x="131" y="60"/>
                  </a:cubicBezTo>
                  <a:cubicBezTo>
                    <a:pt x="128" y="55"/>
                    <a:pt x="131" y="48"/>
                    <a:pt x="137" y="46"/>
                  </a:cubicBezTo>
                  <a:close/>
                  <a:moveTo>
                    <a:pt x="62" y="107"/>
                  </a:moveTo>
                  <a:cubicBezTo>
                    <a:pt x="65" y="102"/>
                    <a:pt x="72" y="101"/>
                    <a:pt x="77" y="104"/>
                  </a:cubicBezTo>
                  <a:cubicBezTo>
                    <a:pt x="82" y="108"/>
                    <a:pt x="84" y="114"/>
                    <a:pt x="80" y="120"/>
                  </a:cubicBezTo>
                  <a:cubicBezTo>
                    <a:pt x="77" y="125"/>
                    <a:pt x="70" y="126"/>
                    <a:pt x="65" y="123"/>
                  </a:cubicBezTo>
                  <a:cubicBezTo>
                    <a:pt x="60" y="119"/>
                    <a:pt x="58" y="112"/>
                    <a:pt x="62" y="107"/>
                  </a:cubicBezTo>
                  <a:close/>
                  <a:moveTo>
                    <a:pt x="46" y="136"/>
                  </a:moveTo>
                  <a:cubicBezTo>
                    <a:pt x="49" y="130"/>
                    <a:pt x="55" y="128"/>
                    <a:pt x="61" y="130"/>
                  </a:cubicBezTo>
                  <a:cubicBezTo>
                    <a:pt x="67" y="132"/>
                    <a:pt x="69" y="139"/>
                    <a:pt x="67" y="145"/>
                  </a:cubicBezTo>
                  <a:cubicBezTo>
                    <a:pt x="65" y="150"/>
                    <a:pt x="58" y="153"/>
                    <a:pt x="52" y="151"/>
                  </a:cubicBezTo>
                  <a:cubicBezTo>
                    <a:pt x="47" y="148"/>
                    <a:pt x="44" y="142"/>
                    <a:pt x="46" y="136"/>
                  </a:cubicBezTo>
                  <a:close/>
                  <a:moveTo>
                    <a:pt x="37" y="167"/>
                  </a:moveTo>
                  <a:cubicBezTo>
                    <a:pt x="38" y="161"/>
                    <a:pt x="44" y="157"/>
                    <a:pt x="50" y="159"/>
                  </a:cubicBezTo>
                  <a:cubicBezTo>
                    <a:pt x="56" y="160"/>
                    <a:pt x="60" y="166"/>
                    <a:pt x="59" y="172"/>
                  </a:cubicBezTo>
                  <a:cubicBezTo>
                    <a:pt x="57" y="178"/>
                    <a:pt x="52" y="182"/>
                    <a:pt x="46" y="180"/>
                  </a:cubicBezTo>
                  <a:cubicBezTo>
                    <a:pt x="40" y="179"/>
                    <a:pt x="36" y="173"/>
                    <a:pt x="37" y="167"/>
                  </a:cubicBezTo>
                  <a:close/>
                  <a:moveTo>
                    <a:pt x="45" y="189"/>
                  </a:moveTo>
                  <a:cubicBezTo>
                    <a:pt x="51" y="189"/>
                    <a:pt x="56" y="194"/>
                    <a:pt x="56" y="200"/>
                  </a:cubicBezTo>
                  <a:cubicBezTo>
                    <a:pt x="56" y="206"/>
                    <a:pt x="51" y="211"/>
                    <a:pt x="45" y="211"/>
                  </a:cubicBezTo>
                  <a:cubicBezTo>
                    <a:pt x="39" y="211"/>
                    <a:pt x="34" y="206"/>
                    <a:pt x="34" y="200"/>
                  </a:cubicBezTo>
                  <a:cubicBezTo>
                    <a:pt x="34" y="194"/>
                    <a:pt x="39" y="189"/>
                    <a:pt x="45" y="189"/>
                  </a:cubicBezTo>
                  <a:close/>
                  <a:moveTo>
                    <a:pt x="37" y="233"/>
                  </a:moveTo>
                  <a:cubicBezTo>
                    <a:pt x="36" y="226"/>
                    <a:pt x="40" y="221"/>
                    <a:pt x="46" y="219"/>
                  </a:cubicBezTo>
                  <a:cubicBezTo>
                    <a:pt x="52" y="218"/>
                    <a:pt x="57" y="222"/>
                    <a:pt x="59" y="228"/>
                  </a:cubicBezTo>
                  <a:cubicBezTo>
                    <a:pt x="60" y="234"/>
                    <a:pt x="56" y="240"/>
                    <a:pt x="50" y="241"/>
                  </a:cubicBezTo>
                  <a:cubicBezTo>
                    <a:pt x="44" y="242"/>
                    <a:pt x="38" y="239"/>
                    <a:pt x="37" y="233"/>
                  </a:cubicBezTo>
                  <a:close/>
                  <a:moveTo>
                    <a:pt x="46" y="264"/>
                  </a:moveTo>
                  <a:cubicBezTo>
                    <a:pt x="44" y="258"/>
                    <a:pt x="47" y="252"/>
                    <a:pt x="52" y="249"/>
                  </a:cubicBezTo>
                  <a:cubicBezTo>
                    <a:pt x="58" y="247"/>
                    <a:pt x="65" y="250"/>
                    <a:pt x="67" y="255"/>
                  </a:cubicBezTo>
                  <a:cubicBezTo>
                    <a:pt x="69" y="261"/>
                    <a:pt x="67" y="268"/>
                    <a:pt x="61" y="270"/>
                  </a:cubicBezTo>
                  <a:cubicBezTo>
                    <a:pt x="55" y="272"/>
                    <a:pt x="49" y="270"/>
                    <a:pt x="46" y="264"/>
                  </a:cubicBezTo>
                  <a:close/>
                  <a:moveTo>
                    <a:pt x="77" y="296"/>
                  </a:moveTo>
                  <a:cubicBezTo>
                    <a:pt x="72" y="299"/>
                    <a:pt x="65" y="298"/>
                    <a:pt x="62" y="293"/>
                  </a:cubicBezTo>
                  <a:cubicBezTo>
                    <a:pt x="58" y="288"/>
                    <a:pt x="60" y="281"/>
                    <a:pt x="65" y="277"/>
                  </a:cubicBezTo>
                  <a:cubicBezTo>
                    <a:pt x="70" y="274"/>
                    <a:pt x="77" y="275"/>
                    <a:pt x="80" y="280"/>
                  </a:cubicBezTo>
                  <a:cubicBezTo>
                    <a:pt x="84" y="285"/>
                    <a:pt x="82" y="292"/>
                    <a:pt x="77" y="296"/>
                  </a:cubicBezTo>
                  <a:close/>
                  <a:moveTo>
                    <a:pt x="98" y="318"/>
                  </a:moveTo>
                  <a:cubicBezTo>
                    <a:pt x="94" y="322"/>
                    <a:pt x="87" y="322"/>
                    <a:pt x="83" y="318"/>
                  </a:cubicBezTo>
                  <a:cubicBezTo>
                    <a:pt x="78" y="314"/>
                    <a:pt x="78" y="307"/>
                    <a:pt x="83" y="302"/>
                  </a:cubicBezTo>
                  <a:cubicBezTo>
                    <a:pt x="87" y="298"/>
                    <a:pt x="94" y="298"/>
                    <a:pt x="98" y="302"/>
                  </a:cubicBezTo>
                  <a:cubicBezTo>
                    <a:pt x="103" y="307"/>
                    <a:pt x="103" y="314"/>
                    <a:pt x="98" y="318"/>
                  </a:cubicBezTo>
                  <a:close/>
                  <a:moveTo>
                    <a:pt x="98" y="98"/>
                  </a:moveTo>
                  <a:cubicBezTo>
                    <a:pt x="94" y="102"/>
                    <a:pt x="87" y="102"/>
                    <a:pt x="83" y="98"/>
                  </a:cubicBezTo>
                  <a:cubicBezTo>
                    <a:pt x="78" y="93"/>
                    <a:pt x="78" y="86"/>
                    <a:pt x="83" y="82"/>
                  </a:cubicBezTo>
                  <a:cubicBezTo>
                    <a:pt x="87" y="78"/>
                    <a:pt x="94" y="78"/>
                    <a:pt x="98" y="82"/>
                  </a:cubicBezTo>
                  <a:cubicBezTo>
                    <a:pt x="103" y="86"/>
                    <a:pt x="103" y="93"/>
                    <a:pt x="98" y="98"/>
                  </a:cubicBezTo>
                  <a:close/>
                  <a:moveTo>
                    <a:pt x="108" y="61"/>
                  </a:moveTo>
                  <a:cubicBezTo>
                    <a:pt x="113" y="58"/>
                    <a:pt x="120" y="59"/>
                    <a:pt x="123" y="64"/>
                  </a:cubicBezTo>
                  <a:cubicBezTo>
                    <a:pt x="127" y="69"/>
                    <a:pt x="125" y="76"/>
                    <a:pt x="120" y="80"/>
                  </a:cubicBezTo>
                  <a:cubicBezTo>
                    <a:pt x="115" y="83"/>
                    <a:pt x="108" y="82"/>
                    <a:pt x="105" y="77"/>
                  </a:cubicBezTo>
                  <a:cubicBezTo>
                    <a:pt x="101" y="71"/>
                    <a:pt x="103" y="65"/>
                    <a:pt x="108" y="61"/>
                  </a:cubicBezTo>
                  <a:close/>
                  <a:moveTo>
                    <a:pt x="123" y="336"/>
                  </a:moveTo>
                  <a:cubicBezTo>
                    <a:pt x="120" y="341"/>
                    <a:pt x="113" y="342"/>
                    <a:pt x="108" y="339"/>
                  </a:cubicBezTo>
                  <a:cubicBezTo>
                    <a:pt x="103" y="335"/>
                    <a:pt x="101" y="328"/>
                    <a:pt x="105" y="323"/>
                  </a:cubicBezTo>
                  <a:cubicBezTo>
                    <a:pt x="108" y="318"/>
                    <a:pt x="115" y="317"/>
                    <a:pt x="120" y="320"/>
                  </a:cubicBezTo>
                  <a:cubicBezTo>
                    <a:pt x="125" y="324"/>
                    <a:pt x="127" y="331"/>
                    <a:pt x="123" y="336"/>
                  </a:cubicBezTo>
                  <a:close/>
                  <a:moveTo>
                    <a:pt x="151" y="348"/>
                  </a:moveTo>
                  <a:cubicBezTo>
                    <a:pt x="149" y="354"/>
                    <a:pt x="142" y="357"/>
                    <a:pt x="137" y="354"/>
                  </a:cubicBezTo>
                  <a:cubicBezTo>
                    <a:pt x="131" y="352"/>
                    <a:pt x="128" y="345"/>
                    <a:pt x="131" y="340"/>
                  </a:cubicBezTo>
                  <a:cubicBezTo>
                    <a:pt x="133" y="334"/>
                    <a:pt x="140" y="331"/>
                    <a:pt x="145" y="334"/>
                  </a:cubicBezTo>
                  <a:cubicBezTo>
                    <a:pt x="151" y="336"/>
                    <a:pt x="154" y="343"/>
                    <a:pt x="151" y="348"/>
                  </a:cubicBezTo>
                  <a:close/>
                  <a:moveTo>
                    <a:pt x="181" y="355"/>
                  </a:moveTo>
                  <a:cubicBezTo>
                    <a:pt x="180" y="361"/>
                    <a:pt x="174" y="365"/>
                    <a:pt x="168" y="364"/>
                  </a:cubicBezTo>
                  <a:cubicBezTo>
                    <a:pt x="162" y="363"/>
                    <a:pt x="158" y="357"/>
                    <a:pt x="159" y="351"/>
                  </a:cubicBezTo>
                  <a:cubicBezTo>
                    <a:pt x="160" y="345"/>
                    <a:pt x="166" y="341"/>
                    <a:pt x="172" y="342"/>
                  </a:cubicBezTo>
                  <a:cubicBezTo>
                    <a:pt x="178" y="343"/>
                    <a:pt x="182" y="349"/>
                    <a:pt x="181" y="355"/>
                  </a:cubicBezTo>
                  <a:close/>
                  <a:moveTo>
                    <a:pt x="201" y="367"/>
                  </a:moveTo>
                  <a:cubicBezTo>
                    <a:pt x="194" y="367"/>
                    <a:pt x="189" y="362"/>
                    <a:pt x="189" y="356"/>
                  </a:cubicBezTo>
                  <a:cubicBezTo>
                    <a:pt x="189" y="350"/>
                    <a:pt x="194" y="345"/>
                    <a:pt x="201" y="345"/>
                  </a:cubicBezTo>
                  <a:cubicBezTo>
                    <a:pt x="207" y="345"/>
                    <a:pt x="212" y="350"/>
                    <a:pt x="212" y="356"/>
                  </a:cubicBezTo>
                  <a:cubicBezTo>
                    <a:pt x="212" y="362"/>
                    <a:pt x="207" y="367"/>
                    <a:pt x="201" y="367"/>
                  </a:cubicBezTo>
                  <a:close/>
                  <a:moveTo>
                    <a:pt x="233" y="364"/>
                  </a:moveTo>
                  <a:cubicBezTo>
                    <a:pt x="227" y="365"/>
                    <a:pt x="221" y="361"/>
                    <a:pt x="220" y="355"/>
                  </a:cubicBezTo>
                  <a:cubicBezTo>
                    <a:pt x="219" y="349"/>
                    <a:pt x="223" y="343"/>
                    <a:pt x="229" y="342"/>
                  </a:cubicBezTo>
                  <a:cubicBezTo>
                    <a:pt x="235" y="341"/>
                    <a:pt x="241" y="345"/>
                    <a:pt x="242" y="351"/>
                  </a:cubicBezTo>
                  <a:cubicBezTo>
                    <a:pt x="243" y="357"/>
                    <a:pt x="239" y="363"/>
                    <a:pt x="233" y="364"/>
                  </a:cubicBezTo>
                  <a:close/>
                  <a:moveTo>
                    <a:pt x="201" y="247"/>
                  </a:moveTo>
                  <a:cubicBezTo>
                    <a:pt x="154" y="272"/>
                    <a:pt x="154" y="272"/>
                    <a:pt x="154" y="272"/>
                  </a:cubicBezTo>
                  <a:cubicBezTo>
                    <a:pt x="163" y="220"/>
                    <a:pt x="163" y="220"/>
                    <a:pt x="163" y="220"/>
                  </a:cubicBezTo>
                  <a:cubicBezTo>
                    <a:pt x="125" y="183"/>
                    <a:pt x="125" y="183"/>
                    <a:pt x="125" y="183"/>
                  </a:cubicBezTo>
                  <a:cubicBezTo>
                    <a:pt x="177" y="176"/>
                    <a:pt x="177" y="176"/>
                    <a:pt x="177" y="176"/>
                  </a:cubicBezTo>
                  <a:cubicBezTo>
                    <a:pt x="201" y="128"/>
                    <a:pt x="201" y="128"/>
                    <a:pt x="201" y="128"/>
                  </a:cubicBezTo>
                  <a:cubicBezTo>
                    <a:pt x="224" y="176"/>
                    <a:pt x="224" y="176"/>
                    <a:pt x="224" y="176"/>
                  </a:cubicBezTo>
                  <a:cubicBezTo>
                    <a:pt x="276" y="183"/>
                    <a:pt x="276" y="183"/>
                    <a:pt x="276" y="183"/>
                  </a:cubicBezTo>
                  <a:cubicBezTo>
                    <a:pt x="238" y="220"/>
                    <a:pt x="238" y="220"/>
                    <a:pt x="238" y="220"/>
                  </a:cubicBezTo>
                  <a:cubicBezTo>
                    <a:pt x="247" y="272"/>
                    <a:pt x="247" y="272"/>
                    <a:pt x="247" y="272"/>
                  </a:cubicBezTo>
                  <a:lnTo>
                    <a:pt x="201" y="247"/>
                  </a:lnTo>
                  <a:close/>
                  <a:moveTo>
                    <a:pt x="265" y="354"/>
                  </a:moveTo>
                  <a:cubicBezTo>
                    <a:pt x="259" y="357"/>
                    <a:pt x="252" y="354"/>
                    <a:pt x="250" y="348"/>
                  </a:cubicBezTo>
                  <a:cubicBezTo>
                    <a:pt x="248" y="343"/>
                    <a:pt x="250" y="336"/>
                    <a:pt x="256" y="334"/>
                  </a:cubicBezTo>
                  <a:cubicBezTo>
                    <a:pt x="262" y="331"/>
                    <a:pt x="268" y="334"/>
                    <a:pt x="271" y="340"/>
                  </a:cubicBezTo>
                  <a:cubicBezTo>
                    <a:pt x="273" y="345"/>
                    <a:pt x="270" y="352"/>
                    <a:pt x="265" y="354"/>
                  </a:cubicBezTo>
                  <a:close/>
                  <a:moveTo>
                    <a:pt x="293" y="339"/>
                  </a:moveTo>
                  <a:cubicBezTo>
                    <a:pt x="288" y="342"/>
                    <a:pt x="281" y="341"/>
                    <a:pt x="278" y="336"/>
                  </a:cubicBezTo>
                  <a:cubicBezTo>
                    <a:pt x="275" y="331"/>
                    <a:pt x="276" y="324"/>
                    <a:pt x="281" y="320"/>
                  </a:cubicBezTo>
                  <a:cubicBezTo>
                    <a:pt x="286" y="317"/>
                    <a:pt x="293" y="318"/>
                    <a:pt x="296" y="323"/>
                  </a:cubicBezTo>
                  <a:cubicBezTo>
                    <a:pt x="300" y="328"/>
                    <a:pt x="298" y="335"/>
                    <a:pt x="293" y="339"/>
                  </a:cubicBezTo>
                  <a:close/>
                  <a:moveTo>
                    <a:pt x="296" y="77"/>
                  </a:moveTo>
                  <a:cubicBezTo>
                    <a:pt x="293" y="82"/>
                    <a:pt x="286" y="83"/>
                    <a:pt x="281" y="80"/>
                  </a:cubicBezTo>
                  <a:cubicBezTo>
                    <a:pt x="276" y="76"/>
                    <a:pt x="275" y="69"/>
                    <a:pt x="278" y="64"/>
                  </a:cubicBezTo>
                  <a:cubicBezTo>
                    <a:pt x="281" y="59"/>
                    <a:pt x="288" y="58"/>
                    <a:pt x="293" y="61"/>
                  </a:cubicBezTo>
                  <a:cubicBezTo>
                    <a:pt x="298" y="65"/>
                    <a:pt x="300" y="71"/>
                    <a:pt x="296" y="77"/>
                  </a:cubicBezTo>
                  <a:close/>
                  <a:moveTo>
                    <a:pt x="319" y="318"/>
                  </a:moveTo>
                  <a:cubicBezTo>
                    <a:pt x="314" y="322"/>
                    <a:pt x="307" y="322"/>
                    <a:pt x="303" y="318"/>
                  </a:cubicBezTo>
                  <a:cubicBezTo>
                    <a:pt x="299" y="314"/>
                    <a:pt x="299" y="307"/>
                    <a:pt x="303" y="302"/>
                  </a:cubicBezTo>
                  <a:cubicBezTo>
                    <a:pt x="307" y="298"/>
                    <a:pt x="314" y="298"/>
                    <a:pt x="319" y="302"/>
                  </a:cubicBezTo>
                  <a:cubicBezTo>
                    <a:pt x="323" y="307"/>
                    <a:pt x="323" y="314"/>
                    <a:pt x="319" y="318"/>
                  </a:cubicBezTo>
                  <a:close/>
                  <a:moveTo>
                    <a:pt x="339" y="293"/>
                  </a:moveTo>
                  <a:cubicBezTo>
                    <a:pt x="336" y="298"/>
                    <a:pt x="329" y="299"/>
                    <a:pt x="324" y="296"/>
                  </a:cubicBezTo>
                  <a:cubicBezTo>
                    <a:pt x="319" y="292"/>
                    <a:pt x="318" y="285"/>
                    <a:pt x="321" y="280"/>
                  </a:cubicBezTo>
                  <a:cubicBezTo>
                    <a:pt x="324" y="275"/>
                    <a:pt x="331" y="274"/>
                    <a:pt x="336" y="277"/>
                  </a:cubicBezTo>
                  <a:cubicBezTo>
                    <a:pt x="341" y="281"/>
                    <a:pt x="343" y="288"/>
                    <a:pt x="339"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22" tIns="30861" rIns="61722" bIns="30861" numCol="1" anchor="t" anchorCtr="0" compatLnSpc="1">
              <a:prstTxWarp prst="textNoShape">
                <a:avLst/>
              </a:prstTxWarp>
            </a:bodyPr>
            <a:lstStyle/>
            <a:p>
              <a:pPr defTabSz="855861"/>
              <a:endParaRPr lang="de-DE" sz="1685">
                <a:solidFill>
                  <a:srgbClr val="435055"/>
                </a:solidFill>
                <a:latin typeface="Arial"/>
              </a:endParaRPr>
            </a:p>
          </p:txBody>
        </p:sp>
        <p:sp>
          <p:nvSpPr>
            <p:cNvPr id="20" name="Freeform 8"/>
            <p:cNvSpPr>
              <a:spLocks/>
            </p:cNvSpPr>
            <p:nvPr/>
          </p:nvSpPr>
          <p:spPr bwMode="auto">
            <a:xfrm>
              <a:off x="3738563" y="6589713"/>
              <a:ext cx="454025" cy="461962"/>
            </a:xfrm>
            <a:custGeom>
              <a:avLst/>
              <a:gdLst>
                <a:gd name="T0" fmla="*/ 61 w 170"/>
                <a:gd name="T1" fmla="*/ 0 h 173"/>
                <a:gd name="T2" fmla="*/ 2 w 170"/>
                <a:gd name="T3" fmla="*/ 101 h 173"/>
                <a:gd name="T4" fmla="*/ 2 w 170"/>
                <a:gd name="T5" fmla="*/ 112 h 173"/>
                <a:gd name="T6" fmla="*/ 11 w 170"/>
                <a:gd name="T7" fmla="*/ 118 h 173"/>
                <a:gd name="T8" fmla="*/ 66 w 170"/>
                <a:gd name="T9" fmla="*/ 124 h 173"/>
                <a:gd name="T10" fmla="*/ 96 w 170"/>
                <a:gd name="T11" fmla="*/ 168 h 173"/>
                <a:gd name="T12" fmla="*/ 105 w 170"/>
                <a:gd name="T13" fmla="*/ 173 h 173"/>
                <a:gd name="T14" fmla="*/ 106 w 170"/>
                <a:gd name="T15" fmla="*/ 173 h 173"/>
                <a:gd name="T16" fmla="*/ 115 w 170"/>
                <a:gd name="T17" fmla="*/ 167 h 173"/>
                <a:gd name="T18" fmla="*/ 170 w 170"/>
                <a:gd name="T19" fmla="*/ 74 h 173"/>
                <a:gd name="T20" fmla="*/ 61 w 170"/>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73">
                  <a:moveTo>
                    <a:pt x="61" y="0"/>
                  </a:moveTo>
                  <a:cubicBezTo>
                    <a:pt x="2" y="101"/>
                    <a:pt x="2" y="101"/>
                    <a:pt x="2" y="101"/>
                  </a:cubicBezTo>
                  <a:cubicBezTo>
                    <a:pt x="0" y="104"/>
                    <a:pt x="0" y="108"/>
                    <a:pt x="2" y="112"/>
                  </a:cubicBezTo>
                  <a:cubicBezTo>
                    <a:pt x="4" y="115"/>
                    <a:pt x="7" y="117"/>
                    <a:pt x="11" y="118"/>
                  </a:cubicBezTo>
                  <a:cubicBezTo>
                    <a:pt x="66" y="124"/>
                    <a:pt x="66" y="124"/>
                    <a:pt x="66" y="124"/>
                  </a:cubicBezTo>
                  <a:cubicBezTo>
                    <a:pt x="96" y="168"/>
                    <a:pt x="96" y="168"/>
                    <a:pt x="96" y="168"/>
                  </a:cubicBezTo>
                  <a:cubicBezTo>
                    <a:pt x="98" y="171"/>
                    <a:pt x="102" y="173"/>
                    <a:pt x="105" y="173"/>
                  </a:cubicBezTo>
                  <a:cubicBezTo>
                    <a:pt x="106" y="173"/>
                    <a:pt x="106" y="173"/>
                    <a:pt x="106" y="173"/>
                  </a:cubicBezTo>
                  <a:cubicBezTo>
                    <a:pt x="110" y="173"/>
                    <a:pt x="113" y="170"/>
                    <a:pt x="115" y="167"/>
                  </a:cubicBezTo>
                  <a:cubicBezTo>
                    <a:pt x="170" y="74"/>
                    <a:pt x="170" y="74"/>
                    <a:pt x="170" y="74"/>
                  </a:cubicBezTo>
                  <a:cubicBezTo>
                    <a:pt x="126" y="61"/>
                    <a:pt x="89" y="35"/>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22" tIns="30861" rIns="61722" bIns="30861" numCol="1" anchor="t" anchorCtr="0" compatLnSpc="1">
              <a:prstTxWarp prst="textNoShape">
                <a:avLst/>
              </a:prstTxWarp>
            </a:bodyPr>
            <a:lstStyle/>
            <a:p>
              <a:pPr defTabSz="855861"/>
              <a:endParaRPr lang="de-DE" sz="1685">
                <a:solidFill>
                  <a:srgbClr val="435055"/>
                </a:solidFill>
                <a:latin typeface="Arial"/>
              </a:endParaRPr>
            </a:p>
          </p:txBody>
        </p:sp>
        <p:sp>
          <p:nvSpPr>
            <p:cNvPr id="21" name="Freeform 9"/>
            <p:cNvSpPr>
              <a:spLocks/>
            </p:cNvSpPr>
            <p:nvPr/>
          </p:nvSpPr>
          <p:spPr bwMode="auto">
            <a:xfrm>
              <a:off x="4538663" y="6589713"/>
              <a:ext cx="450850" cy="461962"/>
            </a:xfrm>
            <a:custGeom>
              <a:avLst/>
              <a:gdLst>
                <a:gd name="T0" fmla="*/ 167 w 169"/>
                <a:gd name="T1" fmla="*/ 101 h 173"/>
                <a:gd name="T2" fmla="*/ 108 w 169"/>
                <a:gd name="T3" fmla="*/ 0 h 173"/>
                <a:gd name="T4" fmla="*/ 0 w 169"/>
                <a:gd name="T5" fmla="*/ 74 h 173"/>
                <a:gd name="T6" fmla="*/ 54 w 169"/>
                <a:gd name="T7" fmla="*/ 167 h 173"/>
                <a:gd name="T8" fmla="*/ 63 w 169"/>
                <a:gd name="T9" fmla="*/ 173 h 173"/>
                <a:gd name="T10" fmla="*/ 64 w 169"/>
                <a:gd name="T11" fmla="*/ 173 h 173"/>
                <a:gd name="T12" fmla="*/ 73 w 169"/>
                <a:gd name="T13" fmla="*/ 168 h 173"/>
                <a:gd name="T14" fmla="*/ 103 w 169"/>
                <a:gd name="T15" fmla="*/ 124 h 173"/>
                <a:gd name="T16" fmla="*/ 159 w 169"/>
                <a:gd name="T17" fmla="*/ 118 h 173"/>
                <a:gd name="T18" fmla="*/ 167 w 169"/>
                <a:gd name="T19" fmla="*/ 112 h 173"/>
                <a:gd name="T20" fmla="*/ 167 w 169"/>
                <a:gd name="T21" fmla="*/ 10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73">
                  <a:moveTo>
                    <a:pt x="167" y="101"/>
                  </a:moveTo>
                  <a:cubicBezTo>
                    <a:pt x="108" y="0"/>
                    <a:pt x="108" y="0"/>
                    <a:pt x="108" y="0"/>
                  </a:cubicBezTo>
                  <a:cubicBezTo>
                    <a:pt x="80" y="35"/>
                    <a:pt x="43" y="61"/>
                    <a:pt x="0" y="74"/>
                  </a:cubicBezTo>
                  <a:cubicBezTo>
                    <a:pt x="54" y="167"/>
                    <a:pt x="54" y="167"/>
                    <a:pt x="54" y="167"/>
                  </a:cubicBezTo>
                  <a:cubicBezTo>
                    <a:pt x="56" y="170"/>
                    <a:pt x="59" y="173"/>
                    <a:pt x="63" y="173"/>
                  </a:cubicBezTo>
                  <a:cubicBezTo>
                    <a:pt x="63" y="173"/>
                    <a:pt x="64" y="173"/>
                    <a:pt x="64" y="173"/>
                  </a:cubicBezTo>
                  <a:cubicBezTo>
                    <a:pt x="67" y="173"/>
                    <a:pt x="71" y="171"/>
                    <a:pt x="73" y="168"/>
                  </a:cubicBezTo>
                  <a:cubicBezTo>
                    <a:pt x="103" y="124"/>
                    <a:pt x="103" y="124"/>
                    <a:pt x="103" y="124"/>
                  </a:cubicBezTo>
                  <a:cubicBezTo>
                    <a:pt x="159" y="118"/>
                    <a:pt x="159" y="118"/>
                    <a:pt x="159" y="118"/>
                  </a:cubicBezTo>
                  <a:cubicBezTo>
                    <a:pt x="162" y="117"/>
                    <a:pt x="166" y="115"/>
                    <a:pt x="167" y="112"/>
                  </a:cubicBezTo>
                  <a:cubicBezTo>
                    <a:pt x="169" y="108"/>
                    <a:pt x="169" y="104"/>
                    <a:pt x="16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22" tIns="30861" rIns="61722" bIns="30861" numCol="1" anchor="t" anchorCtr="0" compatLnSpc="1">
              <a:prstTxWarp prst="textNoShape">
                <a:avLst/>
              </a:prstTxWarp>
            </a:bodyPr>
            <a:lstStyle/>
            <a:p>
              <a:pPr defTabSz="855861"/>
              <a:endParaRPr lang="de-DE" sz="1685">
                <a:solidFill>
                  <a:srgbClr val="435055"/>
                </a:solidFill>
                <a:latin typeface="Arial"/>
              </a:endParaRPr>
            </a:p>
          </p:txBody>
        </p:sp>
      </p:grpSp>
      <p:sp>
        <p:nvSpPr>
          <p:cNvPr id="22" name="Fußzeilenplatzhalter 1"/>
          <p:cNvSpPr>
            <a:spLocks noGrp="1"/>
          </p:cNvSpPr>
          <p:nvPr>
            <p:ph type="ftr" sz="quarter" idx="11"/>
          </p:nvPr>
        </p:nvSpPr>
        <p:spPr>
          <a:xfrm>
            <a:off x="428400" y="6356350"/>
            <a:ext cx="9390063" cy="365125"/>
          </a:xfrm>
        </p:spPr>
        <p:txBody>
          <a:bodyPr/>
          <a:lstStyle/>
          <a:p>
            <a:r>
              <a:rPr lang="de-DE" dirty="0"/>
              <a:t>© HIMA Paul Hildebrandt GmbH 2019</a:t>
            </a:r>
          </a:p>
        </p:txBody>
      </p:sp>
    </p:spTree>
    <p:extLst>
      <p:ext uri="{BB962C8B-B14F-4D97-AF65-F5344CB8AC3E}">
        <p14:creationId xmlns:p14="http://schemas.microsoft.com/office/powerpoint/2010/main" val="133411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6"/>
          <p:cNvPicPr>
            <a:picLocks noChangeAspect="1"/>
          </p:cNvPicPr>
          <p:nvPr/>
        </p:nvPicPr>
        <p:blipFill rotWithShape="1">
          <a:blip r:embed="rId2">
            <a:extLst>
              <a:ext uri="{28A0092B-C50C-407E-A947-70E740481C1C}">
                <a14:useLocalDpi xmlns:a14="http://schemas.microsoft.com/office/drawing/2010/main" val="0"/>
              </a:ext>
            </a:extLst>
          </a:blip>
          <a:srcRect l="2560" t="9395" r="4228" b="18273"/>
          <a:stretch/>
        </p:blipFill>
        <p:spPr>
          <a:xfrm>
            <a:off x="211015" y="221435"/>
            <a:ext cx="11755316" cy="6091238"/>
          </a:xfrm>
          <a:prstGeom prst="rect">
            <a:avLst/>
          </a:prstGeom>
        </p:spPr>
      </p:pic>
      <p:sp>
        <p:nvSpPr>
          <p:cNvPr id="3" name="Fußzeilenplatzhalter 2">
            <a:extLst>
              <a:ext uri="{FF2B5EF4-FFF2-40B4-BE49-F238E27FC236}">
                <a16:creationId xmlns:a16="http://schemas.microsoft.com/office/drawing/2014/main" id="{D7F8BC2D-E4A9-4191-A6BE-6B91280362B6}"/>
              </a:ext>
            </a:extLst>
          </p:cNvPr>
          <p:cNvSpPr>
            <a:spLocks noGrp="1"/>
          </p:cNvSpPr>
          <p:nvPr>
            <p:ph type="ftr" sz="quarter" idx="11"/>
          </p:nvPr>
        </p:nvSpPr>
        <p:spPr/>
        <p:txBody>
          <a:bodyPr/>
          <a:lstStyle/>
          <a:p>
            <a:r>
              <a:rPr lang="de-DE" dirty="0"/>
              <a:t>© HIMA Paul Hildebrandt GmbH 2019</a:t>
            </a:r>
          </a:p>
        </p:txBody>
      </p:sp>
      <p:sp>
        <p:nvSpPr>
          <p:cNvPr id="13" name="Rechteck 12"/>
          <p:cNvSpPr/>
          <p:nvPr/>
        </p:nvSpPr>
        <p:spPr>
          <a:xfrm>
            <a:off x="213891" y="213728"/>
            <a:ext cx="9686247" cy="6081647"/>
          </a:xfrm>
          <a:prstGeom prst="rect">
            <a:avLst/>
          </a:prstGeom>
          <a:gradFill>
            <a:gsLst>
              <a:gs pos="26000">
                <a:srgbClr val="242528">
                  <a:alpha val="75000"/>
                </a:srgb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aphicFrame>
        <p:nvGraphicFramePr>
          <p:cNvPr id="10" name="Tabelle 7"/>
          <p:cNvGraphicFramePr>
            <a:graphicFrameLocks noGrp="1"/>
          </p:cNvGraphicFramePr>
          <p:nvPr>
            <p:extLst>
              <p:ext uri="{D42A27DB-BD31-4B8C-83A1-F6EECF244321}">
                <p14:modId xmlns:p14="http://schemas.microsoft.com/office/powerpoint/2010/main" val="350899332"/>
              </p:ext>
            </p:extLst>
          </p:nvPr>
        </p:nvGraphicFramePr>
        <p:xfrm>
          <a:off x="425450" y="549275"/>
          <a:ext cx="6924919" cy="1277280"/>
        </p:xfrm>
        <a:graphic>
          <a:graphicData uri="http://schemas.openxmlformats.org/drawingml/2006/table">
            <a:tbl>
              <a:tblPr firstRow="1" bandRow="1">
                <a:tableStyleId>{5C22544A-7EE6-4342-B048-85BDC9FD1C3A}</a:tableStyleId>
              </a:tblPr>
              <a:tblGrid>
                <a:gridCol w="6924919">
                  <a:extLst>
                    <a:ext uri="{9D8B030D-6E8A-4147-A177-3AD203B41FA5}">
                      <a16:colId xmlns:a16="http://schemas.microsoft.com/office/drawing/2014/main" val="3344256779"/>
                    </a:ext>
                  </a:extLst>
                </a:gridCol>
              </a:tblGrid>
              <a:tr h="489533">
                <a:tc>
                  <a:txBody>
                    <a:bodyPr/>
                    <a:lstStyle/>
                    <a:p>
                      <a:r>
                        <a:rPr lang="en-US" sz="3600" b="1" i="0" u="none" strike="noStrike" cap="none" noProof="0" dirty="0">
                          <a:solidFill>
                            <a:schemeClr val="lt1"/>
                          </a:solidFill>
                          <a:latin typeface="+mn-lt"/>
                          <a:ea typeface="Arial"/>
                          <a:cs typeface="Arial"/>
                          <a:sym typeface="Arial"/>
                        </a:rPr>
                        <a:t>Fulfilling Safety Requirements with HIMA Embedded Solutions</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8" name="Textfeld 7">
            <a:extLst>
              <a:ext uri="{FF2B5EF4-FFF2-40B4-BE49-F238E27FC236}">
                <a16:creationId xmlns:a16="http://schemas.microsoft.com/office/drawing/2014/main" id="{ACCEBE42-4741-42FB-8CAC-FD1EF7B40493}"/>
              </a:ext>
            </a:extLst>
          </p:cNvPr>
          <p:cNvSpPr txBox="1"/>
          <p:nvPr/>
        </p:nvSpPr>
        <p:spPr>
          <a:xfrm>
            <a:off x="1525295" y="2625930"/>
            <a:ext cx="4387233" cy="3139321"/>
          </a:xfrm>
          <a:prstGeom prst="rect">
            <a:avLst/>
          </a:prstGeom>
          <a:noFill/>
        </p:spPr>
        <p:txBody>
          <a:bodyPr wrap="square" rtlCol="0">
            <a:spAutoFit/>
          </a:bodyPr>
          <a:lstStyle/>
          <a:p>
            <a:r>
              <a:rPr lang="en-GB" b="1" dirty="0">
                <a:solidFill>
                  <a:schemeClr val="bg1"/>
                </a:solidFill>
              </a:rPr>
              <a:t>Customized designs</a:t>
            </a:r>
          </a:p>
          <a:p>
            <a:r>
              <a:rPr lang="en-GB" dirty="0">
                <a:solidFill>
                  <a:schemeClr val="bg1"/>
                </a:solidFill>
              </a:rPr>
              <a:t>based on the HICore technology</a:t>
            </a:r>
            <a:r>
              <a:rPr lang="en-GB" dirty="0">
                <a:solidFill>
                  <a:srgbClr val="FF0000"/>
                </a:solidFill>
              </a:rPr>
              <a:t> </a:t>
            </a:r>
            <a:r>
              <a:rPr lang="en-GB" dirty="0">
                <a:solidFill>
                  <a:schemeClr val="bg1"/>
                </a:solidFill>
              </a:rPr>
              <a:t>platform</a:t>
            </a:r>
          </a:p>
          <a:p>
            <a:endParaRPr lang="en-GB" dirty="0">
              <a:solidFill>
                <a:schemeClr val="bg1"/>
              </a:solidFill>
            </a:endParaRPr>
          </a:p>
          <a:p>
            <a:r>
              <a:rPr lang="en-GB" b="1" dirty="0">
                <a:solidFill>
                  <a:schemeClr val="bg1"/>
                </a:solidFill>
              </a:rPr>
              <a:t>Functional Safety</a:t>
            </a:r>
          </a:p>
          <a:p>
            <a:r>
              <a:rPr lang="en-GB" dirty="0">
                <a:solidFill>
                  <a:schemeClr val="bg1"/>
                </a:solidFill>
              </a:rPr>
              <a:t>integrated into your systems</a:t>
            </a:r>
          </a:p>
          <a:p>
            <a:endParaRPr lang="en-GB" dirty="0">
              <a:solidFill>
                <a:schemeClr val="bg1"/>
              </a:solidFill>
            </a:endParaRPr>
          </a:p>
          <a:p>
            <a:r>
              <a:rPr lang="en-GB" b="1" dirty="0">
                <a:solidFill>
                  <a:schemeClr val="bg1"/>
                </a:solidFill>
              </a:rPr>
              <a:t>Flexible solution design</a:t>
            </a:r>
          </a:p>
          <a:p>
            <a:r>
              <a:rPr lang="en-GB" dirty="0">
                <a:solidFill>
                  <a:schemeClr val="bg1"/>
                </a:solidFill>
              </a:rPr>
              <a:t>with HIMA Embedded Solutions</a:t>
            </a:r>
          </a:p>
          <a:p>
            <a:endParaRPr lang="en-GB" dirty="0">
              <a:solidFill>
                <a:schemeClr val="bg1"/>
              </a:solidFill>
            </a:endParaRPr>
          </a:p>
          <a:p>
            <a:r>
              <a:rPr lang="en-GB" b="1" dirty="0">
                <a:solidFill>
                  <a:schemeClr val="bg1"/>
                </a:solidFill>
              </a:rPr>
              <a:t>Seamless integration</a:t>
            </a:r>
          </a:p>
          <a:p>
            <a:r>
              <a:rPr lang="en-GB" dirty="0">
                <a:solidFill>
                  <a:schemeClr val="bg1"/>
                </a:solidFill>
              </a:rPr>
              <a:t>of solutions into your systems</a:t>
            </a:r>
          </a:p>
        </p:txBody>
      </p:sp>
      <p:sp>
        <p:nvSpPr>
          <p:cNvPr id="12" name="Freeform 35"/>
          <p:cNvSpPr>
            <a:spLocks noEditPoints="1"/>
          </p:cNvSpPr>
          <p:nvPr/>
        </p:nvSpPr>
        <p:spPr bwMode="auto">
          <a:xfrm>
            <a:off x="592810" y="3449250"/>
            <a:ext cx="523641" cy="636626"/>
          </a:xfrm>
          <a:custGeom>
            <a:avLst/>
            <a:gdLst>
              <a:gd name="T0" fmla="*/ 50 w 101"/>
              <a:gd name="T1" fmla="*/ 0 h 123"/>
              <a:gd name="T2" fmla="*/ 0 w 101"/>
              <a:gd name="T3" fmla="*/ 23 h 123"/>
              <a:gd name="T4" fmla="*/ 0 w 101"/>
              <a:gd name="T5" fmla="*/ 56 h 123"/>
              <a:gd name="T6" fmla="*/ 50 w 101"/>
              <a:gd name="T7" fmla="*/ 123 h 123"/>
              <a:gd name="T8" fmla="*/ 101 w 101"/>
              <a:gd name="T9" fmla="*/ 56 h 123"/>
              <a:gd name="T10" fmla="*/ 101 w 101"/>
              <a:gd name="T11" fmla="*/ 23 h 123"/>
              <a:gd name="T12" fmla="*/ 50 w 101"/>
              <a:gd name="T13" fmla="*/ 0 h 123"/>
              <a:gd name="T14" fmla="*/ 50 w 101"/>
              <a:gd name="T15" fmla="*/ 62 h 123"/>
              <a:gd name="T16" fmla="*/ 89 w 101"/>
              <a:gd name="T17" fmla="*/ 62 h 123"/>
              <a:gd name="T18" fmla="*/ 50 w 101"/>
              <a:gd name="T19" fmla="*/ 112 h 123"/>
              <a:gd name="T20" fmla="*/ 50 w 101"/>
              <a:gd name="T21" fmla="*/ 62 h 123"/>
              <a:gd name="T22" fmla="*/ 11 w 101"/>
              <a:gd name="T23" fmla="*/ 62 h 123"/>
              <a:gd name="T24" fmla="*/ 11 w 101"/>
              <a:gd name="T25" fmla="*/ 30 h 123"/>
              <a:gd name="T26" fmla="*/ 50 w 101"/>
              <a:gd name="T27" fmla="*/ 13 h 123"/>
              <a:gd name="T28" fmla="*/ 50 w 101"/>
              <a:gd name="T29"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3">
                <a:moveTo>
                  <a:pt x="50" y="0"/>
                </a:moveTo>
                <a:cubicBezTo>
                  <a:pt x="0" y="23"/>
                  <a:pt x="0" y="23"/>
                  <a:pt x="0" y="23"/>
                </a:cubicBezTo>
                <a:cubicBezTo>
                  <a:pt x="0" y="56"/>
                  <a:pt x="0" y="56"/>
                  <a:pt x="0" y="56"/>
                </a:cubicBezTo>
                <a:cubicBezTo>
                  <a:pt x="0" y="87"/>
                  <a:pt x="21" y="116"/>
                  <a:pt x="50" y="123"/>
                </a:cubicBezTo>
                <a:cubicBezTo>
                  <a:pt x="79" y="116"/>
                  <a:pt x="101" y="87"/>
                  <a:pt x="101" y="56"/>
                </a:cubicBezTo>
                <a:cubicBezTo>
                  <a:pt x="101" y="23"/>
                  <a:pt x="101" y="23"/>
                  <a:pt x="101" y="23"/>
                </a:cubicBezTo>
                <a:lnTo>
                  <a:pt x="50" y="0"/>
                </a:lnTo>
                <a:close/>
                <a:moveTo>
                  <a:pt x="50" y="62"/>
                </a:moveTo>
                <a:cubicBezTo>
                  <a:pt x="89" y="62"/>
                  <a:pt x="89" y="62"/>
                  <a:pt x="89" y="62"/>
                </a:cubicBezTo>
                <a:cubicBezTo>
                  <a:pt x="87" y="85"/>
                  <a:pt x="71" y="105"/>
                  <a:pt x="50" y="112"/>
                </a:cubicBezTo>
                <a:cubicBezTo>
                  <a:pt x="50" y="62"/>
                  <a:pt x="50" y="62"/>
                  <a:pt x="50" y="62"/>
                </a:cubicBezTo>
                <a:cubicBezTo>
                  <a:pt x="11" y="62"/>
                  <a:pt x="11" y="62"/>
                  <a:pt x="11" y="62"/>
                </a:cubicBezTo>
                <a:cubicBezTo>
                  <a:pt x="11" y="30"/>
                  <a:pt x="11" y="30"/>
                  <a:pt x="11" y="30"/>
                </a:cubicBezTo>
                <a:cubicBezTo>
                  <a:pt x="50" y="13"/>
                  <a:pt x="50" y="13"/>
                  <a:pt x="50" y="13"/>
                </a:cubicBezTo>
                <a:lnTo>
                  <a:pt x="50" y="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nvGrpSpPr>
          <p:cNvPr id="14" name="Group 4"/>
          <p:cNvGrpSpPr>
            <a:grpSpLocks noChangeAspect="1"/>
          </p:cNvGrpSpPr>
          <p:nvPr/>
        </p:nvGrpSpPr>
        <p:grpSpPr bwMode="auto">
          <a:xfrm>
            <a:off x="515337" y="2632187"/>
            <a:ext cx="679817" cy="540974"/>
            <a:chOff x="-251" y="787"/>
            <a:chExt cx="1983" cy="1578"/>
          </a:xfrm>
          <a:solidFill>
            <a:schemeClr val="bg1"/>
          </a:solidFill>
        </p:grpSpPr>
        <p:sp>
          <p:nvSpPr>
            <p:cNvPr id="16" name="Freeform 5"/>
            <p:cNvSpPr>
              <a:spLocks noEditPoints="1"/>
            </p:cNvSpPr>
            <p:nvPr/>
          </p:nvSpPr>
          <p:spPr bwMode="auto">
            <a:xfrm>
              <a:off x="-251" y="787"/>
              <a:ext cx="1577" cy="1578"/>
            </a:xfrm>
            <a:custGeom>
              <a:avLst/>
              <a:gdLst>
                <a:gd name="T0" fmla="*/ 477 w 477"/>
                <a:gd name="T1" fmla="*/ 96 h 477"/>
                <a:gd name="T2" fmla="*/ 477 w 477"/>
                <a:gd name="T3" fmla="*/ 19 h 477"/>
                <a:gd name="T4" fmla="*/ 458 w 477"/>
                <a:gd name="T5" fmla="*/ 0 h 477"/>
                <a:gd name="T6" fmla="*/ 19 w 477"/>
                <a:gd name="T7" fmla="*/ 0 h 477"/>
                <a:gd name="T8" fmla="*/ 0 w 477"/>
                <a:gd name="T9" fmla="*/ 19 h 477"/>
                <a:gd name="T10" fmla="*/ 0 w 477"/>
                <a:gd name="T11" fmla="*/ 458 h 477"/>
                <a:gd name="T12" fmla="*/ 19 w 477"/>
                <a:gd name="T13" fmla="*/ 477 h 477"/>
                <a:gd name="T14" fmla="*/ 458 w 477"/>
                <a:gd name="T15" fmla="*/ 477 h 477"/>
                <a:gd name="T16" fmla="*/ 477 w 477"/>
                <a:gd name="T17" fmla="*/ 458 h 477"/>
                <a:gd name="T18" fmla="*/ 477 w 477"/>
                <a:gd name="T19" fmla="*/ 332 h 477"/>
                <a:gd name="T20" fmla="*/ 377 w 477"/>
                <a:gd name="T21" fmla="*/ 433 h 477"/>
                <a:gd name="T22" fmla="*/ 258 w 477"/>
                <a:gd name="T23" fmla="*/ 433 h 477"/>
                <a:gd name="T24" fmla="*/ 258 w 477"/>
                <a:gd name="T25" fmla="*/ 315 h 477"/>
                <a:gd name="T26" fmla="*/ 477 w 477"/>
                <a:gd name="T27" fmla="*/ 96 h 477"/>
                <a:gd name="T28" fmla="*/ 328 w 477"/>
                <a:gd name="T29" fmla="*/ 89 h 477"/>
                <a:gd name="T30" fmla="*/ 388 w 477"/>
                <a:gd name="T31" fmla="*/ 89 h 477"/>
                <a:gd name="T32" fmla="*/ 388 w 477"/>
                <a:gd name="T33" fmla="*/ 149 h 477"/>
                <a:gd name="T34" fmla="*/ 328 w 477"/>
                <a:gd name="T35" fmla="*/ 149 h 477"/>
                <a:gd name="T36" fmla="*/ 328 w 477"/>
                <a:gd name="T37" fmla="*/ 89 h 477"/>
                <a:gd name="T38" fmla="*/ 209 w 477"/>
                <a:gd name="T39" fmla="*/ 89 h 477"/>
                <a:gd name="T40" fmla="*/ 268 w 477"/>
                <a:gd name="T41" fmla="*/ 89 h 477"/>
                <a:gd name="T42" fmla="*/ 268 w 477"/>
                <a:gd name="T43" fmla="*/ 149 h 477"/>
                <a:gd name="T44" fmla="*/ 209 w 477"/>
                <a:gd name="T45" fmla="*/ 149 h 477"/>
                <a:gd name="T46" fmla="*/ 209 w 477"/>
                <a:gd name="T47" fmla="*/ 89 h 477"/>
                <a:gd name="T48" fmla="*/ 149 w 477"/>
                <a:gd name="T49" fmla="*/ 388 h 477"/>
                <a:gd name="T50" fmla="*/ 89 w 477"/>
                <a:gd name="T51" fmla="*/ 388 h 477"/>
                <a:gd name="T52" fmla="*/ 89 w 477"/>
                <a:gd name="T53" fmla="*/ 328 h 477"/>
                <a:gd name="T54" fmla="*/ 149 w 477"/>
                <a:gd name="T55" fmla="*/ 328 h 477"/>
                <a:gd name="T56" fmla="*/ 149 w 477"/>
                <a:gd name="T57" fmla="*/ 388 h 477"/>
                <a:gd name="T58" fmla="*/ 149 w 477"/>
                <a:gd name="T59" fmla="*/ 268 h 477"/>
                <a:gd name="T60" fmla="*/ 89 w 477"/>
                <a:gd name="T61" fmla="*/ 268 h 477"/>
                <a:gd name="T62" fmla="*/ 89 w 477"/>
                <a:gd name="T63" fmla="*/ 209 h 477"/>
                <a:gd name="T64" fmla="*/ 149 w 477"/>
                <a:gd name="T65" fmla="*/ 209 h 477"/>
                <a:gd name="T66" fmla="*/ 149 w 477"/>
                <a:gd name="T67" fmla="*/ 268 h 477"/>
                <a:gd name="T68" fmla="*/ 149 w 477"/>
                <a:gd name="T69" fmla="*/ 149 h 477"/>
                <a:gd name="T70" fmla="*/ 89 w 477"/>
                <a:gd name="T71" fmla="*/ 149 h 477"/>
                <a:gd name="T72" fmla="*/ 89 w 477"/>
                <a:gd name="T73" fmla="*/ 89 h 477"/>
                <a:gd name="T74" fmla="*/ 149 w 477"/>
                <a:gd name="T75" fmla="*/ 89 h 477"/>
                <a:gd name="T76" fmla="*/ 149 w 477"/>
                <a:gd name="T77" fmla="*/ 149 h 477"/>
                <a:gd name="T78" fmla="*/ 209 w 477"/>
                <a:gd name="T79" fmla="*/ 268 h 477"/>
                <a:gd name="T80" fmla="*/ 209 w 477"/>
                <a:gd name="T81" fmla="*/ 209 h 477"/>
                <a:gd name="T82" fmla="*/ 268 w 477"/>
                <a:gd name="T83" fmla="*/ 209 h 477"/>
                <a:gd name="T84" fmla="*/ 268 w 477"/>
                <a:gd name="T85" fmla="*/ 268 h 477"/>
                <a:gd name="T86" fmla="*/ 209 w 477"/>
                <a:gd name="T87" fmla="*/ 2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7" h="477">
                  <a:moveTo>
                    <a:pt x="477" y="96"/>
                  </a:moveTo>
                  <a:cubicBezTo>
                    <a:pt x="477" y="19"/>
                    <a:pt x="477" y="19"/>
                    <a:pt x="477" y="19"/>
                  </a:cubicBezTo>
                  <a:cubicBezTo>
                    <a:pt x="477" y="8"/>
                    <a:pt x="469" y="0"/>
                    <a:pt x="458" y="0"/>
                  </a:cubicBezTo>
                  <a:cubicBezTo>
                    <a:pt x="19" y="0"/>
                    <a:pt x="19" y="0"/>
                    <a:pt x="19" y="0"/>
                  </a:cubicBezTo>
                  <a:cubicBezTo>
                    <a:pt x="8" y="0"/>
                    <a:pt x="0" y="8"/>
                    <a:pt x="0" y="19"/>
                  </a:cubicBezTo>
                  <a:cubicBezTo>
                    <a:pt x="0" y="458"/>
                    <a:pt x="0" y="458"/>
                    <a:pt x="0" y="458"/>
                  </a:cubicBezTo>
                  <a:cubicBezTo>
                    <a:pt x="0" y="469"/>
                    <a:pt x="8" y="477"/>
                    <a:pt x="19" y="477"/>
                  </a:cubicBezTo>
                  <a:cubicBezTo>
                    <a:pt x="458" y="477"/>
                    <a:pt x="458" y="477"/>
                    <a:pt x="458" y="477"/>
                  </a:cubicBezTo>
                  <a:cubicBezTo>
                    <a:pt x="469" y="477"/>
                    <a:pt x="477" y="469"/>
                    <a:pt x="477" y="458"/>
                  </a:cubicBezTo>
                  <a:cubicBezTo>
                    <a:pt x="477" y="332"/>
                    <a:pt x="477" y="332"/>
                    <a:pt x="477" y="332"/>
                  </a:cubicBezTo>
                  <a:cubicBezTo>
                    <a:pt x="377" y="433"/>
                    <a:pt x="377" y="433"/>
                    <a:pt x="377" y="433"/>
                  </a:cubicBezTo>
                  <a:cubicBezTo>
                    <a:pt x="258" y="433"/>
                    <a:pt x="258" y="433"/>
                    <a:pt x="258" y="433"/>
                  </a:cubicBezTo>
                  <a:cubicBezTo>
                    <a:pt x="258" y="315"/>
                    <a:pt x="258" y="315"/>
                    <a:pt x="258" y="315"/>
                  </a:cubicBezTo>
                  <a:lnTo>
                    <a:pt x="477" y="96"/>
                  </a:lnTo>
                  <a:close/>
                  <a:moveTo>
                    <a:pt x="328" y="89"/>
                  </a:moveTo>
                  <a:cubicBezTo>
                    <a:pt x="388" y="89"/>
                    <a:pt x="388" y="89"/>
                    <a:pt x="388" y="89"/>
                  </a:cubicBezTo>
                  <a:cubicBezTo>
                    <a:pt x="388" y="149"/>
                    <a:pt x="388" y="149"/>
                    <a:pt x="388" y="149"/>
                  </a:cubicBezTo>
                  <a:cubicBezTo>
                    <a:pt x="328" y="149"/>
                    <a:pt x="328" y="149"/>
                    <a:pt x="328" y="149"/>
                  </a:cubicBezTo>
                  <a:lnTo>
                    <a:pt x="328" y="89"/>
                  </a:lnTo>
                  <a:close/>
                  <a:moveTo>
                    <a:pt x="209" y="89"/>
                  </a:moveTo>
                  <a:cubicBezTo>
                    <a:pt x="268" y="89"/>
                    <a:pt x="268" y="89"/>
                    <a:pt x="268" y="89"/>
                  </a:cubicBezTo>
                  <a:cubicBezTo>
                    <a:pt x="268" y="149"/>
                    <a:pt x="268" y="149"/>
                    <a:pt x="268" y="149"/>
                  </a:cubicBezTo>
                  <a:cubicBezTo>
                    <a:pt x="209" y="149"/>
                    <a:pt x="209" y="149"/>
                    <a:pt x="209" y="149"/>
                  </a:cubicBezTo>
                  <a:lnTo>
                    <a:pt x="209" y="89"/>
                  </a:lnTo>
                  <a:close/>
                  <a:moveTo>
                    <a:pt x="149" y="388"/>
                  </a:moveTo>
                  <a:cubicBezTo>
                    <a:pt x="89" y="388"/>
                    <a:pt x="89" y="388"/>
                    <a:pt x="89" y="388"/>
                  </a:cubicBezTo>
                  <a:cubicBezTo>
                    <a:pt x="89" y="328"/>
                    <a:pt x="89" y="328"/>
                    <a:pt x="89" y="328"/>
                  </a:cubicBezTo>
                  <a:cubicBezTo>
                    <a:pt x="149" y="328"/>
                    <a:pt x="149" y="328"/>
                    <a:pt x="149" y="328"/>
                  </a:cubicBezTo>
                  <a:lnTo>
                    <a:pt x="149" y="388"/>
                  </a:lnTo>
                  <a:close/>
                  <a:moveTo>
                    <a:pt x="149" y="268"/>
                  </a:moveTo>
                  <a:cubicBezTo>
                    <a:pt x="89" y="268"/>
                    <a:pt x="89" y="268"/>
                    <a:pt x="89" y="268"/>
                  </a:cubicBezTo>
                  <a:cubicBezTo>
                    <a:pt x="89" y="209"/>
                    <a:pt x="89" y="209"/>
                    <a:pt x="89" y="209"/>
                  </a:cubicBezTo>
                  <a:cubicBezTo>
                    <a:pt x="149" y="209"/>
                    <a:pt x="149" y="209"/>
                    <a:pt x="149" y="209"/>
                  </a:cubicBezTo>
                  <a:lnTo>
                    <a:pt x="149" y="268"/>
                  </a:lnTo>
                  <a:close/>
                  <a:moveTo>
                    <a:pt x="149" y="149"/>
                  </a:moveTo>
                  <a:cubicBezTo>
                    <a:pt x="89" y="149"/>
                    <a:pt x="89" y="149"/>
                    <a:pt x="89" y="149"/>
                  </a:cubicBezTo>
                  <a:cubicBezTo>
                    <a:pt x="89" y="89"/>
                    <a:pt x="89" y="89"/>
                    <a:pt x="89" y="89"/>
                  </a:cubicBezTo>
                  <a:cubicBezTo>
                    <a:pt x="149" y="89"/>
                    <a:pt x="149" y="89"/>
                    <a:pt x="149" y="89"/>
                  </a:cubicBezTo>
                  <a:lnTo>
                    <a:pt x="149" y="149"/>
                  </a:lnTo>
                  <a:close/>
                  <a:moveTo>
                    <a:pt x="209" y="268"/>
                  </a:moveTo>
                  <a:cubicBezTo>
                    <a:pt x="209" y="209"/>
                    <a:pt x="209" y="209"/>
                    <a:pt x="209" y="209"/>
                  </a:cubicBezTo>
                  <a:cubicBezTo>
                    <a:pt x="268" y="209"/>
                    <a:pt x="268" y="209"/>
                    <a:pt x="268" y="209"/>
                  </a:cubicBezTo>
                  <a:cubicBezTo>
                    <a:pt x="268" y="268"/>
                    <a:pt x="268" y="268"/>
                    <a:pt x="268" y="268"/>
                  </a:cubicBezTo>
                  <a:lnTo>
                    <a:pt x="209"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6"/>
            <p:cNvSpPr>
              <a:spLocks/>
            </p:cNvSpPr>
            <p:nvPr/>
          </p:nvSpPr>
          <p:spPr bwMode="auto">
            <a:xfrm>
              <a:off x="1398" y="1088"/>
              <a:ext cx="334" cy="337"/>
            </a:xfrm>
            <a:custGeom>
              <a:avLst/>
              <a:gdLst>
                <a:gd name="T0" fmla="*/ 95 w 101"/>
                <a:gd name="T1" fmla="*/ 70 h 102"/>
                <a:gd name="T2" fmla="*/ 63 w 101"/>
                <a:gd name="T3" fmla="*/ 102 h 102"/>
                <a:gd name="T4" fmla="*/ 0 w 101"/>
                <a:gd name="T5" fmla="*/ 38 h 102"/>
                <a:gd name="T6" fmla="*/ 31 w 101"/>
                <a:gd name="T7" fmla="*/ 7 h 102"/>
                <a:gd name="T8" fmla="*/ 55 w 101"/>
                <a:gd name="T9" fmla="*/ 7 h 102"/>
                <a:gd name="T10" fmla="*/ 95 w 101"/>
                <a:gd name="T11" fmla="*/ 46 h 102"/>
                <a:gd name="T12" fmla="*/ 95 w 101"/>
                <a:gd name="T13" fmla="*/ 70 h 102"/>
              </a:gdLst>
              <a:ahLst/>
              <a:cxnLst>
                <a:cxn ang="0">
                  <a:pos x="T0" y="T1"/>
                </a:cxn>
                <a:cxn ang="0">
                  <a:pos x="T2" y="T3"/>
                </a:cxn>
                <a:cxn ang="0">
                  <a:pos x="T4" y="T5"/>
                </a:cxn>
                <a:cxn ang="0">
                  <a:pos x="T6" y="T7"/>
                </a:cxn>
                <a:cxn ang="0">
                  <a:pos x="T8" y="T9"/>
                </a:cxn>
                <a:cxn ang="0">
                  <a:pos x="T10" y="T11"/>
                </a:cxn>
                <a:cxn ang="0">
                  <a:pos x="T12" y="T13"/>
                </a:cxn>
              </a:cxnLst>
              <a:rect l="0" t="0" r="r" b="b"/>
              <a:pathLst>
                <a:path w="101" h="102">
                  <a:moveTo>
                    <a:pt x="95" y="70"/>
                  </a:moveTo>
                  <a:cubicBezTo>
                    <a:pt x="63" y="102"/>
                    <a:pt x="63" y="102"/>
                    <a:pt x="63" y="102"/>
                  </a:cubicBezTo>
                  <a:cubicBezTo>
                    <a:pt x="0" y="38"/>
                    <a:pt x="0" y="38"/>
                    <a:pt x="0" y="38"/>
                  </a:cubicBezTo>
                  <a:cubicBezTo>
                    <a:pt x="31" y="7"/>
                    <a:pt x="31" y="7"/>
                    <a:pt x="31" y="7"/>
                  </a:cubicBezTo>
                  <a:cubicBezTo>
                    <a:pt x="37" y="0"/>
                    <a:pt x="48" y="0"/>
                    <a:pt x="55" y="7"/>
                  </a:cubicBezTo>
                  <a:cubicBezTo>
                    <a:pt x="95" y="46"/>
                    <a:pt x="95" y="46"/>
                    <a:pt x="95" y="46"/>
                  </a:cubicBezTo>
                  <a:cubicBezTo>
                    <a:pt x="101" y="53"/>
                    <a:pt x="101" y="64"/>
                    <a:pt x="9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7"/>
            <p:cNvSpPr>
              <a:spLocks/>
            </p:cNvSpPr>
            <p:nvPr/>
          </p:nvSpPr>
          <p:spPr bwMode="auto">
            <a:xfrm>
              <a:off x="714" y="1273"/>
              <a:ext cx="833" cy="834"/>
            </a:xfrm>
            <a:custGeom>
              <a:avLst/>
              <a:gdLst>
                <a:gd name="T0" fmla="*/ 622 w 833"/>
                <a:gd name="T1" fmla="*/ 0 h 834"/>
                <a:gd name="T2" fmla="*/ 833 w 833"/>
                <a:gd name="T3" fmla="*/ 212 h 834"/>
                <a:gd name="T4" fmla="*/ 612 w 833"/>
                <a:gd name="T5" fmla="*/ 434 h 834"/>
                <a:gd name="T6" fmla="*/ 318 w 833"/>
                <a:gd name="T7" fmla="*/ 728 h 834"/>
                <a:gd name="T8" fmla="*/ 212 w 833"/>
                <a:gd name="T9" fmla="*/ 834 h 834"/>
                <a:gd name="T10" fmla="*/ 0 w 833"/>
                <a:gd name="T11" fmla="*/ 834 h 834"/>
                <a:gd name="T12" fmla="*/ 0 w 833"/>
                <a:gd name="T13" fmla="*/ 622 h 834"/>
                <a:gd name="T14" fmla="*/ 612 w 833"/>
                <a:gd name="T15" fmla="*/ 10 h 834"/>
                <a:gd name="T16" fmla="*/ 622 w 833"/>
                <a:gd name="T17"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834">
                  <a:moveTo>
                    <a:pt x="622" y="0"/>
                  </a:moveTo>
                  <a:lnTo>
                    <a:pt x="833" y="212"/>
                  </a:lnTo>
                  <a:lnTo>
                    <a:pt x="612" y="434"/>
                  </a:lnTo>
                  <a:lnTo>
                    <a:pt x="318" y="728"/>
                  </a:lnTo>
                  <a:lnTo>
                    <a:pt x="212" y="834"/>
                  </a:lnTo>
                  <a:lnTo>
                    <a:pt x="0" y="834"/>
                  </a:lnTo>
                  <a:lnTo>
                    <a:pt x="0" y="622"/>
                  </a:lnTo>
                  <a:lnTo>
                    <a:pt x="612" y="10"/>
                  </a:lnTo>
                  <a:lnTo>
                    <a:pt x="6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9" name="Group 10"/>
          <p:cNvGrpSpPr>
            <a:grpSpLocks noChangeAspect="1"/>
          </p:cNvGrpSpPr>
          <p:nvPr/>
        </p:nvGrpSpPr>
        <p:grpSpPr bwMode="auto">
          <a:xfrm>
            <a:off x="552694" y="4343401"/>
            <a:ext cx="619539" cy="562830"/>
            <a:chOff x="-970" y="2629"/>
            <a:chExt cx="1453" cy="1320"/>
          </a:xfrm>
          <a:solidFill>
            <a:schemeClr val="bg1"/>
          </a:solidFill>
        </p:grpSpPr>
        <p:sp>
          <p:nvSpPr>
            <p:cNvPr id="21" name="Freeform 11"/>
            <p:cNvSpPr>
              <a:spLocks noEditPoints="1"/>
            </p:cNvSpPr>
            <p:nvPr/>
          </p:nvSpPr>
          <p:spPr bwMode="auto">
            <a:xfrm>
              <a:off x="-970" y="2629"/>
              <a:ext cx="1453" cy="1320"/>
            </a:xfrm>
            <a:custGeom>
              <a:avLst/>
              <a:gdLst>
                <a:gd name="T0" fmla="*/ 399 w 439"/>
                <a:gd name="T1" fmla="*/ 0 h 399"/>
                <a:gd name="T2" fmla="*/ 40 w 439"/>
                <a:gd name="T3" fmla="*/ 0 h 399"/>
                <a:gd name="T4" fmla="*/ 0 w 439"/>
                <a:gd name="T5" fmla="*/ 40 h 399"/>
                <a:gd name="T6" fmla="*/ 0 w 439"/>
                <a:gd name="T7" fmla="*/ 279 h 399"/>
                <a:gd name="T8" fmla="*/ 40 w 439"/>
                <a:gd name="T9" fmla="*/ 319 h 399"/>
                <a:gd name="T10" fmla="*/ 180 w 439"/>
                <a:gd name="T11" fmla="*/ 319 h 399"/>
                <a:gd name="T12" fmla="*/ 180 w 439"/>
                <a:gd name="T13" fmla="*/ 359 h 399"/>
                <a:gd name="T14" fmla="*/ 140 w 439"/>
                <a:gd name="T15" fmla="*/ 359 h 399"/>
                <a:gd name="T16" fmla="*/ 140 w 439"/>
                <a:gd name="T17" fmla="*/ 399 h 399"/>
                <a:gd name="T18" fmla="*/ 299 w 439"/>
                <a:gd name="T19" fmla="*/ 399 h 399"/>
                <a:gd name="T20" fmla="*/ 299 w 439"/>
                <a:gd name="T21" fmla="*/ 359 h 399"/>
                <a:gd name="T22" fmla="*/ 259 w 439"/>
                <a:gd name="T23" fmla="*/ 359 h 399"/>
                <a:gd name="T24" fmla="*/ 259 w 439"/>
                <a:gd name="T25" fmla="*/ 319 h 399"/>
                <a:gd name="T26" fmla="*/ 399 w 439"/>
                <a:gd name="T27" fmla="*/ 319 h 399"/>
                <a:gd name="T28" fmla="*/ 439 w 439"/>
                <a:gd name="T29" fmla="*/ 279 h 399"/>
                <a:gd name="T30" fmla="*/ 439 w 439"/>
                <a:gd name="T31" fmla="*/ 40 h 399"/>
                <a:gd name="T32" fmla="*/ 399 w 439"/>
                <a:gd name="T33" fmla="*/ 0 h 399"/>
                <a:gd name="T34" fmla="*/ 399 w 439"/>
                <a:gd name="T35" fmla="*/ 279 h 399"/>
                <a:gd name="T36" fmla="*/ 40 w 439"/>
                <a:gd name="T37" fmla="*/ 279 h 399"/>
                <a:gd name="T38" fmla="*/ 40 w 439"/>
                <a:gd name="T39" fmla="*/ 40 h 399"/>
                <a:gd name="T40" fmla="*/ 399 w 439"/>
                <a:gd name="T41" fmla="*/ 40 h 399"/>
                <a:gd name="T42" fmla="*/ 399 w 439"/>
                <a:gd name="T43" fmla="*/ 27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9" h="399">
                  <a:moveTo>
                    <a:pt x="399" y="0"/>
                  </a:moveTo>
                  <a:cubicBezTo>
                    <a:pt x="40" y="0"/>
                    <a:pt x="40" y="0"/>
                    <a:pt x="40" y="0"/>
                  </a:cubicBezTo>
                  <a:cubicBezTo>
                    <a:pt x="18" y="0"/>
                    <a:pt x="0" y="18"/>
                    <a:pt x="0" y="40"/>
                  </a:cubicBezTo>
                  <a:cubicBezTo>
                    <a:pt x="0" y="279"/>
                    <a:pt x="0" y="279"/>
                    <a:pt x="0" y="279"/>
                  </a:cubicBezTo>
                  <a:cubicBezTo>
                    <a:pt x="0" y="301"/>
                    <a:pt x="18" y="319"/>
                    <a:pt x="40" y="319"/>
                  </a:cubicBezTo>
                  <a:cubicBezTo>
                    <a:pt x="180" y="319"/>
                    <a:pt x="180" y="319"/>
                    <a:pt x="180" y="319"/>
                  </a:cubicBezTo>
                  <a:cubicBezTo>
                    <a:pt x="180" y="359"/>
                    <a:pt x="180" y="359"/>
                    <a:pt x="180" y="359"/>
                  </a:cubicBezTo>
                  <a:cubicBezTo>
                    <a:pt x="140" y="359"/>
                    <a:pt x="140" y="359"/>
                    <a:pt x="140" y="359"/>
                  </a:cubicBezTo>
                  <a:cubicBezTo>
                    <a:pt x="140" y="399"/>
                    <a:pt x="140" y="399"/>
                    <a:pt x="140" y="399"/>
                  </a:cubicBezTo>
                  <a:cubicBezTo>
                    <a:pt x="299" y="399"/>
                    <a:pt x="299" y="399"/>
                    <a:pt x="299" y="399"/>
                  </a:cubicBezTo>
                  <a:cubicBezTo>
                    <a:pt x="299" y="359"/>
                    <a:pt x="299" y="359"/>
                    <a:pt x="299" y="359"/>
                  </a:cubicBezTo>
                  <a:cubicBezTo>
                    <a:pt x="259" y="359"/>
                    <a:pt x="259" y="359"/>
                    <a:pt x="259" y="359"/>
                  </a:cubicBezTo>
                  <a:cubicBezTo>
                    <a:pt x="259" y="319"/>
                    <a:pt x="259" y="319"/>
                    <a:pt x="259" y="319"/>
                  </a:cubicBezTo>
                  <a:cubicBezTo>
                    <a:pt x="399" y="319"/>
                    <a:pt x="399" y="319"/>
                    <a:pt x="399" y="319"/>
                  </a:cubicBezTo>
                  <a:cubicBezTo>
                    <a:pt x="421" y="319"/>
                    <a:pt x="439" y="301"/>
                    <a:pt x="439" y="279"/>
                  </a:cubicBezTo>
                  <a:cubicBezTo>
                    <a:pt x="439" y="40"/>
                    <a:pt x="439" y="40"/>
                    <a:pt x="439" y="40"/>
                  </a:cubicBezTo>
                  <a:cubicBezTo>
                    <a:pt x="439" y="18"/>
                    <a:pt x="421" y="0"/>
                    <a:pt x="399" y="0"/>
                  </a:cubicBezTo>
                  <a:close/>
                  <a:moveTo>
                    <a:pt x="399" y="279"/>
                  </a:moveTo>
                  <a:cubicBezTo>
                    <a:pt x="40" y="279"/>
                    <a:pt x="40" y="279"/>
                    <a:pt x="40" y="279"/>
                  </a:cubicBezTo>
                  <a:cubicBezTo>
                    <a:pt x="40" y="40"/>
                    <a:pt x="40" y="40"/>
                    <a:pt x="40" y="40"/>
                  </a:cubicBezTo>
                  <a:cubicBezTo>
                    <a:pt x="399" y="40"/>
                    <a:pt x="399" y="40"/>
                    <a:pt x="399" y="40"/>
                  </a:cubicBezTo>
                  <a:lnTo>
                    <a:pt x="399"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12"/>
            <p:cNvSpPr>
              <a:spLocks/>
            </p:cNvSpPr>
            <p:nvPr/>
          </p:nvSpPr>
          <p:spPr bwMode="auto">
            <a:xfrm>
              <a:off x="-642" y="2867"/>
              <a:ext cx="797" cy="596"/>
            </a:xfrm>
            <a:custGeom>
              <a:avLst/>
              <a:gdLst>
                <a:gd name="T0" fmla="*/ 193 w 241"/>
                <a:gd name="T1" fmla="*/ 0 h 180"/>
                <a:gd name="T2" fmla="*/ 145 w 241"/>
                <a:gd name="T3" fmla="*/ 48 h 180"/>
                <a:gd name="T4" fmla="*/ 181 w 241"/>
                <a:gd name="T5" fmla="*/ 48 h 180"/>
                <a:gd name="T6" fmla="*/ 181 w 241"/>
                <a:gd name="T7" fmla="*/ 132 h 180"/>
                <a:gd name="T8" fmla="*/ 157 w 241"/>
                <a:gd name="T9" fmla="*/ 156 h 180"/>
                <a:gd name="T10" fmla="*/ 133 w 241"/>
                <a:gd name="T11" fmla="*/ 132 h 180"/>
                <a:gd name="T12" fmla="*/ 133 w 241"/>
                <a:gd name="T13" fmla="*/ 48 h 180"/>
                <a:gd name="T14" fmla="*/ 84 w 241"/>
                <a:gd name="T15" fmla="*/ 0 h 180"/>
                <a:gd name="T16" fmla="*/ 36 w 241"/>
                <a:gd name="T17" fmla="*/ 48 h 180"/>
                <a:gd name="T18" fmla="*/ 36 w 241"/>
                <a:gd name="T19" fmla="*/ 132 h 180"/>
                <a:gd name="T20" fmla="*/ 0 w 241"/>
                <a:gd name="T21" fmla="*/ 132 h 180"/>
                <a:gd name="T22" fmla="*/ 48 w 241"/>
                <a:gd name="T23" fmla="*/ 180 h 180"/>
                <a:gd name="T24" fmla="*/ 96 w 241"/>
                <a:gd name="T25" fmla="*/ 132 h 180"/>
                <a:gd name="T26" fmla="*/ 60 w 241"/>
                <a:gd name="T27" fmla="*/ 132 h 180"/>
                <a:gd name="T28" fmla="*/ 60 w 241"/>
                <a:gd name="T29" fmla="*/ 48 h 180"/>
                <a:gd name="T30" fmla="*/ 84 w 241"/>
                <a:gd name="T31" fmla="*/ 24 h 180"/>
                <a:gd name="T32" fmla="*/ 108 w 241"/>
                <a:gd name="T33" fmla="*/ 48 h 180"/>
                <a:gd name="T34" fmla="*/ 108 w 241"/>
                <a:gd name="T35" fmla="*/ 132 h 180"/>
                <a:gd name="T36" fmla="*/ 157 w 241"/>
                <a:gd name="T37" fmla="*/ 180 h 180"/>
                <a:gd name="T38" fmla="*/ 205 w 241"/>
                <a:gd name="T39" fmla="*/ 132 h 180"/>
                <a:gd name="T40" fmla="*/ 205 w 241"/>
                <a:gd name="T41" fmla="*/ 48 h 180"/>
                <a:gd name="T42" fmla="*/ 241 w 241"/>
                <a:gd name="T43" fmla="*/ 48 h 180"/>
                <a:gd name="T44" fmla="*/ 193 w 241"/>
                <a:gd name="T4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1" h="180">
                  <a:moveTo>
                    <a:pt x="193" y="0"/>
                  </a:moveTo>
                  <a:cubicBezTo>
                    <a:pt x="145" y="48"/>
                    <a:pt x="145" y="48"/>
                    <a:pt x="145" y="48"/>
                  </a:cubicBezTo>
                  <a:cubicBezTo>
                    <a:pt x="181" y="48"/>
                    <a:pt x="181" y="48"/>
                    <a:pt x="181" y="48"/>
                  </a:cubicBezTo>
                  <a:cubicBezTo>
                    <a:pt x="181" y="132"/>
                    <a:pt x="181" y="132"/>
                    <a:pt x="181" y="132"/>
                  </a:cubicBezTo>
                  <a:cubicBezTo>
                    <a:pt x="181" y="146"/>
                    <a:pt x="170" y="156"/>
                    <a:pt x="157" y="156"/>
                  </a:cubicBezTo>
                  <a:cubicBezTo>
                    <a:pt x="143" y="156"/>
                    <a:pt x="133" y="146"/>
                    <a:pt x="133" y="132"/>
                  </a:cubicBezTo>
                  <a:cubicBezTo>
                    <a:pt x="133" y="48"/>
                    <a:pt x="133" y="48"/>
                    <a:pt x="133" y="48"/>
                  </a:cubicBezTo>
                  <a:cubicBezTo>
                    <a:pt x="133" y="21"/>
                    <a:pt x="111" y="0"/>
                    <a:pt x="84" y="0"/>
                  </a:cubicBezTo>
                  <a:cubicBezTo>
                    <a:pt x="58" y="0"/>
                    <a:pt x="36" y="21"/>
                    <a:pt x="36" y="48"/>
                  </a:cubicBezTo>
                  <a:cubicBezTo>
                    <a:pt x="36" y="132"/>
                    <a:pt x="36" y="132"/>
                    <a:pt x="36" y="132"/>
                  </a:cubicBezTo>
                  <a:cubicBezTo>
                    <a:pt x="0" y="132"/>
                    <a:pt x="0" y="132"/>
                    <a:pt x="0" y="132"/>
                  </a:cubicBezTo>
                  <a:cubicBezTo>
                    <a:pt x="48" y="180"/>
                    <a:pt x="48" y="180"/>
                    <a:pt x="48" y="180"/>
                  </a:cubicBezTo>
                  <a:cubicBezTo>
                    <a:pt x="96" y="132"/>
                    <a:pt x="96" y="132"/>
                    <a:pt x="96" y="132"/>
                  </a:cubicBezTo>
                  <a:cubicBezTo>
                    <a:pt x="60" y="132"/>
                    <a:pt x="60" y="132"/>
                    <a:pt x="60" y="132"/>
                  </a:cubicBezTo>
                  <a:cubicBezTo>
                    <a:pt x="60" y="48"/>
                    <a:pt x="60" y="48"/>
                    <a:pt x="60" y="48"/>
                  </a:cubicBezTo>
                  <a:cubicBezTo>
                    <a:pt x="60" y="35"/>
                    <a:pt x="71" y="24"/>
                    <a:pt x="84" y="24"/>
                  </a:cubicBezTo>
                  <a:cubicBezTo>
                    <a:pt x="98" y="24"/>
                    <a:pt x="108" y="35"/>
                    <a:pt x="108" y="48"/>
                  </a:cubicBezTo>
                  <a:cubicBezTo>
                    <a:pt x="108" y="132"/>
                    <a:pt x="108" y="132"/>
                    <a:pt x="108" y="132"/>
                  </a:cubicBezTo>
                  <a:cubicBezTo>
                    <a:pt x="108" y="159"/>
                    <a:pt x="130" y="180"/>
                    <a:pt x="157" y="180"/>
                  </a:cubicBezTo>
                  <a:cubicBezTo>
                    <a:pt x="183" y="180"/>
                    <a:pt x="205" y="159"/>
                    <a:pt x="205" y="132"/>
                  </a:cubicBezTo>
                  <a:cubicBezTo>
                    <a:pt x="205" y="48"/>
                    <a:pt x="205" y="48"/>
                    <a:pt x="205" y="48"/>
                  </a:cubicBezTo>
                  <a:cubicBezTo>
                    <a:pt x="241" y="48"/>
                    <a:pt x="241" y="48"/>
                    <a:pt x="241" y="48"/>
                  </a:cubicBezTo>
                  <a:lnTo>
                    <a:pt x="1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23" name="Group 15"/>
          <p:cNvGrpSpPr>
            <a:grpSpLocks noChangeAspect="1"/>
          </p:cNvGrpSpPr>
          <p:nvPr/>
        </p:nvGrpSpPr>
        <p:grpSpPr bwMode="auto">
          <a:xfrm>
            <a:off x="508000" y="5237706"/>
            <a:ext cx="731716" cy="375937"/>
            <a:chOff x="1256" y="3792"/>
            <a:chExt cx="1561" cy="802"/>
          </a:xfrm>
          <a:solidFill>
            <a:schemeClr val="bg1"/>
          </a:solidFill>
        </p:grpSpPr>
        <p:sp>
          <p:nvSpPr>
            <p:cNvPr id="25" name="Oval 16"/>
            <p:cNvSpPr>
              <a:spLocks noChangeArrowheads="1"/>
            </p:cNvSpPr>
            <p:nvPr/>
          </p:nvSpPr>
          <p:spPr bwMode="auto">
            <a:xfrm>
              <a:off x="2199" y="3978"/>
              <a:ext cx="433" cy="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17"/>
            <p:cNvSpPr>
              <a:spLocks/>
            </p:cNvSpPr>
            <p:nvPr/>
          </p:nvSpPr>
          <p:spPr bwMode="auto">
            <a:xfrm>
              <a:off x="2413" y="3792"/>
              <a:ext cx="404" cy="802"/>
            </a:xfrm>
            <a:custGeom>
              <a:avLst/>
              <a:gdLst>
                <a:gd name="T0" fmla="*/ 0 w 122"/>
                <a:gd name="T1" fmla="*/ 0 h 242"/>
                <a:gd name="T2" fmla="*/ 0 w 122"/>
                <a:gd name="T3" fmla="*/ 29 h 242"/>
                <a:gd name="T4" fmla="*/ 93 w 122"/>
                <a:gd name="T5" fmla="*/ 121 h 242"/>
                <a:gd name="T6" fmla="*/ 0 w 122"/>
                <a:gd name="T7" fmla="*/ 214 h 242"/>
                <a:gd name="T8" fmla="*/ 0 w 122"/>
                <a:gd name="T9" fmla="*/ 242 h 242"/>
                <a:gd name="T10" fmla="*/ 122 w 122"/>
                <a:gd name="T11" fmla="*/ 121 h 242"/>
                <a:gd name="T12" fmla="*/ 0 w 12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122" h="242">
                  <a:moveTo>
                    <a:pt x="0" y="0"/>
                  </a:moveTo>
                  <a:cubicBezTo>
                    <a:pt x="0" y="29"/>
                    <a:pt x="0" y="29"/>
                    <a:pt x="0" y="29"/>
                  </a:cubicBezTo>
                  <a:cubicBezTo>
                    <a:pt x="51" y="29"/>
                    <a:pt x="93" y="70"/>
                    <a:pt x="93" y="121"/>
                  </a:cubicBezTo>
                  <a:cubicBezTo>
                    <a:pt x="93" y="172"/>
                    <a:pt x="51" y="214"/>
                    <a:pt x="0" y="214"/>
                  </a:cubicBezTo>
                  <a:cubicBezTo>
                    <a:pt x="0" y="242"/>
                    <a:pt x="0" y="242"/>
                    <a:pt x="0" y="242"/>
                  </a:cubicBezTo>
                  <a:cubicBezTo>
                    <a:pt x="67" y="242"/>
                    <a:pt x="122" y="188"/>
                    <a:pt x="122" y="121"/>
                  </a:cubicBezTo>
                  <a:cubicBezTo>
                    <a:pt x="122" y="54"/>
                    <a:pt x="6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18"/>
            <p:cNvSpPr>
              <a:spLocks/>
            </p:cNvSpPr>
            <p:nvPr/>
          </p:nvSpPr>
          <p:spPr bwMode="auto">
            <a:xfrm>
              <a:off x="1256" y="3845"/>
              <a:ext cx="853" cy="699"/>
            </a:xfrm>
            <a:custGeom>
              <a:avLst/>
              <a:gdLst>
                <a:gd name="T0" fmla="*/ 480 w 853"/>
                <a:gd name="T1" fmla="*/ 66 h 699"/>
                <a:gd name="T2" fmla="*/ 675 w 853"/>
                <a:gd name="T3" fmla="*/ 302 h 699"/>
                <a:gd name="T4" fmla="*/ 0 w 853"/>
                <a:gd name="T5" fmla="*/ 302 h 699"/>
                <a:gd name="T6" fmla="*/ 0 w 853"/>
                <a:gd name="T7" fmla="*/ 394 h 699"/>
                <a:gd name="T8" fmla="*/ 675 w 853"/>
                <a:gd name="T9" fmla="*/ 394 h 699"/>
                <a:gd name="T10" fmla="*/ 480 w 853"/>
                <a:gd name="T11" fmla="*/ 630 h 699"/>
                <a:gd name="T12" fmla="*/ 562 w 853"/>
                <a:gd name="T13" fmla="*/ 699 h 699"/>
                <a:gd name="T14" fmla="*/ 853 w 853"/>
                <a:gd name="T15" fmla="*/ 348 h 699"/>
                <a:gd name="T16" fmla="*/ 562 w 853"/>
                <a:gd name="T17" fmla="*/ 0 h 699"/>
                <a:gd name="T18" fmla="*/ 480 w 853"/>
                <a:gd name="T19" fmla="*/ 66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3" h="699">
                  <a:moveTo>
                    <a:pt x="480" y="66"/>
                  </a:moveTo>
                  <a:lnTo>
                    <a:pt x="675" y="302"/>
                  </a:lnTo>
                  <a:lnTo>
                    <a:pt x="0" y="302"/>
                  </a:lnTo>
                  <a:lnTo>
                    <a:pt x="0" y="394"/>
                  </a:lnTo>
                  <a:lnTo>
                    <a:pt x="675" y="394"/>
                  </a:lnTo>
                  <a:lnTo>
                    <a:pt x="480" y="630"/>
                  </a:lnTo>
                  <a:lnTo>
                    <a:pt x="562" y="699"/>
                  </a:lnTo>
                  <a:lnTo>
                    <a:pt x="853" y="348"/>
                  </a:lnTo>
                  <a:lnTo>
                    <a:pt x="562" y="0"/>
                  </a:lnTo>
                  <a:lnTo>
                    <a:pt x="48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45630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2"/>
          <p:cNvSpPr txBox="1">
            <a:spLocks/>
          </p:cNvSpPr>
          <p:nvPr/>
        </p:nvSpPr>
        <p:spPr>
          <a:xfrm>
            <a:off x="5719882" y="940833"/>
            <a:ext cx="2976801" cy="2531029"/>
          </a:xfrm>
          <a:prstGeom prst="rect">
            <a:avLst/>
          </a:prstGeom>
        </p:spPr>
        <p:txBody>
          <a:bodyPr vert="horz" wrap="square" lIns="0" tIns="0" rIns="0" bIns="0" rtlCol="0">
            <a:noAutofit/>
          </a:bodyPr>
          <a:lstStyle>
            <a:lvl1pPr marL="171450" indent="-171450" algn="l" defTabSz="685800" rtl="0" eaLnBrk="1" latinLnBrk="0" hangingPunct="1">
              <a:lnSpc>
                <a:spcPct val="90000"/>
              </a:lnSpc>
              <a:spcBef>
                <a:spcPts val="750"/>
              </a:spcBef>
              <a:buFont typeface="Wingdings" panose="05000000000000000000" pitchFamily="2" charset="2"/>
              <a:buChar char="§"/>
              <a:defRPr sz="18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Wingdings" panose="05000000000000000000" pitchFamily="2" charset="2"/>
              <a:buChar char="§"/>
              <a:defRPr sz="16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Wingdings" panose="05000000000000000000" pitchFamily="2" charset="2"/>
              <a:buChar char="§"/>
              <a:defRPr sz="16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Wingdings" panose="05000000000000000000" pitchFamily="2" charset="2"/>
              <a:buChar char="§"/>
              <a:defRPr sz="1200" kern="1200">
                <a:solidFill>
                  <a:schemeClr val="bg1"/>
                </a:solidFill>
                <a:latin typeface="+mn-lt"/>
                <a:ea typeface="+mn-ea"/>
                <a:cs typeface="+mn-cs"/>
              </a:defRPr>
            </a:lvl4pPr>
            <a:lvl5pPr marL="180975" indent="-180975" algn="l" defTabSz="685800" rtl="0" eaLnBrk="1" latinLnBrk="0" hangingPunct="1">
              <a:lnSpc>
                <a:spcPct val="90000"/>
              </a:lnSpc>
              <a:spcBef>
                <a:spcPts val="375"/>
              </a:spcBef>
              <a:buFont typeface="Wingdings" panose="05000000000000000000" pitchFamily="2" charset="2"/>
              <a:buChar char="§"/>
              <a:defRPr sz="1050" kern="1200">
                <a:solidFill>
                  <a:schemeClr val="bg1"/>
                </a:solidFill>
                <a:latin typeface="+mn-lt"/>
                <a:ea typeface="+mn-ea"/>
                <a:cs typeface="+mn-cs"/>
              </a:defRPr>
            </a:lvl5pPr>
            <a:lvl6pPr marL="630238"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898525"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1077913" indent="-179388"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1254125"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115729" indent="-115729" defTabSz="462915">
              <a:lnSpc>
                <a:spcPct val="110000"/>
              </a:lnSpc>
              <a:spcBef>
                <a:spcPts val="709"/>
              </a:spcBef>
            </a:pPr>
            <a:endParaRPr lang="en-US" sz="1215" dirty="0">
              <a:solidFill>
                <a:prstClr val="white"/>
              </a:solidFill>
              <a:latin typeface="Arial"/>
            </a:endParaRPr>
          </a:p>
        </p:txBody>
      </p:sp>
      <p:sp>
        <p:nvSpPr>
          <p:cNvPr id="12" name="Inhaltsplatzhalter 2"/>
          <p:cNvSpPr txBox="1">
            <a:spLocks/>
          </p:cNvSpPr>
          <p:nvPr/>
        </p:nvSpPr>
        <p:spPr>
          <a:xfrm>
            <a:off x="1509973" y="2088470"/>
            <a:ext cx="4064591" cy="3496415"/>
          </a:xfrm>
          <a:prstGeom prst="rect">
            <a:avLst/>
          </a:prstGeom>
        </p:spPr>
        <p:txBody>
          <a:bodyPr>
            <a:noAutofit/>
          </a:bodyPr>
          <a:lstStyle>
            <a:lvl1pPr marL="609710" indent="-609710" algn="l" defTabSz="1625895" rtl="0" eaLnBrk="1" latinLnBrk="0" hangingPunct="1">
              <a:spcBef>
                <a:spcPct val="20000"/>
              </a:spcBef>
              <a:buFont typeface="Arial" panose="020B0604020202020204" pitchFamily="34" charset="0"/>
              <a:buChar char="•"/>
              <a:defRPr sz="5690" kern="1200">
                <a:solidFill>
                  <a:schemeClr val="tx1"/>
                </a:solidFill>
                <a:latin typeface="+mn-lt"/>
                <a:ea typeface="+mn-ea"/>
                <a:cs typeface="+mn-cs"/>
              </a:defRPr>
            </a:lvl1pPr>
            <a:lvl2pPr marL="1321039" indent="-508092" algn="l" defTabSz="1625895" rtl="0" eaLnBrk="1" latinLnBrk="0" hangingPunct="1">
              <a:spcBef>
                <a:spcPct val="20000"/>
              </a:spcBef>
              <a:buFont typeface="Arial" panose="020B0604020202020204" pitchFamily="34" charset="0"/>
              <a:buChar char="–"/>
              <a:defRPr sz="4979" kern="1200">
                <a:solidFill>
                  <a:schemeClr val="tx1"/>
                </a:solidFill>
                <a:latin typeface="+mn-lt"/>
                <a:ea typeface="+mn-ea"/>
                <a:cs typeface="+mn-cs"/>
              </a:defRPr>
            </a:lvl2pPr>
            <a:lvl3pPr marL="2032368" indent="-406474" algn="l" defTabSz="1625895"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3pPr>
            <a:lvl4pPr marL="2845316" indent="-406474" algn="l" defTabSz="1625895" rtl="0" eaLnBrk="1" latinLnBrk="0" hangingPunct="1">
              <a:spcBef>
                <a:spcPct val="20000"/>
              </a:spcBef>
              <a:buFont typeface="Arial" panose="020B0604020202020204" pitchFamily="34" charset="0"/>
              <a:buChar char="–"/>
              <a:defRPr sz="3556" kern="1200">
                <a:solidFill>
                  <a:schemeClr val="tx1"/>
                </a:solidFill>
                <a:latin typeface="+mn-lt"/>
                <a:ea typeface="+mn-ea"/>
                <a:cs typeface="+mn-cs"/>
              </a:defRPr>
            </a:lvl4pPr>
            <a:lvl5pPr marL="3658263" indent="-406474" algn="l" defTabSz="1625895" rtl="0" eaLnBrk="1" latinLnBrk="0" hangingPunct="1">
              <a:spcBef>
                <a:spcPct val="20000"/>
              </a:spcBef>
              <a:buFont typeface="Arial" panose="020B0604020202020204" pitchFamily="34" charset="0"/>
              <a:buChar char="»"/>
              <a:defRPr sz="3556" kern="1200">
                <a:solidFill>
                  <a:schemeClr val="tx1"/>
                </a:solidFill>
                <a:latin typeface="+mn-lt"/>
                <a:ea typeface="+mn-ea"/>
                <a:cs typeface="+mn-cs"/>
              </a:defRPr>
            </a:lvl5pPr>
            <a:lvl6pPr marL="4471210" indent="-406474" algn="l" defTabSz="1625895" rtl="0" eaLnBrk="1" latinLnBrk="0" hangingPunct="1">
              <a:spcBef>
                <a:spcPct val="20000"/>
              </a:spcBef>
              <a:buFont typeface="Arial" panose="020B0604020202020204" pitchFamily="34" charset="0"/>
              <a:buChar char="•"/>
              <a:defRPr sz="3556" kern="1200">
                <a:solidFill>
                  <a:schemeClr val="tx1"/>
                </a:solidFill>
                <a:latin typeface="+mn-lt"/>
                <a:ea typeface="+mn-ea"/>
                <a:cs typeface="+mn-cs"/>
              </a:defRPr>
            </a:lvl6pPr>
            <a:lvl7pPr marL="5284158" indent="-406474" algn="l" defTabSz="1625895" rtl="0" eaLnBrk="1" latinLnBrk="0" hangingPunct="1">
              <a:spcBef>
                <a:spcPct val="20000"/>
              </a:spcBef>
              <a:buFont typeface="Arial" panose="020B0604020202020204" pitchFamily="34" charset="0"/>
              <a:buChar char="•"/>
              <a:defRPr sz="3556" kern="1200">
                <a:solidFill>
                  <a:schemeClr val="tx1"/>
                </a:solidFill>
                <a:latin typeface="+mn-lt"/>
                <a:ea typeface="+mn-ea"/>
                <a:cs typeface="+mn-cs"/>
              </a:defRPr>
            </a:lvl7pPr>
            <a:lvl8pPr marL="6097105" indent="-406474" algn="l" defTabSz="1625895" rtl="0" eaLnBrk="1" latinLnBrk="0" hangingPunct="1">
              <a:spcBef>
                <a:spcPct val="20000"/>
              </a:spcBef>
              <a:buFont typeface="Arial" panose="020B0604020202020204" pitchFamily="34" charset="0"/>
              <a:buChar char="•"/>
              <a:defRPr sz="3556" kern="1200">
                <a:solidFill>
                  <a:schemeClr val="tx1"/>
                </a:solidFill>
                <a:latin typeface="+mn-lt"/>
                <a:ea typeface="+mn-ea"/>
                <a:cs typeface="+mn-cs"/>
              </a:defRPr>
            </a:lvl8pPr>
            <a:lvl9pPr marL="6910052" indent="-406474" algn="l" defTabSz="1625895" rtl="0" eaLnBrk="1" latinLnBrk="0" hangingPunct="1">
              <a:spcBef>
                <a:spcPct val="20000"/>
              </a:spcBef>
              <a:buFont typeface="Arial" panose="020B0604020202020204" pitchFamily="34" charset="0"/>
              <a:buChar char="•"/>
              <a:defRPr sz="3556" kern="1200">
                <a:solidFill>
                  <a:schemeClr val="tx1"/>
                </a:solidFill>
                <a:latin typeface="+mn-lt"/>
                <a:ea typeface="+mn-ea"/>
                <a:cs typeface="+mn-cs"/>
              </a:defRPr>
            </a:lvl9pPr>
          </a:lstStyle>
          <a:p>
            <a:pPr marL="0" indent="0" defTabSz="1097479">
              <a:lnSpc>
                <a:spcPct val="110000"/>
              </a:lnSpc>
              <a:spcBef>
                <a:spcPts val="945"/>
              </a:spcBef>
              <a:buNone/>
            </a:pPr>
            <a:r>
              <a:rPr lang="en-US" sz="1800" dirty="0">
                <a:solidFill>
                  <a:srgbClr val="435055"/>
                </a:solidFill>
                <a:latin typeface="Arial" panose="020B0604020202020204" pitchFamily="34" charset="0"/>
                <a:cs typeface="Arial" panose="020B0604020202020204" pitchFamily="34" charset="0"/>
              </a:rPr>
              <a:t>Complete on-chip safety system</a:t>
            </a:r>
          </a:p>
          <a:p>
            <a:pPr marL="0" indent="0" defTabSz="1097479">
              <a:lnSpc>
                <a:spcPct val="110000"/>
              </a:lnSpc>
              <a:spcBef>
                <a:spcPts val="945"/>
              </a:spcBef>
              <a:buNone/>
            </a:pPr>
            <a:endParaRPr lang="en-US" sz="2400" dirty="0">
              <a:solidFill>
                <a:srgbClr val="435055"/>
              </a:solidFill>
              <a:latin typeface="Arial" panose="020B0604020202020204" pitchFamily="34" charset="0"/>
              <a:cs typeface="Arial" panose="020B0604020202020204" pitchFamily="34" charset="0"/>
            </a:endParaRPr>
          </a:p>
          <a:p>
            <a:pPr marL="0" indent="0" defTabSz="1097479">
              <a:lnSpc>
                <a:spcPct val="110000"/>
              </a:lnSpc>
              <a:spcBef>
                <a:spcPts val="945"/>
              </a:spcBef>
              <a:buNone/>
            </a:pPr>
            <a:r>
              <a:rPr lang="en-US" sz="1800" dirty="0">
                <a:solidFill>
                  <a:srgbClr val="435055"/>
                </a:solidFill>
                <a:latin typeface="Arial" panose="020B0604020202020204" pitchFamily="34" charset="0"/>
                <a:cs typeface="Arial" panose="020B0604020202020204" pitchFamily="34" charset="0"/>
              </a:rPr>
              <a:t>Including safe operating system</a:t>
            </a:r>
          </a:p>
          <a:p>
            <a:pPr marL="0" indent="0" defTabSz="1097479">
              <a:lnSpc>
                <a:spcPct val="110000"/>
              </a:lnSpc>
              <a:spcBef>
                <a:spcPts val="945"/>
              </a:spcBef>
              <a:buNone/>
            </a:pPr>
            <a:endParaRPr lang="en-US" sz="1800" dirty="0">
              <a:solidFill>
                <a:srgbClr val="435055"/>
              </a:solidFill>
              <a:latin typeface="Arial" panose="020B0604020202020204" pitchFamily="34" charset="0"/>
              <a:cs typeface="Arial" panose="020B0604020202020204" pitchFamily="34" charset="0"/>
            </a:endParaRPr>
          </a:p>
          <a:p>
            <a:pPr marL="0" indent="0" defTabSz="1097479">
              <a:lnSpc>
                <a:spcPct val="110000"/>
              </a:lnSpc>
              <a:spcBef>
                <a:spcPts val="945"/>
              </a:spcBef>
              <a:buNone/>
            </a:pPr>
            <a:r>
              <a:rPr lang="en-US" sz="1800" dirty="0">
                <a:solidFill>
                  <a:srgbClr val="435055"/>
                </a:solidFill>
                <a:latin typeface="Arial" panose="020B0604020202020204" pitchFamily="34" charset="0"/>
                <a:cs typeface="Arial" panose="020B0604020202020204" pitchFamily="34" charset="0"/>
              </a:rPr>
              <a:t>Middleware abstracts hardware from customer application</a:t>
            </a:r>
          </a:p>
          <a:p>
            <a:pPr marL="0" indent="0" defTabSz="1097479">
              <a:lnSpc>
                <a:spcPct val="110000"/>
              </a:lnSpc>
              <a:spcBef>
                <a:spcPts val="945"/>
              </a:spcBef>
              <a:buNone/>
            </a:pPr>
            <a:endParaRPr lang="en-US" sz="1100" dirty="0">
              <a:solidFill>
                <a:srgbClr val="435055"/>
              </a:solidFill>
              <a:latin typeface="Arial" panose="020B0604020202020204" pitchFamily="34" charset="0"/>
              <a:cs typeface="Arial" panose="020B0604020202020204" pitchFamily="34" charset="0"/>
            </a:endParaRPr>
          </a:p>
          <a:p>
            <a:pPr marL="0" indent="0" defTabSz="1097479">
              <a:lnSpc>
                <a:spcPct val="110000"/>
              </a:lnSpc>
              <a:spcBef>
                <a:spcPts val="945"/>
              </a:spcBef>
              <a:buNone/>
            </a:pPr>
            <a:r>
              <a:rPr lang="en-US" sz="1800" dirty="0">
                <a:solidFill>
                  <a:srgbClr val="435055"/>
                </a:solidFill>
                <a:latin typeface="Arial" panose="020B0604020202020204" pitchFamily="34" charset="0"/>
                <a:cs typeface="Arial" panose="020B0604020202020204" pitchFamily="34" charset="0"/>
              </a:rPr>
              <a:t>Pre-certified according to IEC 61508 and </a:t>
            </a:r>
            <a:r>
              <a:rPr lang="de-DE" sz="1800" dirty="0">
                <a:solidFill>
                  <a:srgbClr val="435055"/>
                </a:solidFill>
                <a:latin typeface="Arial" panose="020B0604020202020204" pitchFamily="34" charset="0"/>
                <a:cs typeface="Arial" panose="020B0604020202020204" pitchFamily="34" charset="0"/>
              </a:rPr>
              <a:t>ISO 13849-1 </a:t>
            </a:r>
            <a:r>
              <a:rPr lang="en-US" sz="1800" dirty="0">
                <a:solidFill>
                  <a:srgbClr val="435055"/>
                </a:solidFill>
                <a:latin typeface="Arial" panose="020B0604020202020204" pitchFamily="34" charset="0"/>
                <a:cs typeface="Arial" panose="020B0604020202020204" pitchFamily="34" charset="0"/>
              </a:rPr>
              <a:t>up to SIL3 and </a:t>
            </a:r>
            <a:r>
              <a:rPr lang="en-US" sz="1800" dirty="0" err="1">
                <a:solidFill>
                  <a:srgbClr val="435055"/>
                </a:solidFill>
                <a:latin typeface="Arial" panose="020B0604020202020204" pitchFamily="34" charset="0"/>
                <a:cs typeface="Arial" panose="020B0604020202020204" pitchFamily="34" charset="0"/>
              </a:rPr>
              <a:t>PLe</a:t>
            </a:r>
            <a:endParaRPr lang="en-US" sz="1800" dirty="0">
              <a:solidFill>
                <a:srgbClr val="435055"/>
              </a:solidFill>
              <a:latin typeface="Arial" panose="020B0604020202020204" pitchFamily="34" charset="0"/>
              <a:cs typeface="Arial" panose="020B0604020202020204" pitchFamily="34" charset="0"/>
            </a:endParaRPr>
          </a:p>
          <a:p>
            <a:pPr marL="0" indent="0" defTabSz="1097479">
              <a:lnSpc>
                <a:spcPct val="110000"/>
              </a:lnSpc>
              <a:spcBef>
                <a:spcPts val="945"/>
              </a:spcBef>
              <a:buNone/>
            </a:pPr>
            <a:endParaRPr lang="en-US" sz="1800" dirty="0">
              <a:solidFill>
                <a:srgbClr val="435055"/>
              </a:solidFill>
              <a:latin typeface="Arial" panose="020B0604020202020204" pitchFamily="34" charset="0"/>
              <a:cs typeface="Arial" panose="020B0604020202020204" pitchFamily="34" charset="0"/>
            </a:endParaRPr>
          </a:p>
        </p:txBody>
      </p:sp>
      <p:graphicFrame>
        <p:nvGraphicFramePr>
          <p:cNvPr id="8" name="Tabelle 7">
            <a:extLst>
              <a:ext uri="{FF2B5EF4-FFF2-40B4-BE49-F238E27FC236}">
                <a16:creationId xmlns:a16="http://schemas.microsoft.com/office/drawing/2014/main" id="{642FCC5D-72CE-4086-85E2-5A975C131008}"/>
              </a:ext>
            </a:extLst>
          </p:cNvPr>
          <p:cNvGraphicFramePr>
            <a:graphicFrameLocks noGrp="1"/>
          </p:cNvGraphicFramePr>
          <p:nvPr>
            <p:extLst>
              <p:ext uri="{D42A27DB-BD31-4B8C-83A1-F6EECF244321}">
                <p14:modId xmlns:p14="http://schemas.microsoft.com/office/powerpoint/2010/main" val="2685826650"/>
              </p:ext>
            </p:extLst>
          </p:nvPr>
        </p:nvGraphicFramePr>
        <p:xfrm>
          <a:off x="425452" y="549275"/>
          <a:ext cx="8887224" cy="710672"/>
        </p:xfrm>
        <a:graphic>
          <a:graphicData uri="http://schemas.openxmlformats.org/drawingml/2006/table">
            <a:tbl>
              <a:tblPr firstRow="1" bandRow="1">
                <a:tableStyleId>{5C22544A-7EE6-4342-B048-85BDC9FD1C3A}</a:tableStyleId>
              </a:tblPr>
              <a:tblGrid>
                <a:gridCol w="8887224">
                  <a:extLst>
                    <a:ext uri="{9D8B030D-6E8A-4147-A177-3AD203B41FA5}">
                      <a16:colId xmlns:a16="http://schemas.microsoft.com/office/drawing/2014/main" val="3344256779"/>
                    </a:ext>
                  </a:extLst>
                </a:gridCol>
              </a:tblGrid>
              <a:tr h="655904">
                <a:tc>
                  <a:txBody>
                    <a:bodyPr/>
                    <a:lstStyle/>
                    <a:p>
                      <a:r>
                        <a:rPr lang="en-US" sz="3600" b="1" noProof="0" dirty="0">
                          <a:solidFill>
                            <a:schemeClr val="tx1"/>
                          </a:solidFill>
                          <a:latin typeface="+mj-lt"/>
                        </a:rPr>
                        <a:t>HICore - The Core of Your Safety System</a:t>
                      </a:r>
                    </a:p>
                  </a:txBody>
                  <a:tcPr marL="0" marR="0" marT="64813" marB="97219">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6" name="Grafik 5">
            <a:extLst>
              <a:ext uri="{FF2B5EF4-FFF2-40B4-BE49-F238E27FC236}">
                <a16:creationId xmlns:a16="http://schemas.microsoft.com/office/drawing/2014/main" id="{0CA6CCFE-6B27-44A3-A6DC-8029275206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8723" y="877668"/>
            <a:ext cx="4732544" cy="5418478"/>
          </a:xfrm>
          <a:prstGeom prst="rect">
            <a:avLst/>
          </a:prstGeom>
        </p:spPr>
      </p:pic>
      <p:sp>
        <p:nvSpPr>
          <p:cNvPr id="2" name="Fußzeilenplatzhalter 1"/>
          <p:cNvSpPr>
            <a:spLocks noGrp="1"/>
          </p:cNvSpPr>
          <p:nvPr>
            <p:ph type="ftr" sz="quarter" idx="11"/>
          </p:nvPr>
        </p:nvSpPr>
        <p:spPr/>
        <p:txBody>
          <a:bodyPr/>
          <a:lstStyle/>
          <a:p>
            <a:r>
              <a:rPr lang="de-DE" dirty="0"/>
              <a:t>© HIMA Paul Hildebrandt GmbH 2019</a:t>
            </a:r>
          </a:p>
        </p:txBody>
      </p:sp>
      <p:sp>
        <p:nvSpPr>
          <p:cNvPr id="10" name="Freeform 5"/>
          <p:cNvSpPr>
            <a:spLocks noEditPoints="1"/>
          </p:cNvSpPr>
          <p:nvPr/>
        </p:nvSpPr>
        <p:spPr bwMode="auto">
          <a:xfrm>
            <a:off x="668761" y="1973965"/>
            <a:ext cx="630247" cy="629904"/>
          </a:xfrm>
          <a:custGeom>
            <a:avLst/>
            <a:gdLst>
              <a:gd name="T0" fmla="*/ 16 w 24"/>
              <a:gd name="T1" fmla="*/ 8 h 24"/>
              <a:gd name="T2" fmla="*/ 8 w 24"/>
              <a:gd name="T3" fmla="*/ 8 h 24"/>
              <a:gd name="T4" fmla="*/ 8 w 24"/>
              <a:gd name="T5" fmla="*/ 16 h 24"/>
              <a:gd name="T6" fmla="*/ 16 w 24"/>
              <a:gd name="T7" fmla="*/ 16 h 24"/>
              <a:gd name="T8" fmla="*/ 16 w 24"/>
              <a:gd name="T9" fmla="*/ 8 h 24"/>
              <a:gd name="T10" fmla="*/ 13 w 24"/>
              <a:gd name="T11" fmla="*/ 13 h 24"/>
              <a:gd name="T12" fmla="*/ 11 w 24"/>
              <a:gd name="T13" fmla="*/ 13 h 24"/>
              <a:gd name="T14" fmla="*/ 11 w 24"/>
              <a:gd name="T15" fmla="*/ 11 h 24"/>
              <a:gd name="T16" fmla="*/ 13 w 24"/>
              <a:gd name="T17" fmla="*/ 11 h 24"/>
              <a:gd name="T18" fmla="*/ 13 w 24"/>
              <a:gd name="T19" fmla="*/ 13 h 24"/>
              <a:gd name="T20" fmla="*/ 24 w 24"/>
              <a:gd name="T21" fmla="*/ 11 h 24"/>
              <a:gd name="T22" fmla="*/ 24 w 24"/>
              <a:gd name="T23" fmla="*/ 8 h 24"/>
              <a:gd name="T24" fmla="*/ 21 w 24"/>
              <a:gd name="T25" fmla="*/ 8 h 24"/>
              <a:gd name="T26" fmla="*/ 21 w 24"/>
              <a:gd name="T27" fmla="*/ 5 h 24"/>
              <a:gd name="T28" fmla="*/ 19 w 24"/>
              <a:gd name="T29" fmla="*/ 3 h 24"/>
              <a:gd name="T30" fmla="*/ 16 w 24"/>
              <a:gd name="T31" fmla="*/ 3 h 24"/>
              <a:gd name="T32" fmla="*/ 16 w 24"/>
              <a:gd name="T33" fmla="*/ 0 h 24"/>
              <a:gd name="T34" fmla="*/ 13 w 24"/>
              <a:gd name="T35" fmla="*/ 0 h 24"/>
              <a:gd name="T36" fmla="*/ 13 w 24"/>
              <a:gd name="T37" fmla="*/ 3 h 24"/>
              <a:gd name="T38" fmla="*/ 11 w 24"/>
              <a:gd name="T39" fmla="*/ 3 h 24"/>
              <a:gd name="T40" fmla="*/ 11 w 24"/>
              <a:gd name="T41" fmla="*/ 0 h 24"/>
              <a:gd name="T42" fmla="*/ 8 w 24"/>
              <a:gd name="T43" fmla="*/ 0 h 24"/>
              <a:gd name="T44" fmla="*/ 8 w 24"/>
              <a:gd name="T45" fmla="*/ 3 h 24"/>
              <a:gd name="T46" fmla="*/ 5 w 24"/>
              <a:gd name="T47" fmla="*/ 3 h 24"/>
              <a:gd name="T48" fmla="*/ 3 w 24"/>
              <a:gd name="T49" fmla="*/ 5 h 24"/>
              <a:gd name="T50" fmla="*/ 3 w 24"/>
              <a:gd name="T51" fmla="*/ 8 h 24"/>
              <a:gd name="T52" fmla="*/ 0 w 24"/>
              <a:gd name="T53" fmla="*/ 8 h 24"/>
              <a:gd name="T54" fmla="*/ 0 w 24"/>
              <a:gd name="T55" fmla="*/ 11 h 24"/>
              <a:gd name="T56" fmla="*/ 3 w 24"/>
              <a:gd name="T57" fmla="*/ 11 h 24"/>
              <a:gd name="T58" fmla="*/ 3 w 24"/>
              <a:gd name="T59" fmla="*/ 13 h 24"/>
              <a:gd name="T60" fmla="*/ 0 w 24"/>
              <a:gd name="T61" fmla="*/ 13 h 24"/>
              <a:gd name="T62" fmla="*/ 0 w 24"/>
              <a:gd name="T63" fmla="*/ 16 h 24"/>
              <a:gd name="T64" fmla="*/ 3 w 24"/>
              <a:gd name="T65" fmla="*/ 16 h 24"/>
              <a:gd name="T66" fmla="*/ 3 w 24"/>
              <a:gd name="T67" fmla="*/ 19 h 24"/>
              <a:gd name="T68" fmla="*/ 5 w 24"/>
              <a:gd name="T69" fmla="*/ 21 h 24"/>
              <a:gd name="T70" fmla="*/ 8 w 24"/>
              <a:gd name="T71" fmla="*/ 21 h 24"/>
              <a:gd name="T72" fmla="*/ 8 w 24"/>
              <a:gd name="T73" fmla="*/ 24 h 24"/>
              <a:gd name="T74" fmla="*/ 11 w 24"/>
              <a:gd name="T75" fmla="*/ 24 h 24"/>
              <a:gd name="T76" fmla="*/ 11 w 24"/>
              <a:gd name="T77" fmla="*/ 21 h 24"/>
              <a:gd name="T78" fmla="*/ 13 w 24"/>
              <a:gd name="T79" fmla="*/ 21 h 24"/>
              <a:gd name="T80" fmla="*/ 13 w 24"/>
              <a:gd name="T81" fmla="*/ 24 h 24"/>
              <a:gd name="T82" fmla="*/ 16 w 24"/>
              <a:gd name="T83" fmla="*/ 24 h 24"/>
              <a:gd name="T84" fmla="*/ 16 w 24"/>
              <a:gd name="T85" fmla="*/ 21 h 24"/>
              <a:gd name="T86" fmla="*/ 19 w 24"/>
              <a:gd name="T87" fmla="*/ 21 h 24"/>
              <a:gd name="T88" fmla="*/ 21 w 24"/>
              <a:gd name="T89" fmla="*/ 19 h 24"/>
              <a:gd name="T90" fmla="*/ 21 w 24"/>
              <a:gd name="T91" fmla="*/ 16 h 24"/>
              <a:gd name="T92" fmla="*/ 24 w 24"/>
              <a:gd name="T93" fmla="*/ 16 h 24"/>
              <a:gd name="T94" fmla="*/ 24 w 24"/>
              <a:gd name="T95" fmla="*/ 13 h 24"/>
              <a:gd name="T96" fmla="*/ 21 w 24"/>
              <a:gd name="T97" fmla="*/ 13 h 24"/>
              <a:gd name="T98" fmla="*/ 21 w 24"/>
              <a:gd name="T99" fmla="*/ 11 h 24"/>
              <a:gd name="T100" fmla="*/ 24 w 24"/>
              <a:gd name="T101" fmla="*/ 11 h 24"/>
              <a:gd name="T102" fmla="*/ 19 w 24"/>
              <a:gd name="T103" fmla="*/ 19 h 24"/>
              <a:gd name="T104" fmla="*/ 5 w 24"/>
              <a:gd name="T105" fmla="*/ 19 h 24"/>
              <a:gd name="T106" fmla="*/ 5 w 24"/>
              <a:gd name="T107" fmla="*/ 5 h 24"/>
              <a:gd name="T108" fmla="*/ 19 w 24"/>
              <a:gd name="T109" fmla="*/ 5 h 24"/>
              <a:gd name="T110" fmla="*/ 19 w 24"/>
              <a:gd name="T111"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 h="24">
                <a:moveTo>
                  <a:pt x="16" y="8"/>
                </a:moveTo>
                <a:cubicBezTo>
                  <a:pt x="8" y="8"/>
                  <a:pt x="8" y="8"/>
                  <a:pt x="8" y="8"/>
                </a:cubicBezTo>
                <a:cubicBezTo>
                  <a:pt x="8" y="16"/>
                  <a:pt x="8" y="16"/>
                  <a:pt x="8" y="16"/>
                </a:cubicBezTo>
                <a:cubicBezTo>
                  <a:pt x="16" y="16"/>
                  <a:pt x="16" y="16"/>
                  <a:pt x="16" y="16"/>
                </a:cubicBezTo>
                <a:lnTo>
                  <a:pt x="16" y="8"/>
                </a:lnTo>
                <a:close/>
                <a:moveTo>
                  <a:pt x="13" y="13"/>
                </a:moveTo>
                <a:cubicBezTo>
                  <a:pt x="11" y="13"/>
                  <a:pt x="11" y="13"/>
                  <a:pt x="11" y="13"/>
                </a:cubicBezTo>
                <a:cubicBezTo>
                  <a:pt x="11" y="11"/>
                  <a:pt x="11" y="11"/>
                  <a:pt x="11" y="11"/>
                </a:cubicBezTo>
                <a:cubicBezTo>
                  <a:pt x="13" y="11"/>
                  <a:pt x="13" y="11"/>
                  <a:pt x="13" y="11"/>
                </a:cubicBezTo>
                <a:lnTo>
                  <a:pt x="13" y="13"/>
                </a:lnTo>
                <a:close/>
                <a:moveTo>
                  <a:pt x="24" y="11"/>
                </a:moveTo>
                <a:cubicBezTo>
                  <a:pt x="24" y="8"/>
                  <a:pt x="24" y="8"/>
                  <a:pt x="24" y="8"/>
                </a:cubicBezTo>
                <a:cubicBezTo>
                  <a:pt x="21" y="8"/>
                  <a:pt x="21" y="8"/>
                  <a:pt x="21" y="8"/>
                </a:cubicBezTo>
                <a:cubicBezTo>
                  <a:pt x="21" y="5"/>
                  <a:pt x="21" y="5"/>
                  <a:pt x="21" y="5"/>
                </a:cubicBezTo>
                <a:cubicBezTo>
                  <a:pt x="21" y="4"/>
                  <a:pt x="20" y="3"/>
                  <a:pt x="19" y="3"/>
                </a:cubicBezTo>
                <a:cubicBezTo>
                  <a:pt x="16" y="3"/>
                  <a:pt x="16" y="3"/>
                  <a:pt x="16" y="3"/>
                </a:cubicBezTo>
                <a:cubicBezTo>
                  <a:pt x="16" y="0"/>
                  <a:pt x="16" y="0"/>
                  <a:pt x="16" y="0"/>
                </a:cubicBezTo>
                <a:cubicBezTo>
                  <a:pt x="13" y="0"/>
                  <a:pt x="13" y="0"/>
                  <a:pt x="13" y="0"/>
                </a:cubicBezTo>
                <a:cubicBezTo>
                  <a:pt x="13" y="3"/>
                  <a:pt x="13" y="3"/>
                  <a:pt x="13" y="3"/>
                </a:cubicBezTo>
                <a:cubicBezTo>
                  <a:pt x="11" y="3"/>
                  <a:pt x="11" y="3"/>
                  <a:pt x="11" y="3"/>
                </a:cubicBezTo>
                <a:cubicBezTo>
                  <a:pt x="11" y="0"/>
                  <a:pt x="11" y="0"/>
                  <a:pt x="11" y="0"/>
                </a:cubicBezTo>
                <a:cubicBezTo>
                  <a:pt x="8" y="0"/>
                  <a:pt x="8" y="0"/>
                  <a:pt x="8" y="0"/>
                </a:cubicBezTo>
                <a:cubicBezTo>
                  <a:pt x="8" y="3"/>
                  <a:pt x="8" y="3"/>
                  <a:pt x="8" y="3"/>
                </a:cubicBezTo>
                <a:cubicBezTo>
                  <a:pt x="5" y="3"/>
                  <a:pt x="5" y="3"/>
                  <a:pt x="5" y="3"/>
                </a:cubicBezTo>
                <a:cubicBezTo>
                  <a:pt x="4" y="3"/>
                  <a:pt x="3" y="4"/>
                  <a:pt x="3" y="5"/>
                </a:cubicBezTo>
                <a:cubicBezTo>
                  <a:pt x="3" y="8"/>
                  <a:pt x="3" y="8"/>
                  <a:pt x="3" y="8"/>
                </a:cubicBezTo>
                <a:cubicBezTo>
                  <a:pt x="0" y="8"/>
                  <a:pt x="0" y="8"/>
                  <a:pt x="0" y="8"/>
                </a:cubicBezTo>
                <a:cubicBezTo>
                  <a:pt x="0" y="11"/>
                  <a:pt x="0" y="11"/>
                  <a:pt x="0" y="11"/>
                </a:cubicBezTo>
                <a:cubicBezTo>
                  <a:pt x="3" y="11"/>
                  <a:pt x="3" y="11"/>
                  <a:pt x="3" y="11"/>
                </a:cubicBezTo>
                <a:cubicBezTo>
                  <a:pt x="3" y="13"/>
                  <a:pt x="3" y="13"/>
                  <a:pt x="3" y="13"/>
                </a:cubicBezTo>
                <a:cubicBezTo>
                  <a:pt x="0" y="13"/>
                  <a:pt x="0" y="13"/>
                  <a:pt x="0" y="13"/>
                </a:cubicBezTo>
                <a:cubicBezTo>
                  <a:pt x="0" y="16"/>
                  <a:pt x="0" y="16"/>
                  <a:pt x="0" y="16"/>
                </a:cubicBezTo>
                <a:cubicBezTo>
                  <a:pt x="3" y="16"/>
                  <a:pt x="3" y="16"/>
                  <a:pt x="3" y="16"/>
                </a:cubicBezTo>
                <a:cubicBezTo>
                  <a:pt x="3" y="19"/>
                  <a:pt x="3" y="19"/>
                  <a:pt x="3" y="19"/>
                </a:cubicBezTo>
                <a:cubicBezTo>
                  <a:pt x="3" y="20"/>
                  <a:pt x="4" y="21"/>
                  <a:pt x="5" y="21"/>
                </a:cubicBezTo>
                <a:cubicBezTo>
                  <a:pt x="8" y="21"/>
                  <a:pt x="8" y="21"/>
                  <a:pt x="8" y="21"/>
                </a:cubicBezTo>
                <a:cubicBezTo>
                  <a:pt x="8" y="24"/>
                  <a:pt x="8" y="24"/>
                  <a:pt x="8" y="24"/>
                </a:cubicBezTo>
                <a:cubicBezTo>
                  <a:pt x="11" y="24"/>
                  <a:pt x="11" y="24"/>
                  <a:pt x="11" y="24"/>
                </a:cubicBezTo>
                <a:cubicBezTo>
                  <a:pt x="11" y="21"/>
                  <a:pt x="11" y="21"/>
                  <a:pt x="11" y="21"/>
                </a:cubicBezTo>
                <a:cubicBezTo>
                  <a:pt x="13" y="21"/>
                  <a:pt x="13" y="21"/>
                  <a:pt x="13" y="21"/>
                </a:cubicBezTo>
                <a:cubicBezTo>
                  <a:pt x="13" y="24"/>
                  <a:pt x="13" y="24"/>
                  <a:pt x="13" y="24"/>
                </a:cubicBezTo>
                <a:cubicBezTo>
                  <a:pt x="16" y="24"/>
                  <a:pt x="16" y="24"/>
                  <a:pt x="16" y="24"/>
                </a:cubicBezTo>
                <a:cubicBezTo>
                  <a:pt x="16" y="21"/>
                  <a:pt x="16" y="21"/>
                  <a:pt x="16" y="21"/>
                </a:cubicBezTo>
                <a:cubicBezTo>
                  <a:pt x="19" y="21"/>
                  <a:pt x="19" y="21"/>
                  <a:pt x="19" y="21"/>
                </a:cubicBezTo>
                <a:cubicBezTo>
                  <a:pt x="20" y="21"/>
                  <a:pt x="21" y="20"/>
                  <a:pt x="21" y="19"/>
                </a:cubicBezTo>
                <a:cubicBezTo>
                  <a:pt x="21" y="16"/>
                  <a:pt x="21" y="16"/>
                  <a:pt x="21" y="16"/>
                </a:cubicBezTo>
                <a:cubicBezTo>
                  <a:pt x="24" y="16"/>
                  <a:pt x="24" y="16"/>
                  <a:pt x="24" y="16"/>
                </a:cubicBezTo>
                <a:cubicBezTo>
                  <a:pt x="24" y="13"/>
                  <a:pt x="24" y="13"/>
                  <a:pt x="24" y="13"/>
                </a:cubicBezTo>
                <a:cubicBezTo>
                  <a:pt x="21" y="13"/>
                  <a:pt x="21" y="13"/>
                  <a:pt x="21" y="13"/>
                </a:cubicBezTo>
                <a:cubicBezTo>
                  <a:pt x="21" y="11"/>
                  <a:pt x="21" y="11"/>
                  <a:pt x="21" y="11"/>
                </a:cubicBezTo>
                <a:lnTo>
                  <a:pt x="24" y="11"/>
                </a:lnTo>
                <a:close/>
                <a:moveTo>
                  <a:pt x="19" y="19"/>
                </a:moveTo>
                <a:cubicBezTo>
                  <a:pt x="5" y="19"/>
                  <a:pt x="5" y="19"/>
                  <a:pt x="5" y="19"/>
                </a:cubicBezTo>
                <a:cubicBezTo>
                  <a:pt x="5" y="5"/>
                  <a:pt x="5" y="5"/>
                  <a:pt x="5" y="5"/>
                </a:cubicBezTo>
                <a:cubicBezTo>
                  <a:pt x="19" y="5"/>
                  <a:pt x="19" y="5"/>
                  <a:pt x="19" y="5"/>
                </a:cubicBezTo>
                <a:lnTo>
                  <a:pt x="19" y="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9"/>
          <p:cNvSpPr>
            <a:spLocks noEditPoints="1"/>
          </p:cNvSpPr>
          <p:nvPr/>
        </p:nvSpPr>
        <p:spPr bwMode="auto">
          <a:xfrm>
            <a:off x="-1807534" y="4508204"/>
            <a:ext cx="568353" cy="669705"/>
          </a:xfrm>
          <a:custGeom>
            <a:avLst/>
            <a:gdLst>
              <a:gd name="T0" fmla="*/ 12 w 24"/>
              <a:gd name="T1" fmla="*/ 0 h 28"/>
              <a:gd name="T2" fmla="*/ 0 w 24"/>
              <a:gd name="T3" fmla="*/ 5 h 28"/>
              <a:gd name="T4" fmla="*/ 0 w 24"/>
              <a:gd name="T5" fmla="*/ 13 h 28"/>
              <a:gd name="T6" fmla="*/ 12 w 24"/>
              <a:gd name="T7" fmla="*/ 28 h 28"/>
              <a:gd name="T8" fmla="*/ 24 w 24"/>
              <a:gd name="T9" fmla="*/ 13 h 28"/>
              <a:gd name="T10" fmla="*/ 24 w 24"/>
              <a:gd name="T11" fmla="*/ 5 h 28"/>
              <a:gd name="T12" fmla="*/ 12 w 24"/>
              <a:gd name="T13" fmla="*/ 0 h 28"/>
              <a:gd name="T14" fmla="*/ 9 w 24"/>
              <a:gd name="T15" fmla="*/ 20 h 28"/>
              <a:gd name="T16" fmla="*/ 4 w 24"/>
              <a:gd name="T17" fmla="*/ 15 h 28"/>
              <a:gd name="T18" fmla="*/ 6 w 24"/>
              <a:gd name="T19" fmla="*/ 13 h 28"/>
              <a:gd name="T20" fmla="*/ 9 w 24"/>
              <a:gd name="T21" fmla="*/ 17 h 28"/>
              <a:gd name="T22" fmla="*/ 18 w 24"/>
              <a:gd name="T23" fmla="*/ 8 h 28"/>
              <a:gd name="T24" fmla="*/ 20 w 24"/>
              <a:gd name="T25" fmla="*/ 10 h 28"/>
              <a:gd name="T26" fmla="*/ 9 w 24"/>
              <a:gd name="T2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8">
                <a:moveTo>
                  <a:pt x="12" y="0"/>
                </a:moveTo>
                <a:cubicBezTo>
                  <a:pt x="0" y="5"/>
                  <a:pt x="0" y="5"/>
                  <a:pt x="0" y="5"/>
                </a:cubicBezTo>
                <a:cubicBezTo>
                  <a:pt x="0" y="13"/>
                  <a:pt x="0" y="13"/>
                  <a:pt x="0" y="13"/>
                </a:cubicBezTo>
                <a:cubicBezTo>
                  <a:pt x="0" y="20"/>
                  <a:pt x="5" y="26"/>
                  <a:pt x="12" y="28"/>
                </a:cubicBezTo>
                <a:cubicBezTo>
                  <a:pt x="19" y="26"/>
                  <a:pt x="24" y="20"/>
                  <a:pt x="24" y="13"/>
                </a:cubicBezTo>
                <a:cubicBezTo>
                  <a:pt x="24" y="5"/>
                  <a:pt x="24" y="5"/>
                  <a:pt x="24" y="5"/>
                </a:cubicBezTo>
                <a:lnTo>
                  <a:pt x="12" y="0"/>
                </a:lnTo>
                <a:close/>
                <a:moveTo>
                  <a:pt x="9" y="20"/>
                </a:moveTo>
                <a:cubicBezTo>
                  <a:pt x="4" y="15"/>
                  <a:pt x="4" y="15"/>
                  <a:pt x="4" y="15"/>
                </a:cubicBezTo>
                <a:cubicBezTo>
                  <a:pt x="6" y="13"/>
                  <a:pt x="6" y="13"/>
                  <a:pt x="6" y="13"/>
                </a:cubicBezTo>
                <a:cubicBezTo>
                  <a:pt x="9" y="17"/>
                  <a:pt x="9" y="17"/>
                  <a:pt x="9" y="17"/>
                </a:cubicBezTo>
                <a:cubicBezTo>
                  <a:pt x="18" y="8"/>
                  <a:pt x="18" y="8"/>
                  <a:pt x="18" y="8"/>
                </a:cubicBezTo>
                <a:cubicBezTo>
                  <a:pt x="20" y="10"/>
                  <a:pt x="20" y="10"/>
                  <a:pt x="20" y="10"/>
                </a:cubicBezTo>
                <a:lnTo>
                  <a:pt x="9"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p>
        </p:txBody>
      </p:sp>
      <p:grpSp>
        <p:nvGrpSpPr>
          <p:cNvPr id="24" name="Group 19"/>
          <p:cNvGrpSpPr>
            <a:grpSpLocks noChangeAspect="1"/>
          </p:cNvGrpSpPr>
          <p:nvPr/>
        </p:nvGrpSpPr>
        <p:grpSpPr bwMode="auto">
          <a:xfrm>
            <a:off x="652540" y="3894023"/>
            <a:ext cx="652990" cy="596346"/>
            <a:chOff x="3425" y="1781"/>
            <a:chExt cx="830" cy="758"/>
          </a:xfrm>
          <a:solidFill>
            <a:schemeClr val="tx1"/>
          </a:solidFill>
        </p:grpSpPr>
        <p:sp>
          <p:nvSpPr>
            <p:cNvPr id="26" name="Freeform 20"/>
            <p:cNvSpPr>
              <a:spLocks noEditPoints="1"/>
            </p:cNvSpPr>
            <p:nvPr/>
          </p:nvSpPr>
          <p:spPr bwMode="auto">
            <a:xfrm>
              <a:off x="3425" y="1781"/>
              <a:ext cx="830" cy="758"/>
            </a:xfrm>
            <a:custGeom>
              <a:avLst/>
              <a:gdLst>
                <a:gd name="T0" fmla="*/ 106 w 116"/>
                <a:gd name="T1" fmla="*/ 0 h 106"/>
                <a:gd name="T2" fmla="*/ 11 w 116"/>
                <a:gd name="T3" fmla="*/ 0 h 106"/>
                <a:gd name="T4" fmla="*/ 0 w 116"/>
                <a:gd name="T5" fmla="*/ 11 h 106"/>
                <a:gd name="T6" fmla="*/ 0 w 116"/>
                <a:gd name="T7" fmla="*/ 74 h 106"/>
                <a:gd name="T8" fmla="*/ 11 w 116"/>
                <a:gd name="T9" fmla="*/ 85 h 106"/>
                <a:gd name="T10" fmla="*/ 48 w 116"/>
                <a:gd name="T11" fmla="*/ 85 h 106"/>
                <a:gd name="T12" fmla="*/ 48 w 116"/>
                <a:gd name="T13" fmla="*/ 95 h 106"/>
                <a:gd name="T14" fmla="*/ 37 w 116"/>
                <a:gd name="T15" fmla="*/ 95 h 106"/>
                <a:gd name="T16" fmla="*/ 37 w 116"/>
                <a:gd name="T17" fmla="*/ 106 h 106"/>
                <a:gd name="T18" fmla="*/ 79 w 116"/>
                <a:gd name="T19" fmla="*/ 106 h 106"/>
                <a:gd name="T20" fmla="*/ 79 w 116"/>
                <a:gd name="T21" fmla="*/ 95 h 106"/>
                <a:gd name="T22" fmla="*/ 69 w 116"/>
                <a:gd name="T23" fmla="*/ 95 h 106"/>
                <a:gd name="T24" fmla="*/ 69 w 116"/>
                <a:gd name="T25" fmla="*/ 85 h 106"/>
                <a:gd name="T26" fmla="*/ 106 w 116"/>
                <a:gd name="T27" fmla="*/ 85 h 106"/>
                <a:gd name="T28" fmla="*/ 116 w 116"/>
                <a:gd name="T29" fmla="*/ 74 h 106"/>
                <a:gd name="T30" fmla="*/ 116 w 116"/>
                <a:gd name="T31" fmla="*/ 11 h 106"/>
                <a:gd name="T32" fmla="*/ 106 w 116"/>
                <a:gd name="T33" fmla="*/ 0 h 106"/>
                <a:gd name="T34" fmla="*/ 106 w 116"/>
                <a:gd name="T35" fmla="*/ 74 h 106"/>
                <a:gd name="T36" fmla="*/ 11 w 116"/>
                <a:gd name="T37" fmla="*/ 74 h 106"/>
                <a:gd name="T38" fmla="*/ 11 w 116"/>
                <a:gd name="T39" fmla="*/ 11 h 106"/>
                <a:gd name="T40" fmla="*/ 106 w 116"/>
                <a:gd name="T41" fmla="*/ 11 h 106"/>
                <a:gd name="T42" fmla="*/ 106 w 116"/>
                <a:gd name="T43" fmla="*/ 7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06">
                  <a:moveTo>
                    <a:pt x="106" y="0"/>
                  </a:moveTo>
                  <a:cubicBezTo>
                    <a:pt x="11" y="0"/>
                    <a:pt x="11" y="0"/>
                    <a:pt x="11" y="0"/>
                  </a:cubicBezTo>
                  <a:cubicBezTo>
                    <a:pt x="5" y="0"/>
                    <a:pt x="0" y="5"/>
                    <a:pt x="0" y="11"/>
                  </a:cubicBezTo>
                  <a:cubicBezTo>
                    <a:pt x="0" y="74"/>
                    <a:pt x="0" y="74"/>
                    <a:pt x="0" y="74"/>
                  </a:cubicBezTo>
                  <a:cubicBezTo>
                    <a:pt x="0" y="80"/>
                    <a:pt x="5" y="85"/>
                    <a:pt x="11" y="85"/>
                  </a:cubicBezTo>
                  <a:cubicBezTo>
                    <a:pt x="48" y="85"/>
                    <a:pt x="48" y="85"/>
                    <a:pt x="48" y="85"/>
                  </a:cubicBezTo>
                  <a:cubicBezTo>
                    <a:pt x="48" y="95"/>
                    <a:pt x="48" y="95"/>
                    <a:pt x="48" y="95"/>
                  </a:cubicBezTo>
                  <a:cubicBezTo>
                    <a:pt x="37" y="95"/>
                    <a:pt x="37" y="95"/>
                    <a:pt x="37" y="95"/>
                  </a:cubicBezTo>
                  <a:cubicBezTo>
                    <a:pt x="37" y="106"/>
                    <a:pt x="37" y="106"/>
                    <a:pt x="37" y="106"/>
                  </a:cubicBezTo>
                  <a:cubicBezTo>
                    <a:pt x="79" y="106"/>
                    <a:pt x="79" y="106"/>
                    <a:pt x="79" y="106"/>
                  </a:cubicBezTo>
                  <a:cubicBezTo>
                    <a:pt x="79" y="95"/>
                    <a:pt x="79" y="95"/>
                    <a:pt x="79" y="95"/>
                  </a:cubicBezTo>
                  <a:cubicBezTo>
                    <a:pt x="69" y="95"/>
                    <a:pt x="69" y="95"/>
                    <a:pt x="69" y="95"/>
                  </a:cubicBezTo>
                  <a:cubicBezTo>
                    <a:pt x="69" y="85"/>
                    <a:pt x="69" y="85"/>
                    <a:pt x="69" y="85"/>
                  </a:cubicBezTo>
                  <a:cubicBezTo>
                    <a:pt x="106" y="85"/>
                    <a:pt x="106" y="85"/>
                    <a:pt x="106" y="85"/>
                  </a:cubicBezTo>
                  <a:cubicBezTo>
                    <a:pt x="111" y="85"/>
                    <a:pt x="116" y="80"/>
                    <a:pt x="116" y="74"/>
                  </a:cubicBezTo>
                  <a:cubicBezTo>
                    <a:pt x="116" y="11"/>
                    <a:pt x="116" y="11"/>
                    <a:pt x="116" y="11"/>
                  </a:cubicBezTo>
                  <a:cubicBezTo>
                    <a:pt x="116" y="5"/>
                    <a:pt x="111" y="0"/>
                    <a:pt x="106" y="0"/>
                  </a:cubicBezTo>
                  <a:close/>
                  <a:moveTo>
                    <a:pt x="106" y="74"/>
                  </a:moveTo>
                  <a:cubicBezTo>
                    <a:pt x="11" y="74"/>
                    <a:pt x="11" y="74"/>
                    <a:pt x="11" y="74"/>
                  </a:cubicBezTo>
                  <a:cubicBezTo>
                    <a:pt x="11" y="11"/>
                    <a:pt x="11" y="11"/>
                    <a:pt x="11" y="11"/>
                  </a:cubicBezTo>
                  <a:cubicBezTo>
                    <a:pt x="106" y="11"/>
                    <a:pt x="106" y="11"/>
                    <a:pt x="106" y="11"/>
                  </a:cubicBezTo>
                  <a:lnTo>
                    <a:pt x="106"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1"/>
            <p:cNvSpPr>
              <a:spLocks/>
            </p:cNvSpPr>
            <p:nvPr/>
          </p:nvSpPr>
          <p:spPr bwMode="auto">
            <a:xfrm>
              <a:off x="3625" y="2003"/>
              <a:ext cx="129" cy="150"/>
            </a:xfrm>
            <a:custGeom>
              <a:avLst/>
              <a:gdLst>
                <a:gd name="T0" fmla="*/ 43 w 129"/>
                <a:gd name="T1" fmla="*/ 71 h 150"/>
                <a:gd name="T2" fmla="*/ 129 w 129"/>
                <a:gd name="T3" fmla="*/ 107 h 150"/>
                <a:gd name="T4" fmla="*/ 129 w 129"/>
                <a:gd name="T5" fmla="*/ 150 h 150"/>
                <a:gd name="T6" fmla="*/ 0 w 129"/>
                <a:gd name="T7" fmla="*/ 93 h 150"/>
                <a:gd name="T8" fmla="*/ 0 w 129"/>
                <a:gd name="T9" fmla="*/ 57 h 150"/>
                <a:gd name="T10" fmla="*/ 129 w 129"/>
                <a:gd name="T11" fmla="*/ 0 h 150"/>
                <a:gd name="T12" fmla="*/ 129 w 129"/>
                <a:gd name="T13" fmla="*/ 43 h 150"/>
                <a:gd name="T14" fmla="*/ 43 w 129"/>
                <a:gd name="T15" fmla="*/ 71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50">
                  <a:moveTo>
                    <a:pt x="43" y="71"/>
                  </a:moveTo>
                  <a:lnTo>
                    <a:pt x="129" y="107"/>
                  </a:lnTo>
                  <a:lnTo>
                    <a:pt x="129" y="150"/>
                  </a:lnTo>
                  <a:lnTo>
                    <a:pt x="0" y="93"/>
                  </a:lnTo>
                  <a:lnTo>
                    <a:pt x="0" y="57"/>
                  </a:lnTo>
                  <a:lnTo>
                    <a:pt x="129" y="0"/>
                  </a:lnTo>
                  <a:lnTo>
                    <a:pt x="129" y="43"/>
                  </a:lnTo>
                  <a:lnTo>
                    <a:pt x="43"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2"/>
            <p:cNvSpPr>
              <a:spLocks/>
            </p:cNvSpPr>
            <p:nvPr/>
          </p:nvSpPr>
          <p:spPr bwMode="auto">
            <a:xfrm>
              <a:off x="3783" y="1946"/>
              <a:ext cx="114" cy="250"/>
            </a:xfrm>
            <a:custGeom>
              <a:avLst/>
              <a:gdLst>
                <a:gd name="T0" fmla="*/ 36 w 114"/>
                <a:gd name="T1" fmla="*/ 250 h 250"/>
                <a:gd name="T2" fmla="*/ 0 w 114"/>
                <a:gd name="T3" fmla="*/ 250 h 250"/>
                <a:gd name="T4" fmla="*/ 86 w 114"/>
                <a:gd name="T5" fmla="*/ 0 h 250"/>
                <a:gd name="T6" fmla="*/ 114 w 114"/>
                <a:gd name="T7" fmla="*/ 0 h 250"/>
                <a:gd name="T8" fmla="*/ 36 w 114"/>
                <a:gd name="T9" fmla="*/ 250 h 250"/>
              </a:gdLst>
              <a:ahLst/>
              <a:cxnLst>
                <a:cxn ang="0">
                  <a:pos x="T0" y="T1"/>
                </a:cxn>
                <a:cxn ang="0">
                  <a:pos x="T2" y="T3"/>
                </a:cxn>
                <a:cxn ang="0">
                  <a:pos x="T4" y="T5"/>
                </a:cxn>
                <a:cxn ang="0">
                  <a:pos x="T6" y="T7"/>
                </a:cxn>
                <a:cxn ang="0">
                  <a:pos x="T8" y="T9"/>
                </a:cxn>
              </a:cxnLst>
              <a:rect l="0" t="0" r="r" b="b"/>
              <a:pathLst>
                <a:path w="114" h="250">
                  <a:moveTo>
                    <a:pt x="36" y="250"/>
                  </a:moveTo>
                  <a:lnTo>
                    <a:pt x="0" y="250"/>
                  </a:lnTo>
                  <a:lnTo>
                    <a:pt x="86" y="0"/>
                  </a:lnTo>
                  <a:lnTo>
                    <a:pt x="114" y="0"/>
                  </a:lnTo>
                  <a:lnTo>
                    <a:pt x="36"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3"/>
            <p:cNvSpPr>
              <a:spLocks/>
            </p:cNvSpPr>
            <p:nvPr/>
          </p:nvSpPr>
          <p:spPr bwMode="auto">
            <a:xfrm>
              <a:off x="3926" y="2003"/>
              <a:ext cx="136" cy="150"/>
            </a:xfrm>
            <a:custGeom>
              <a:avLst/>
              <a:gdLst>
                <a:gd name="T0" fmla="*/ 86 w 136"/>
                <a:gd name="T1" fmla="*/ 71 h 150"/>
                <a:gd name="T2" fmla="*/ 0 w 136"/>
                <a:gd name="T3" fmla="*/ 43 h 150"/>
                <a:gd name="T4" fmla="*/ 0 w 136"/>
                <a:gd name="T5" fmla="*/ 0 h 150"/>
                <a:gd name="T6" fmla="*/ 136 w 136"/>
                <a:gd name="T7" fmla="*/ 57 h 150"/>
                <a:gd name="T8" fmla="*/ 136 w 136"/>
                <a:gd name="T9" fmla="*/ 93 h 150"/>
                <a:gd name="T10" fmla="*/ 0 w 136"/>
                <a:gd name="T11" fmla="*/ 150 h 150"/>
                <a:gd name="T12" fmla="*/ 0 w 136"/>
                <a:gd name="T13" fmla="*/ 107 h 150"/>
                <a:gd name="T14" fmla="*/ 86 w 136"/>
                <a:gd name="T15" fmla="*/ 71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50">
                  <a:moveTo>
                    <a:pt x="86" y="71"/>
                  </a:moveTo>
                  <a:lnTo>
                    <a:pt x="0" y="43"/>
                  </a:lnTo>
                  <a:lnTo>
                    <a:pt x="0" y="0"/>
                  </a:lnTo>
                  <a:lnTo>
                    <a:pt x="136" y="57"/>
                  </a:lnTo>
                  <a:lnTo>
                    <a:pt x="136" y="93"/>
                  </a:lnTo>
                  <a:lnTo>
                    <a:pt x="0" y="150"/>
                  </a:lnTo>
                  <a:lnTo>
                    <a:pt x="0" y="107"/>
                  </a:lnTo>
                  <a:lnTo>
                    <a:pt x="86"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34" name="Freeform 27"/>
          <p:cNvSpPr>
            <a:spLocks noEditPoints="1"/>
          </p:cNvSpPr>
          <p:nvPr/>
        </p:nvSpPr>
        <p:spPr bwMode="auto">
          <a:xfrm>
            <a:off x="-1446765" y="5752016"/>
            <a:ext cx="681222" cy="628183"/>
          </a:xfrm>
          <a:custGeom>
            <a:avLst/>
            <a:gdLst>
              <a:gd name="T0" fmla="*/ 629 w 822"/>
              <a:gd name="T1" fmla="*/ 286 h 758"/>
              <a:gd name="T2" fmla="*/ 822 w 822"/>
              <a:gd name="T3" fmla="*/ 200 h 758"/>
              <a:gd name="T4" fmla="*/ 407 w 822"/>
              <a:gd name="T5" fmla="*/ 0 h 758"/>
              <a:gd name="T6" fmla="*/ 0 w 822"/>
              <a:gd name="T7" fmla="*/ 200 h 758"/>
              <a:gd name="T8" fmla="*/ 186 w 822"/>
              <a:gd name="T9" fmla="*/ 286 h 758"/>
              <a:gd name="T10" fmla="*/ 0 w 822"/>
              <a:gd name="T11" fmla="*/ 379 h 758"/>
              <a:gd name="T12" fmla="*/ 186 w 822"/>
              <a:gd name="T13" fmla="*/ 472 h 758"/>
              <a:gd name="T14" fmla="*/ 0 w 822"/>
              <a:gd name="T15" fmla="*/ 558 h 758"/>
              <a:gd name="T16" fmla="*/ 407 w 822"/>
              <a:gd name="T17" fmla="*/ 758 h 758"/>
              <a:gd name="T18" fmla="*/ 822 w 822"/>
              <a:gd name="T19" fmla="*/ 558 h 758"/>
              <a:gd name="T20" fmla="*/ 629 w 822"/>
              <a:gd name="T21" fmla="*/ 472 h 758"/>
              <a:gd name="T22" fmla="*/ 822 w 822"/>
              <a:gd name="T23" fmla="*/ 379 h 758"/>
              <a:gd name="T24" fmla="*/ 629 w 822"/>
              <a:gd name="T25" fmla="*/ 286 h 758"/>
              <a:gd name="T26" fmla="*/ 743 w 822"/>
              <a:gd name="T27" fmla="*/ 558 h 758"/>
              <a:gd name="T28" fmla="*/ 407 w 822"/>
              <a:gd name="T29" fmla="*/ 722 h 758"/>
              <a:gd name="T30" fmla="*/ 79 w 822"/>
              <a:gd name="T31" fmla="*/ 558 h 758"/>
              <a:gd name="T32" fmla="*/ 229 w 822"/>
              <a:gd name="T33" fmla="*/ 486 h 758"/>
              <a:gd name="T34" fmla="*/ 407 w 822"/>
              <a:gd name="T35" fmla="*/ 572 h 758"/>
              <a:gd name="T36" fmla="*/ 593 w 822"/>
              <a:gd name="T37" fmla="*/ 486 h 758"/>
              <a:gd name="T38" fmla="*/ 743 w 822"/>
              <a:gd name="T39" fmla="*/ 558 h 758"/>
              <a:gd name="T40" fmla="*/ 572 w 822"/>
              <a:gd name="T41" fmla="*/ 458 h 758"/>
              <a:gd name="T42" fmla="*/ 550 w 822"/>
              <a:gd name="T43" fmla="*/ 472 h 758"/>
              <a:gd name="T44" fmla="*/ 407 w 822"/>
              <a:gd name="T45" fmla="*/ 536 h 758"/>
              <a:gd name="T46" fmla="*/ 264 w 822"/>
              <a:gd name="T47" fmla="*/ 472 h 758"/>
              <a:gd name="T48" fmla="*/ 250 w 822"/>
              <a:gd name="T49" fmla="*/ 458 h 758"/>
              <a:gd name="T50" fmla="*/ 229 w 822"/>
              <a:gd name="T51" fmla="*/ 451 h 758"/>
              <a:gd name="T52" fmla="*/ 79 w 822"/>
              <a:gd name="T53" fmla="*/ 379 h 758"/>
              <a:gd name="T54" fmla="*/ 229 w 822"/>
              <a:gd name="T55" fmla="*/ 308 h 758"/>
              <a:gd name="T56" fmla="*/ 379 w 822"/>
              <a:gd name="T57" fmla="*/ 379 h 758"/>
              <a:gd name="T58" fmla="*/ 400 w 822"/>
              <a:gd name="T59" fmla="*/ 386 h 758"/>
              <a:gd name="T60" fmla="*/ 407 w 822"/>
              <a:gd name="T61" fmla="*/ 393 h 758"/>
              <a:gd name="T62" fmla="*/ 422 w 822"/>
              <a:gd name="T63" fmla="*/ 386 h 758"/>
              <a:gd name="T64" fmla="*/ 436 w 822"/>
              <a:gd name="T65" fmla="*/ 379 h 758"/>
              <a:gd name="T66" fmla="*/ 593 w 822"/>
              <a:gd name="T67" fmla="*/ 308 h 758"/>
              <a:gd name="T68" fmla="*/ 743 w 822"/>
              <a:gd name="T69" fmla="*/ 379 h 758"/>
              <a:gd name="T70" fmla="*/ 593 w 822"/>
              <a:gd name="T71" fmla="*/ 451 h 758"/>
              <a:gd name="T72" fmla="*/ 572 w 822"/>
              <a:gd name="T73" fmla="*/ 4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2" h="758">
                <a:moveTo>
                  <a:pt x="629" y="286"/>
                </a:moveTo>
                <a:lnTo>
                  <a:pt x="822" y="200"/>
                </a:lnTo>
                <a:lnTo>
                  <a:pt x="407" y="0"/>
                </a:lnTo>
                <a:lnTo>
                  <a:pt x="0" y="200"/>
                </a:lnTo>
                <a:lnTo>
                  <a:pt x="186" y="286"/>
                </a:lnTo>
                <a:lnTo>
                  <a:pt x="0" y="379"/>
                </a:lnTo>
                <a:lnTo>
                  <a:pt x="186" y="472"/>
                </a:lnTo>
                <a:lnTo>
                  <a:pt x="0" y="558"/>
                </a:lnTo>
                <a:lnTo>
                  <a:pt x="407" y="758"/>
                </a:lnTo>
                <a:lnTo>
                  <a:pt x="822" y="558"/>
                </a:lnTo>
                <a:lnTo>
                  <a:pt x="629" y="472"/>
                </a:lnTo>
                <a:lnTo>
                  <a:pt x="822" y="379"/>
                </a:lnTo>
                <a:lnTo>
                  <a:pt x="629" y="286"/>
                </a:lnTo>
                <a:close/>
                <a:moveTo>
                  <a:pt x="743" y="558"/>
                </a:moveTo>
                <a:lnTo>
                  <a:pt x="407" y="722"/>
                </a:lnTo>
                <a:lnTo>
                  <a:pt x="79" y="558"/>
                </a:lnTo>
                <a:lnTo>
                  <a:pt x="229" y="486"/>
                </a:lnTo>
                <a:lnTo>
                  <a:pt x="407" y="572"/>
                </a:lnTo>
                <a:lnTo>
                  <a:pt x="593" y="486"/>
                </a:lnTo>
                <a:lnTo>
                  <a:pt x="743" y="558"/>
                </a:lnTo>
                <a:close/>
                <a:moveTo>
                  <a:pt x="572" y="458"/>
                </a:moveTo>
                <a:lnTo>
                  <a:pt x="550" y="472"/>
                </a:lnTo>
                <a:lnTo>
                  <a:pt x="407" y="536"/>
                </a:lnTo>
                <a:lnTo>
                  <a:pt x="264" y="472"/>
                </a:lnTo>
                <a:lnTo>
                  <a:pt x="250" y="458"/>
                </a:lnTo>
                <a:lnTo>
                  <a:pt x="229" y="451"/>
                </a:lnTo>
                <a:lnTo>
                  <a:pt x="79" y="379"/>
                </a:lnTo>
                <a:lnTo>
                  <a:pt x="229" y="308"/>
                </a:lnTo>
                <a:lnTo>
                  <a:pt x="379" y="379"/>
                </a:lnTo>
                <a:lnTo>
                  <a:pt x="400" y="386"/>
                </a:lnTo>
                <a:lnTo>
                  <a:pt x="407" y="393"/>
                </a:lnTo>
                <a:lnTo>
                  <a:pt x="422" y="386"/>
                </a:lnTo>
                <a:lnTo>
                  <a:pt x="436" y="379"/>
                </a:lnTo>
                <a:lnTo>
                  <a:pt x="593" y="308"/>
                </a:lnTo>
                <a:lnTo>
                  <a:pt x="743" y="379"/>
                </a:lnTo>
                <a:lnTo>
                  <a:pt x="593" y="451"/>
                </a:lnTo>
                <a:lnTo>
                  <a:pt x="572" y="458"/>
                </a:lnTo>
                <a:close/>
              </a:path>
            </a:pathLst>
          </a:custGeom>
          <a:solidFill>
            <a:srgbClr val="445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35"/>
          <p:cNvSpPr>
            <a:spLocks noEditPoints="1"/>
          </p:cNvSpPr>
          <p:nvPr/>
        </p:nvSpPr>
        <p:spPr bwMode="auto">
          <a:xfrm>
            <a:off x="707196" y="2874577"/>
            <a:ext cx="547947" cy="666176"/>
          </a:xfrm>
          <a:custGeom>
            <a:avLst/>
            <a:gdLst>
              <a:gd name="T0" fmla="*/ 50 w 101"/>
              <a:gd name="T1" fmla="*/ 0 h 123"/>
              <a:gd name="T2" fmla="*/ 0 w 101"/>
              <a:gd name="T3" fmla="*/ 23 h 123"/>
              <a:gd name="T4" fmla="*/ 0 w 101"/>
              <a:gd name="T5" fmla="*/ 56 h 123"/>
              <a:gd name="T6" fmla="*/ 50 w 101"/>
              <a:gd name="T7" fmla="*/ 123 h 123"/>
              <a:gd name="T8" fmla="*/ 101 w 101"/>
              <a:gd name="T9" fmla="*/ 56 h 123"/>
              <a:gd name="T10" fmla="*/ 101 w 101"/>
              <a:gd name="T11" fmla="*/ 23 h 123"/>
              <a:gd name="T12" fmla="*/ 50 w 101"/>
              <a:gd name="T13" fmla="*/ 0 h 123"/>
              <a:gd name="T14" fmla="*/ 50 w 101"/>
              <a:gd name="T15" fmla="*/ 62 h 123"/>
              <a:gd name="T16" fmla="*/ 89 w 101"/>
              <a:gd name="T17" fmla="*/ 62 h 123"/>
              <a:gd name="T18" fmla="*/ 50 w 101"/>
              <a:gd name="T19" fmla="*/ 112 h 123"/>
              <a:gd name="T20" fmla="*/ 50 w 101"/>
              <a:gd name="T21" fmla="*/ 62 h 123"/>
              <a:gd name="T22" fmla="*/ 11 w 101"/>
              <a:gd name="T23" fmla="*/ 62 h 123"/>
              <a:gd name="T24" fmla="*/ 11 w 101"/>
              <a:gd name="T25" fmla="*/ 30 h 123"/>
              <a:gd name="T26" fmla="*/ 50 w 101"/>
              <a:gd name="T27" fmla="*/ 13 h 123"/>
              <a:gd name="T28" fmla="*/ 50 w 101"/>
              <a:gd name="T29"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3">
                <a:moveTo>
                  <a:pt x="50" y="0"/>
                </a:moveTo>
                <a:cubicBezTo>
                  <a:pt x="0" y="23"/>
                  <a:pt x="0" y="23"/>
                  <a:pt x="0" y="23"/>
                </a:cubicBezTo>
                <a:cubicBezTo>
                  <a:pt x="0" y="56"/>
                  <a:pt x="0" y="56"/>
                  <a:pt x="0" y="56"/>
                </a:cubicBezTo>
                <a:cubicBezTo>
                  <a:pt x="0" y="87"/>
                  <a:pt x="21" y="116"/>
                  <a:pt x="50" y="123"/>
                </a:cubicBezTo>
                <a:cubicBezTo>
                  <a:pt x="79" y="116"/>
                  <a:pt x="101" y="87"/>
                  <a:pt x="101" y="56"/>
                </a:cubicBezTo>
                <a:cubicBezTo>
                  <a:pt x="101" y="23"/>
                  <a:pt x="101" y="23"/>
                  <a:pt x="101" y="23"/>
                </a:cubicBezTo>
                <a:lnTo>
                  <a:pt x="50" y="0"/>
                </a:lnTo>
                <a:close/>
                <a:moveTo>
                  <a:pt x="50" y="62"/>
                </a:moveTo>
                <a:cubicBezTo>
                  <a:pt x="89" y="62"/>
                  <a:pt x="89" y="62"/>
                  <a:pt x="89" y="62"/>
                </a:cubicBezTo>
                <a:cubicBezTo>
                  <a:pt x="87" y="85"/>
                  <a:pt x="71" y="105"/>
                  <a:pt x="50" y="112"/>
                </a:cubicBezTo>
                <a:cubicBezTo>
                  <a:pt x="50" y="62"/>
                  <a:pt x="50" y="62"/>
                  <a:pt x="50" y="62"/>
                </a:cubicBezTo>
                <a:cubicBezTo>
                  <a:pt x="11" y="62"/>
                  <a:pt x="11" y="62"/>
                  <a:pt x="11" y="62"/>
                </a:cubicBezTo>
                <a:cubicBezTo>
                  <a:pt x="11" y="30"/>
                  <a:pt x="11" y="30"/>
                  <a:pt x="11" y="30"/>
                </a:cubicBezTo>
                <a:cubicBezTo>
                  <a:pt x="50" y="13"/>
                  <a:pt x="50" y="13"/>
                  <a:pt x="50" y="13"/>
                </a:cubicBezTo>
                <a:lnTo>
                  <a:pt x="50"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Freeform 5"/>
          <p:cNvSpPr>
            <a:spLocks noEditPoints="1"/>
          </p:cNvSpPr>
          <p:nvPr/>
        </p:nvSpPr>
        <p:spPr bwMode="auto">
          <a:xfrm>
            <a:off x="725387" y="4877089"/>
            <a:ext cx="519430" cy="649737"/>
          </a:xfrm>
          <a:custGeom>
            <a:avLst/>
            <a:gdLst>
              <a:gd name="T0" fmla="*/ 141 w 162"/>
              <a:gd name="T1" fmla="*/ 0 h 203"/>
              <a:gd name="T2" fmla="*/ 20 w 162"/>
              <a:gd name="T3" fmla="*/ 0 h 203"/>
              <a:gd name="T4" fmla="*/ 0 w 162"/>
              <a:gd name="T5" fmla="*/ 20 h 203"/>
              <a:gd name="T6" fmla="*/ 0 w 162"/>
              <a:gd name="T7" fmla="*/ 182 h 203"/>
              <a:gd name="T8" fmla="*/ 20 w 162"/>
              <a:gd name="T9" fmla="*/ 203 h 203"/>
              <a:gd name="T10" fmla="*/ 141 w 162"/>
              <a:gd name="T11" fmla="*/ 203 h 203"/>
              <a:gd name="T12" fmla="*/ 162 w 162"/>
              <a:gd name="T13" fmla="*/ 182 h 203"/>
              <a:gd name="T14" fmla="*/ 162 w 162"/>
              <a:gd name="T15" fmla="*/ 20 h 203"/>
              <a:gd name="T16" fmla="*/ 141 w 162"/>
              <a:gd name="T17" fmla="*/ 0 h 203"/>
              <a:gd name="T18" fmla="*/ 20 w 162"/>
              <a:gd name="T19" fmla="*/ 20 h 203"/>
              <a:gd name="T20" fmla="*/ 70 w 162"/>
              <a:gd name="T21" fmla="*/ 20 h 203"/>
              <a:gd name="T22" fmla="*/ 70 w 162"/>
              <a:gd name="T23" fmla="*/ 101 h 203"/>
              <a:gd name="T24" fmla="*/ 45 w 162"/>
              <a:gd name="T25" fmla="*/ 86 h 203"/>
              <a:gd name="T26" fmla="*/ 20 w 162"/>
              <a:gd name="T27" fmla="*/ 101 h 203"/>
              <a:gd name="T28" fmla="*/ 20 w 162"/>
              <a:gd name="T29" fmla="*/ 2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3">
                <a:moveTo>
                  <a:pt x="141" y="0"/>
                </a:moveTo>
                <a:cubicBezTo>
                  <a:pt x="20" y="0"/>
                  <a:pt x="20" y="0"/>
                  <a:pt x="20" y="0"/>
                </a:cubicBezTo>
                <a:cubicBezTo>
                  <a:pt x="9" y="0"/>
                  <a:pt x="0" y="9"/>
                  <a:pt x="0" y="20"/>
                </a:cubicBezTo>
                <a:cubicBezTo>
                  <a:pt x="0" y="182"/>
                  <a:pt x="0" y="182"/>
                  <a:pt x="0" y="182"/>
                </a:cubicBezTo>
                <a:cubicBezTo>
                  <a:pt x="0" y="194"/>
                  <a:pt x="9" y="203"/>
                  <a:pt x="20" y="203"/>
                </a:cubicBezTo>
                <a:cubicBezTo>
                  <a:pt x="141" y="203"/>
                  <a:pt x="141" y="203"/>
                  <a:pt x="141" y="203"/>
                </a:cubicBezTo>
                <a:cubicBezTo>
                  <a:pt x="153" y="203"/>
                  <a:pt x="162" y="194"/>
                  <a:pt x="162" y="182"/>
                </a:cubicBezTo>
                <a:cubicBezTo>
                  <a:pt x="162" y="20"/>
                  <a:pt x="162" y="20"/>
                  <a:pt x="162" y="20"/>
                </a:cubicBezTo>
                <a:cubicBezTo>
                  <a:pt x="162" y="9"/>
                  <a:pt x="153" y="0"/>
                  <a:pt x="141" y="0"/>
                </a:cubicBezTo>
                <a:close/>
                <a:moveTo>
                  <a:pt x="20" y="20"/>
                </a:moveTo>
                <a:cubicBezTo>
                  <a:pt x="70" y="20"/>
                  <a:pt x="70" y="20"/>
                  <a:pt x="70" y="20"/>
                </a:cubicBezTo>
                <a:cubicBezTo>
                  <a:pt x="70" y="101"/>
                  <a:pt x="70" y="101"/>
                  <a:pt x="70" y="101"/>
                </a:cubicBezTo>
                <a:cubicBezTo>
                  <a:pt x="45" y="86"/>
                  <a:pt x="45" y="86"/>
                  <a:pt x="45" y="86"/>
                </a:cubicBezTo>
                <a:cubicBezTo>
                  <a:pt x="20" y="101"/>
                  <a:pt x="20" y="101"/>
                  <a:pt x="20" y="101"/>
                </a:cubicBezTo>
                <a:lnTo>
                  <a:pt x="20"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46199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 HIMA Paul Hildebrandt GmbH 2019</a:t>
            </a:r>
          </a:p>
        </p:txBody>
      </p:sp>
      <p:pic>
        <p:nvPicPr>
          <p:cNvPr id="9" name="Grafik 8"/>
          <p:cNvPicPr>
            <a:picLocks noChangeAspect="1"/>
          </p:cNvPicPr>
          <p:nvPr/>
        </p:nvPicPr>
        <p:blipFill>
          <a:blip r:embed="rId3"/>
          <a:stretch>
            <a:fillRect/>
          </a:stretch>
        </p:blipFill>
        <p:spPr>
          <a:xfrm>
            <a:off x="6524402" y="3633156"/>
            <a:ext cx="5240122" cy="2404325"/>
          </a:xfrm>
          <a:prstGeom prst="rect">
            <a:avLst/>
          </a:prstGeom>
        </p:spPr>
      </p:pic>
      <p:sp>
        <p:nvSpPr>
          <p:cNvPr id="5" name="Rechteck 4"/>
          <p:cNvSpPr/>
          <p:nvPr/>
        </p:nvSpPr>
        <p:spPr>
          <a:xfrm>
            <a:off x="428402" y="1772740"/>
            <a:ext cx="6096000" cy="4238083"/>
          </a:xfrm>
          <a:prstGeom prst="rect">
            <a:avLst/>
          </a:prstGeom>
        </p:spPr>
        <p:txBody>
          <a:bodyPr>
            <a:spAutoFit/>
          </a:bodyPr>
          <a:lstStyle/>
          <a:p>
            <a:pPr marL="273050" lvl="0" indent="-273050" defTabSz="823125">
              <a:lnSpc>
                <a:spcPct val="90000"/>
              </a:lnSpc>
              <a:spcBef>
                <a:spcPts val="900"/>
              </a:spcBef>
              <a:buFont typeface="Arial" panose="020B0604020202020204" pitchFamily="34" charset="0"/>
              <a:buChar char="•"/>
            </a:pPr>
            <a:r>
              <a:rPr lang="en-US" dirty="0">
                <a:solidFill>
                  <a:srgbClr val="435055"/>
                </a:solidFill>
              </a:rPr>
              <a:t>Three high-performance 8-bit CPUs @ 100 MHz</a:t>
            </a:r>
          </a:p>
          <a:p>
            <a:pPr lvl="0" defTabSz="823125">
              <a:lnSpc>
                <a:spcPct val="90000"/>
              </a:lnSpc>
              <a:spcBef>
                <a:spcPts val="900"/>
              </a:spcBef>
            </a:pPr>
            <a:endParaRPr lang="en-US" dirty="0">
              <a:solidFill>
                <a:srgbClr val="435055"/>
              </a:solidFill>
            </a:endParaRPr>
          </a:p>
          <a:p>
            <a:pPr marL="273050" lvl="0" indent="-273050" defTabSz="823125">
              <a:lnSpc>
                <a:spcPct val="90000"/>
              </a:lnSpc>
              <a:spcBef>
                <a:spcPts val="900"/>
              </a:spcBef>
              <a:buFont typeface="Arial" panose="020B0604020202020204" pitchFamily="34" charset="0"/>
              <a:buChar char="•"/>
            </a:pPr>
            <a:r>
              <a:rPr lang="en-US" dirty="0">
                <a:solidFill>
                  <a:srgbClr val="435055"/>
                </a:solidFill>
              </a:rPr>
              <a:t>Independent, integrated memory and flash for all three CPUs</a:t>
            </a:r>
          </a:p>
          <a:p>
            <a:pPr lvl="0" defTabSz="823125">
              <a:lnSpc>
                <a:spcPct val="90000"/>
              </a:lnSpc>
              <a:spcBef>
                <a:spcPts val="900"/>
              </a:spcBef>
            </a:pPr>
            <a:endParaRPr lang="en-US" dirty="0">
              <a:solidFill>
                <a:srgbClr val="435055"/>
              </a:solidFill>
            </a:endParaRPr>
          </a:p>
          <a:p>
            <a:pPr marL="273050" lvl="0" indent="-273050" defTabSz="823125">
              <a:lnSpc>
                <a:spcPct val="90000"/>
              </a:lnSpc>
              <a:spcBef>
                <a:spcPts val="900"/>
              </a:spcBef>
              <a:buFont typeface="Arial" panose="020B0604020202020204" pitchFamily="34" charset="0"/>
              <a:buChar char="•"/>
            </a:pPr>
            <a:r>
              <a:rPr lang="en-US" dirty="0">
                <a:solidFill>
                  <a:srgbClr val="435055"/>
                </a:solidFill>
              </a:rPr>
              <a:t>Separate power domains in safe system for P1 &amp; P2</a:t>
            </a:r>
          </a:p>
          <a:p>
            <a:pPr lvl="0" defTabSz="823125">
              <a:lnSpc>
                <a:spcPct val="90000"/>
              </a:lnSpc>
              <a:spcBef>
                <a:spcPts val="900"/>
              </a:spcBef>
            </a:pPr>
            <a:endParaRPr lang="en-US" dirty="0">
              <a:solidFill>
                <a:srgbClr val="435055"/>
              </a:solidFill>
            </a:endParaRPr>
          </a:p>
          <a:p>
            <a:pPr marL="273050" lvl="0" indent="-273050" defTabSz="823125">
              <a:lnSpc>
                <a:spcPct val="90000"/>
              </a:lnSpc>
              <a:spcBef>
                <a:spcPts val="900"/>
              </a:spcBef>
              <a:buFont typeface="Arial" panose="020B0604020202020204" pitchFamily="34" charset="0"/>
              <a:buChar char="•"/>
            </a:pPr>
            <a:r>
              <a:rPr lang="en-US" dirty="0">
                <a:solidFill>
                  <a:srgbClr val="435055"/>
                </a:solidFill>
              </a:rPr>
              <a:t>Up to 64 in- and 60 outputs, 2 PWMs &amp; 8 counters</a:t>
            </a:r>
          </a:p>
          <a:p>
            <a:pPr lvl="0" defTabSz="823125">
              <a:lnSpc>
                <a:spcPct val="90000"/>
              </a:lnSpc>
              <a:spcBef>
                <a:spcPts val="900"/>
              </a:spcBef>
            </a:pPr>
            <a:endParaRPr lang="en-US" dirty="0">
              <a:solidFill>
                <a:srgbClr val="435055"/>
              </a:solidFill>
            </a:endParaRPr>
          </a:p>
          <a:p>
            <a:pPr marL="273050" lvl="0" indent="-273050" defTabSz="823125">
              <a:lnSpc>
                <a:spcPct val="90000"/>
              </a:lnSpc>
              <a:spcBef>
                <a:spcPts val="900"/>
              </a:spcBef>
              <a:buFont typeface="Arial" panose="020B0604020202020204" pitchFamily="34" charset="0"/>
              <a:buChar char="•"/>
            </a:pPr>
            <a:r>
              <a:rPr lang="en-US" dirty="0">
                <a:solidFill>
                  <a:srgbClr val="435055"/>
                </a:solidFill>
              </a:rPr>
              <a:t>Ethernet, CAN &amp; UART interfaces</a:t>
            </a:r>
          </a:p>
          <a:p>
            <a:pPr lvl="0" defTabSz="823125">
              <a:lnSpc>
                <a:spcPct val="90000"/>
              </a:lnSpc>
              <a:spcBef>
                <a:spcPts val="900"/>
              </a:spcBef>
            </a:pPr>
            <a:endParaRPr lang="en-US" dirty="0">
              <a:solidFill>
                <a:srgbClr val="435055"/>
              </a:solidFill>
            </a:endParaRPr>
          </a:p>
          <a:p>
            <a:pPr marL="273050" lvl="0" indent="-273050" defTabSz="823125">
              <a:lnSpc>
                <a:spcPct val="90000"/>
              </a:lnSpc>
              <a:spcBef>
                <a:spcPts val="900"/>
              </a:spcBef>
              <a:buFont typeface="Arial" panose="020B0604020202020204" pitchFamily="34" charset="0"/>
              <a:buChar char="•"/>
            </a:pPr>
            <a:r>
              <a:rPr lang="en-US" dirty="0">
                <a:solidFill>
                  <a:srgbClr val="435055"/>
                </a:solidFill>
              </a:rPr>
              <a:t>SPI interfaces for additional on-board peripherals</a:t>
            </a:r>
          </a:p>
        </p:txBody>
      </p:sp>
      <p:graphicFrame>
        <p:nvGraphicFramePr>
          <p:cNvPr id="7" name="Tabelle 3">
            <a:extLst>
              <a:ext uri="{FF2B5EF4-FFF2-40B4-BE49-F238E27FC236}">
                <a16:creationId xmlns:a16="http://schemas.microsoft.com/office/drawing/2014/main" id="{642FCC5D-72CE-4086-85E2-5A975C131008}"/>
              </a:ext>
            </a:extLst>
          </p:cNvPr>
          <p:cNvGraphicFramePr>
            <a:graphicFrameLocks noGrp="1"/>
          </p:cNvGraphicFramePr>
          <p:nvPr/>
        </p:nvGraphicFramePr>
        <p:xfrm>
          <a:off x="436601" y="540164"/>
          <a:ext cx="4695236" cy="710672"/>
        </p:xfrm>
        <a:graphic>
          <a:graphicData uri="http://schemas.openxmlformats.org/drawingml/2006/table">
            <a:tbl>
              <a:tblPr firstRow="1" bandRow="1">
                <a:tableStyleId>{5C22544A-7EE6-4342-B048-85BDC9FD1C3A}</a:tableStyleId>
              </a:tblPr>
              <a:tblGrid>
                <a:gridCol w="4695236">
                  <a:extLst>
                    <a:ext uri="{9D8B030D-6E8A-4147-A177-3AD203B41FA5}">
                      <a16:colId xmlns:a16="http://schemas.microsoft.com/office/drawing/2014/main" val="3344256779"/>
                    </a:ext>
                  </a:extLst>
                </a:gridCol>
              </a:tblGrid>
              <a:tr h="655904">
                <a:tc>
                  <a:txBody>
                    <a:bodyPr/>
                    <a:lstStyle/>
                    <a:p>
                      <a:r>
                        <a:rPr lang="en-US" sz="3600" b="1" kern="1200" noProof="0" dirty="0" err="1">
                          <a:solidFill>
                            <a:schemeClr val="tx1"/>
                          </a:solidFill>
                          <a:latin typeface="+mn-lt"/>
                          <a:ea typeface="+mn-ea"/>
                          <a:cs typeface="+mn-cs"/>
                        </a:rPr>
                        <a:t>HICore</a:t>
                      </a:r>
                      <a:r>
                        <a:rPr lang="en-US" sz="3600" b="1" kern="1200" noProof="0" dirty="0">
                          <a:solidFill>
                            <a:schemeClr val="tx1"/>
                          </a:solidFill>
                          <a:latin typeface="+mn-lt"/>
                          <a:ea typeface="+mn-ea"/>
                          <a:cs typeface="+mn-cs"/>
                        </a:rPr>
                        <a:t> 1 Architecture</a:t>
                      </a:r>
                    </a:p>
                  </a:txBody>
                  <a:tcPr marL="0" marR="0" marT="64813" marB="97219">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1604831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 HIMA Paul Hildebrandt GmbH 2019</a:t>
            </a:r>
          </a:p>
        </p:txBody>
      </p:sp>
      <p:pic>
        <p:nvPicPr>
          <p:cNvPr id="9" name="Grafik 8"/>
          <p:cNvPicPr>
            <a:picLocks noChangeAspect="1"/>
          </p:cNvPicPr>
          <p:nvPr/>
        </p:nvPicPr>
        <p:blipFill>
          <a:blip r:embed="rId3"/>
          <a:stretch>
            <a:fillRect/>
          </a:stretch>
        </p:blipFill>
        <p:spPr>
          <a:xfrm>
            <a:off x="1309907" y="1605065"/>
            <a:ext cx="9702661" cy="4451872"/>
          </a:xfrm>
          <a:prstGeom prst="rect">
            <a:avLst/>
          </a:prstGeom>
        </p:spPr>
      </p:pic>
      <p:graphicFrame>
        <p:nvGraphicFramePr>
          <p:cNvPr id="6" name="Tabelle 3">
            <a:extLst>
              <a:ext uri="{FF2B5EF4-FFF2-40B4-BE49-F238E27FC236}">
                <a16:creationId xmlns:a16="http://schemas.microsoft.com/office/drawing/2014/main" id="{642FCC5D-72CE-4086-85E2-5A975C131008}"/>
              </a:ext>
            </a:extLst>
          </p:cNvPr>
          <p:cNvGraphicFramePr>
            <a:graphicFrameLocks noGrp="1"/>
          </p:cNvGraphicFramePr>
          <p:nvPr/>
        </p:nvGraphicFramePr>
        <p:xfrm>
          <a:off x="436601" y="540164"/>
          <a:ext cx="4685905" cy="710672"/>
        </p:xfrm>
        <a:graphic>
          <a:graphicData uri="http://schemas.openxmlformats.org/drawingml/2006/table">
            <a:tbl>
              <a:tblPr firstRow="1" bandRow="1">
                <a:tableStyleId>{5C22544A-7EE6-4342-B048-85BDC9FD1C3A}</a:tableStyleId>
              </a:tblPr>
              <a:tblGrid>
                <a:gridCol w="4685905">
                  <a:extLst>
                    <a:ext uri="{9D8B030D-6E8A-4147-A177-3AD203B41FA5}">
                      <a16:colId xmlns:a16="http://schemas.microsoft.com/office/drawing/2014/main" val="3344256779"/>
                    </a:ext>
                  </a:extLst>
                </a:gridCol>
              </a:tblGrid>
              <a:tr h="655904">
                <a:tc>
                  <a:txBody>
                    <a:bodyPr/>
                    <a:lstStyle/>
                    <a:p>
                      <a:r>
                        <a:rPr lang="en-US" sz="3600" b="1" kern="1200" noProof="0" dirty="0" err="1">
                          <a:solidFill>
                            <a:schemeClr val="tx1"/>
                          </a:solidFill>
                          <a:latin typeface="+mn-lt"/>
                          <a:ea typeface="+mn-ea"/>
                          <a:cs typeface="+mn-cs"/>
                        </a:rPr>
                        <a:t>HICore</a:t>
                      </a:r>
                      <a:r>
                        <a:rPr lang="en-US" sz="3600" b="1" kern="1200" noProof="0" dirty="0">
                          <a:solidFill>
                            <a:schemeClr val="tx1"/>
                          </a:solidFill>
                          <a:latin typeface="+mn-lt"/>
                          <a:ea typeface="+mn-ea"/>
                          <a:cs typeface="+mn-cs"/>
                        </a:rPr>
                        <a:t> 1 Architecture</a:t>
                      </a:r>
                    </a:p>
                  </a:txBody>
                  <a:tcPr marL="0" marR="0" marT="64813" marB="97219">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359943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 HIMA Paul Hildebrandt GmbH 2019</a:t>
            </a:r>
          </a:p>
        </p:txBody>
      </p:sp>
      <p:sp>
        <p:nvSpPr>
          <p:cNvPr id="4" name="Inhaltsplatzhalter 2"/>
          <p:cNvSpPr txBox="1">
            <a:spLocks/>
          </p:cNvSpPr>
          <p:nvPr/>
        </p:nvSpPr>
        <p:spPr>
          <a:xfrm>
            <a:off x="436601" y="4083990"/>
            <a:ext cx="4511878" cy="1803398"/>
          </a:xfrm>
          <a:prstGeom prst="rect">
            <a:avLst/>
          </a:prstGeom>
        </p:spPr>
        <p:txBody>
          <a:bodyPr>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4988" indent="-534988">
              <a:spcBef>
                <a:spcPts val="0"/>
              </a:spcBef>
              <a:spcAft>
                <a:spcPts val="600"/>
              </a:spcAft>
            </a:pPr>
            <a:r>
              <a:rPr lang="en-US" dirty="0"/>
              <a:t>Independent non-reactive </a:t>
            </a:r>
            <a:br>
              <a:rPr lang="en-US" dirty="0"/>
            </a:br>
            <a:r>
              <a:rPr lang="en-US" dirty="0"/>
              <a:t>communications sub-system</a:t>
            </a:r>
          </a:p>
          <a:p>
            <a:pPr marL="534988" indent="-534988">
              <a:spcBef>
                <a:spcPts val="0"/>
              </a:spcBef>
              <a:spcAft>
                <a:spcPts val="600"/>
              </a:spcAft>
            </a:pPr>
            <a:endParaRPr lang="de-DE" dirty="0"/>
          </a:p>
          <a:p>
            <a:pPr marL="534988" indent="-534988">
              <a:spcBef>
                <a:spcPts val="0"/>
              </a:spcBef>
              <a:spcAft>
                <a:spcPts val="600"/>
              </a:spcAft>
            </a:pPr>
            <a:r>
              <a:rPr lang="en-US" dirty="0"/>
              <a:t>All functional safety aspects of system covered by IC and OS</a:t>
            </a:r>
          </a:p>
        </p:txBody>
      </p:sp>
      <p:cxnSp>
        <p:nvCxnSpPr>
          <p:cNvPr id="7" name="Gerade Verbindung mit Pfeil 6"/>
          <p:cNvCxnSpPr/>
          <p:nvPr/>
        </p:nvCxnSpPr>
        <p:spPr>
          <a:xfrm>
            <a:off x="9362886" y="2597246"/>
            <a:ext cx="0" cy="33219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a:off x="5974973" y="2597248"/>
            <a:ext cx="0" cy="33219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a:off x="10680984" y="2597246"/>
            <a:ext cx="0" cy="33219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a:off x="8044788" y="2597245"/>
            <a:ext cx="0" cy="33219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elle 4">
            <a:extLst>
              <a:ext uri="{FF2B5EF4-FFF2-40B4-BE49-F238E27FC236}">
                <a16:creationId xmlns:a16="http://schemas.microsoft.com/office/drawing/2014/main" id="{642FCC5D-72CE-4086-85E2-5A975C131008}"/>
              </a:ext>
            </a:extLst>
          </p:cNvPr>
          <p:cNvGraphicFramePr>
            <a:graphicFrameLocks noGrp="1"/>
          </p:cNvGraphicFramePr>
          <p:nvPr/>
        </p:nvGraphicFramePr>
        <p:xfrm>
          <a:off x="436602" y="540164"/>
          <a:ext cx="4704110" cy="710672"/>
        </p:xfrm>
        <a:graphic>
          <a:graphicData uri="http://schemas.openxmlformats.org/drawingml/2006/table">
            <a:tbl>
              <a:tblPr firstRow="1" bandRow="1">
                <a:tableStyleId>{5C22544A-7EE6-4342-B048-85BDC9FD1C3A}</a:tableStyleId>
              </a:tblPr>
              <a:tblGrid>
                <a:gridCol w="4704110">
                  <a:extLst>
                    <a:ext uri="{9D8B030D-6E8A-4147-A177-3AD203B41FA5}">
                      <a16:colId xmlns:a16="http://schemas.microsoft.com/office/drawing/2014/main" val="3344256779"/>
                    </a:ext>
                  </a:extLst>
                </a:gridCol>
              </a:tblGrid>
              <a:tr h="655904">
                <a:tc>
                  <a:txBody>
                    <a:bodyPr/>
                    <a:lstStyle/>
                    <a:p>
                      <a:r>
                        <a:rPr lang="en-US" sz="3600" b="1" kern="1200" noProof="0" dirty="0" err="1">
                          <a:solidFill>
                            <a:schemeClr val="tx1"/>
                          </a:solidFill>
                          <a:latin typeface="+mn-lt"/>
                          <a:ea typeface="+mn-ea"/>
                          <a:cs typeface="+mn-cs"/>
                        </a:rPr>
                        <a:t>HICore</a:t>
                      </a:r>
                      <a:r>
                        <a:rPr lang="en-US" sz="3600" b="1" kern="1200" noProof="0" dirty="0">
                          <a:solidFill>
                            <a:schemeClr val="tx1"/>
                          </a:solidFill>
                          <a:latin typeface="+mn-lt"/>
                          <a:ea typeface="+mn-ea"/>
                          <a:cs typeface="+mn-cs"/>
                        </a:rPr>
                        <a:t> 1 Architecture</a:t>
                      </a:r>
                    </a:p>
                  </a:txBody>
                  <a:tcPr marL="0" marR="0" marT="64813" marB="97219">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20" name="Rechteck 19"/>
          <p:cNvSpPr/>
          <p:nvPr/>
        </p:nvSpPr>
        <p:spPr>
          <a:xfrm>
            <a:off x="5237012" y="4051054"/>
            <a:ext cx="6462070" cy="918167"/>
          </a:xfrm>
          <a:prstGeom prst="rect">
            <a:avLst/>
          </a:prstGeom>
          <a:solidFill>
            <a:srgbClr val="00A2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bg1"/>
                </a:solidFill>
              </a:rPr>
              <a:t>HICore</a:t>
            </a:r>
            <a:r>
              <a:rPr lang="de-DE" sz="1200" dirty="0">
                <a:solidFill>
                  <a:schemeClr val="bg1"/>
                </a:solidFill>
              </a:rPr>
              <a:t> OS </a:t>
            </a:r>
          </a:p>
        </p:txBody>
      </p:sp>
      <p:sp>
        <p:nvSpPr>
          <p:cNvPr id="25" name="Rechteck 24"/>
          <p:cNvSpPr/>
          <p:nvPr/>
        </p:nvSpPr>
        <p:spPr>
          <a:xfrm>
            <a:off x="5237010" y="3132888"/>
            <a:ext cx="6462070" cy="918167"/>
          </a:xfrm>
          <a:prstGeom prst="rect">
            <a:avLst/>
          </a:prstGeom>
          <a:solidFill>
            <a:srgbClr val="EC684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                Middleware</a:t>
            </a:r>
          </a:p>
        </p:txBody>
      </p:sp>
      <p:sp>
        <p:nvSpPr>
          <p:cNvPr id="26" name="Rechteck 25"/>
          <p:cNvSpPr/>
          <p:nvPr/>
        </p:nvSpPr>
        <p:spPr>
          <a:xfrm>
            <a:off x="5237014" y="3132890"/>
            <a:ext cx="1475918" cy="918167"/>
          </a:xfrm>
          <a:prstGeom prst="rect">
            <a:avLst/>
          </a:prstGeom>
          <a:solidFill>
            <a:srgbClr val="EC6842"/>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Safe</a:t>
            </a:r>
            <a:br>
              <a:rPr lang="de-DE" sz="1200" dirty="0">
                <a:solidFill>
                  <a:schemeClr val="bg1"/>
                </a:solidFill>
              </a:rPr>
            </a:br>
            <a:r>
              <a:rPr lang="de-DE" sz="1200" dirty="0" err="1">
                <a:solidFill>
                  <a:schemeClr val="bg1"/>
                </a:solidFill>
              </a:rPr>
              <a:t>Comms</a:t>
            </a:r>
            <a:endParaRPr lang="de-DE" sz="1200" dirty="0">
              <a:solidFill>
                <a:schemeClr val="bg1"/>
              </a:solidFill>
            </a:endParaRPr>
          </a:p>
        </p:txBody>
      </p:sp>
      <p:sp>
        <p:nvSpPr>
          <p:cNvPr id="27" name="Rechteck 26"/>
          <p:cNvSpPr/>
          <p:nvPr/>
        </p:nvSpPr>
        <p:spPr>
          <a:xfrm>
            <a:off x="5237010" y="1489421"/>
            <a:ext cx="6462070" cy="918167"/>
          </a:xfrm>
          <a:prstGeom prst="rect">
            <a:avLst/>
          </a:prstGeom>
          <a:solidFill>
            <a:srgbClr val="F291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Customer </a:t>
            </a:r>
            <a:r>
              <a:rPr lang="de-DE" sz="1200" dirty="0" err="1">
                <a:solidFill>
                  <a:schemeClr val="bg1"/>
                </a:solidFill>
              </a:rPr>
              <a:t>Application</a:t>
            </a:r>
            <a:endParaRPr lang="de-DE" sz="1200" dirty="0">
              <a:solidFill>
                <a:schemeClr val="bg1"/>
              </a:solidFill>
            </a:endParaRPr>
          </a:p>
        </p:txBody>
      </p:sp>
      <p:sp>
        <p:nvSpPr>
          <p:cNvPr id="28" name="Rechteck 27"/>
          <p:cNvSpPr/>
          <p:nvPr/>
        </p:nvSpPr>
        <p:spPr>
          <a:xfrm>
            <a:off x="5237014" y="4969221"/>
            <a:ext cx="4916636" cy="918167"/>
          </a:xfrm>
          <a:prstGeom prst="rect">
            <a:avLst/>
          </a:prstGeom>
          <a:solidFill>
            <a:schemeClr val="tx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HICore </a:t>
            </a:r>
            <a:r>
              <a:rPr lang="de-DE" sz="1200" dirty="0" err="1">
                <a:solidFill>
                  <a:schemeClr val="bg1"/>
                </a:solidFill>
              </a:rPr>
              <a:t>SoC</a:t>
            </a:r>
            <a:r>
              <a:rPr lang="de-DE" sz="1200" dirty="0">
                <a:solidFill>
                  <a:schemeClr val="bg1"/>
                </a:solidFill>
              </a:rPr>
              <a:t> </a:t>
            </a:r>
          </a:p>
        </p:txBody>
      </p:sp>
      <p:sp>
        <p:nvSpPr>
          <p:cNvPr id="29" name="Rechteck 28"/>
          <p:cNvSpPr/>
          <p:nvPr/>
        </p:nvSpPr>
        <p:spPr>
          <a:xfrm>
            <a:off x="10212779" y="4969221"/>
            <a:ext cx="1486305" cy="918167"/>
          </a:xfrm>
          <a:prstGeom prst="rect">
            <a:avLst/>
          </a:prstGeom>
          <a:solidFill>
            <a:schemeClr val="tx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bg1"/>
                </a:solidFill>
              </a:rPr>
              <a:t>Watchdog</a:t>
            </a:r>
            <a:endParaRPr lang="de-DE" sz="1200" dirty="0">
              <a:solidFill>
                <a:schemeClr val="bg1"/>
              </a:solidFill>
            </a:endParaRPr>
          </a:p>
        </p:txBody>
      </p:sp>
    </p:spTree>
    <p:extLst>
      <p:ext uri="{BB962C8B-B14F-4D97-AF65-F5344CB8AC3E}">
        <p14:creationId xmlns:p14="http://schemas.microsoft.com/office/powerpoint/2010/main" val="3892959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2"/>
          <p:cNvSpPr txBox="1">
            <a:spLocks/>
          </p:cNvSpPr>
          <p:nvPr/>
        </p:nvSpPr>
        <p:spPr>
          <a:xfrm>
            <a:off x="5719882" y="940833"/>
            <a:ext cx="2976801" cy="2531029"/>
          </a:xfrm>
          <a:prstGeom prst="rect">
            <a:avLst/>
          </a:prstGeom>
        </p:spPr>
        <p:txBody>
          <a:bodyPr vert="horz" wrap="square" lIns="0" tIns="0" rIns="0" bIns="0" rtlCol="0">
            <a:noAutofit/>
          </a:bodyPr>
          <a:lstStyle>
            <a:lvl1pPr marL="171450" indent="-171450" algn="l" defTabSz="685800" rtl="0" eaLnBrk="1" latinLnBrk="0" hangingPunct="1">
              <a:lnSpc>
                <a:spcPct val="90000"/>
              </a:lnSpc>
              <a:spcBef>
                <a:spcPts val="750"/>
              </a:spcBef>
              <a:buFont typeface="Wingdings" panose="05000000000000000000" pitchFamily="2" charset="2"/>
              <a:buChar char="§"/>
              <a:defRPr sz="18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Wingdings" panose="05000000000000000000" pitchFamily="2" charset="2"/>
              <a:buChar char="§"/>
              <a:defRPr sz="16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Wingdings" panose="05000000000000000000" pitchFamily="2" charset="2"/>
              <a:buChar char="§"/>
              <a:defRPr sz="16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Wingdings" panose="05000000000000000000" pitchFamily="2" charset="2"/>
              <a:buChar char="§"/>
              <a:defRPr sz="1200" kern="1200">
                <a:solidFill>
                  <a:schemeClr val="bg1"/>
                </a:solidFill>
                <a:latin typeface="+mn-lt"/>
                <a:ea typeface="+mn-ea"/>
                <a:cs typeface="+mn-cs"/>
              </a:defRPr>
            </a:lvl4pPr>
            <a:lvl5pPr marL="180975" indent="-180975" algn="l" defTabSz="685800" rtl="0" eaLnBrk="1" latinLnBrk="0" hangingPunct="1">
              <a:lnSpc>
                <a:spcPct val="90000"/>
              </a:lnSpc>
              <a:spcBef>
                <a:spcPts val="375"/>
              </a:spcBef>
              <a:buFont typeface="Wingdings" panose="05000000000000000000" pitchFamily="2" charset="2"/>
              <a:buChar char="§"/>
              <a:defRPr sz="1050" kern="1200">
                <a:solidFill>
                  <a:schemeClr val="bg1"/>
                </a:solidFill>
                <a:latin typeface="+mn-lt"/>
                <a:ea typeface="+mn-ea"/>
                <a:cs typeface="+mn-cs"/>
              </a:defRPr>
            </a:lvl5pPr>
            <a:lvl6pPr marL="630238"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898525"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1077913" indent="-179388"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1254125"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115729" indent="-115729" defTabSz="462915">
              <a:lnSpc>
                <a:spcPct val="110000"/>
              </a:lnSpc>
              <a:spcBef>
                <a:spcPts val="709"/>
              </a:spcBef>
            </a:pPr>
            <a:endParaRPr lang="en-US" sz="1215" dirty="0">
              <a:solidFill>
                <a:prstClr val="white"/>
              </a:solidFill>
              <a:latin typeface="Arial"/>
            </a:endParaRPr>
          </a:p>
        </p:txBody>
      </p:sp>
      <p:graphicFrame>
        <p:nvGraphicFramePr>
          <p:cNvPr id="8" name="Tabelle 3">
            <a:extLst>
              <a:ext uri="{FF2B5EF4-FFF2-40B4-BE49-F238E27FC236}">
                <a16:creationId xmlns:a16="http://schemas.microsoft.com/office/drawing/2014/main" id="{642FCC5D-72CE-4086-85E2-5A975C131008}"/>
              </a:ext>
            </a:extLst>
          </p:cNvPr>
          <p:cNvGraphicFramePr>
            <a:graphicFrameLocks noGrp="1"/>
          </p:cNvGraphicFramePr>
          <p:nvPr>
            <p:extLst>
              <p:ext uri="{D42A27DB-BD31-4B8C-83A1-F6EECF244321}">
                <p14:modId xmlns:p14="http://schemas.microsoft.com/office/powerpoint/2010/main" val="3208204177"/>
              </p:ext>
            </p:extLst>
          </p:nvPr>
        </p:nvGraphicFramePr>
        <p:xfrm>
          <a:off x="436601" y="540164"/>
          <a:ext cx="9428760" cy="710672"/>
        </p:xfrm>
        <a:graphic>
          <a:graphicData uri="http://schemas.openxmlformats.org/drawingml/2006/table">
            <a:tbl>
              <a:tblPr firstRow="1" bandRow="1">
                <a:tableStyleId>{5C22544A-7EE6-4342-B048-85BDC9FD1C3A}</a:tableStyleId>
              </a:tblPr>
              <a:tblGrid>
                <a:gridCol w="9428760">
                  <a:extLst>
                    <a:ext uri="{9D8B030D-6E8A-4147-A177-3AD203B41FA5}">
                      <a16:colId xmlns:a16="http://schemas.microsoft.com/office/drawing/2014/main" val="3344256779"/>
                    </a:ext>
                  </a:extLst>
                </a:gridCol>
              </a:tblGrid>
              <a:tr h="655904">
                <a:tc>
                  <a:txBody>
                    <a:bodyPr/>
                    <a:lstStyle/>
                    <a:p>
                      <a:r>
                        <a:rPr lang="en-US" sz="3600" b="1" noProof="0" dirty="0">
                          <a:solidFill>
                            <a:schemeClr val="tx1"/>
                          </a:solidFill>
                          <a:latin typeface="+mj-lt"/>
                        </a:rPr>
                        <a:t>The Certified Solution for Your Application</a:t>
                      </a:r>
                    </a:p>
                  </a:txBody>
                  <a:tcPr marL="0" marR="0" marT="64813" marB="97219">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9" name="Inhaltsplatzhalter 2"/>
          <p:cNvSpPr txBox="1">
            <a:spLocks/>
          </p:cNvSpPr>
          <p:nvPr/>
        </p:nvSpPr>
        <p:spPr>
          <a:xfrm>
            <a:off x="1390427" y="1788482"/>
            <a:ext cx="5053916" cy="3877895"/>
          </a:xfrm>
          <a:prstGeom prst="rect">
            <a:avLst/>
          </a:prstGeom>
        </p:spPr>
        <p:txBody>
          <a:bodyPr>
            <a:noAutofit/>
          </a:bodyPr>
          <a:lstStyle>
            <a:lvl1pPr marL="205781" indent="-205781" algn="l" defTabSz="823125" rtl="0" eaLnBrk="1" latinLnBrk="0" hangingPunct="1">
              <a:lnSpc>
                <a:spcPct val="90000"/>
              </a:lnSpc>
              <a:spcBef>
                <a:spcPts val="900"/>
              </a:spcBef>
              <a:buFont typeface="Wingdings" panose="05000000000000000000" pitchFamily="2" charset="2"/>
              <a:buChar char="§"/>
              <a:defRPr sz="1800" kern="1200">
                <a:solidFill>
                  <a:schemeClr val="tx1"/>
                </a:solidFill>
                <a:latin typeface="+mn-lt"/>
                <a:ea typeface="+mn-ea"/>
                <a:cs typeface="+mn-cs"/>
              </a:defRPr>
            </a:lvl1pPr>
            <a:lvl2pPr marL="617344" indent="-205781" algn="l" defTabSz="823125" rtl="0" eaLnBrk="1" latinLnBrk="0" hangingPunct="1">
              <a:lnSpc>
                <a:spcPct val="90000"/>
              </a:lnSpc>
              <a:spcBef>
                <a:spcPts val="450"/>
              </a:spcBef>
              <a:buFont typeface="Wingdings" panose="05000000000000000000" pitchFamily="2" charset="2"/>
              <a:buChar char="§"/>
              <a:defRPr sz="1620" kern="1200">
                <a:solidFill>
                  <a:schemeClr val="tx1"/>
                </a:solidFill>
                <a:latin typeface="+mn-lt"/>
                <a:ea typeface="+mn-ea"/>
                <a:cs typeface="+mn-cs"/>
              </a:defRPr>
            </a:lvl2pPr>
            <a:lvl3pPr marL="1028906" indent="-205781" algn="l" defTabSz="823125" rtl="0" eaLnBrk="1" latinLnBrk="0" hangingPunct="1">
              <a:lnSpc>
                <a:spcPct val="90000"/>
              </a:lnSpc>
              <a:spcBef>
                <a:spcPts val="450"/>
              </a:spcBef>
              <a:buFont typeface="Wingdings" panose="05000000000000000000" pitchFamily="2" charset="2"/>
              <a:buChar char="§"/>
              <a:defRPr sz="1440" kern="1200">
                <a:solidFill>
                  <a:schemeClr val="tx1"/>
                </a:solidFill>
                <a:latin typeface="+mn-lt"/>
                <a:ea typeface="+mn-ea"/>
                <a:cs typeface="+mn-cs"/>
              </a:defRPr>
            </a:lvl3pPr>
            <a:lvl4pPr marL="1440468" indent="-205781" algn="l" defTabSz="823125" rtl="0" eaLnBrk="1" latinLnBrk="0" hangingPunct="1">
              <a:lnSpc>
                <a:spcPct val="90000"/>
              </a:lnSpc>
              <a:spcBef>
                <a:spcPts val="450"/>
              </a:spcBef>
              <a:buFont typeface="Wingdings" panose="05000000000000000000" pitchFamily="2" charset="2"/>
              <a:buChar char="§"/>
              <a:defRPr sz="1260" kern="1200">
                <a:solidFill>
                  <a:schemeClr val="tx1"/>
                </a:solidFill>
                <a:latin typeface="+mn-lt"/>
                <a:ea typeface="+mn-ea"/>
                <a:cs typeface="+mn-cs"/>
              </a:defRPr>
            </a:lvl4pPr>
            <a:lvl5pPr marL="1852031" indent="-205781" algn="l" defTabSz="823125" rtl="0" eaLnBrk="1" latinLnBrk="0" hangingPunct="1">
              <a:lnSpc>
                <a:spcPct val="90000"/>
              </a:lnSpc>
              <a:spcBef>
                <a:spcPts val="450"/>
              </a:spcBef>
              <a:buFont typeface="Wingdings" panose="05000000000000000000" pitchFamily="2" charset="2"/>
              <a:buChar char="§"/>
              <a:defRPr sz="1080" kern="1200" baseline="0">
                <a:solidFill>
                  <a:schemeClr val="tx1"/>
                </a:solidFill>
                <a:latin typeface="+mn-lt"/>
                <a:ea typeface="+mn-ea"/>
                <a:cs typeface="+mn-cs"/>
              </a:defRPr>
            </a:lvl5pPr>
            <a:lvl6pPr marL="2263593"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5155"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717"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8279" indent="-205781" algn="l" defTabSz="823125"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indent="0">
              <a:spcBef>
                <a:spcPts val="0"/>
              </a:spcBef>
              <a:spcAft>
                <a:spcPts val="600"/>
              </a:spcAft>
              <a:buNone/>
            </a:pPr>
            <a:r>
              <a:rPr lang="en-US" sz="2000" dirty="0"/>
              <a:t>Complete on-chip safety system</a:t>
            </a:r>
            <a:br>
              <a:rPr lang="en-US" sz="2000" dirty="0"/>
            </a:br>
            <a:r>
              <a:rPr lang="en-US" sz="2000" dirty="0"/>
              <a:t> – SIL 3 certified </a:t>
            </a:r>
            <a:br>
              <a:rPr lang="en-US" sz="2000" dirty="0"/>
            </a:br>
            <a:r>
              <a:rPr lang="en-US" sz="2000" dirty="0"/>
              <a:t>(IEC 61508, Ed. 2, Parts 1–7)</a:t>
            </a:r>
          </a:p>
          <a:p>
            <a:pPr marL="0" indent="0">
              <a:spcBef>
                <a:spcPts val="0"/>
              </a:spcBef>
              <a:spcAft>
                <a:spcPts val="600"/>
              </a:spcAft>
              <a:buNone/>
            </a:pPr>
            <a:endParaRPr lang="en-US" sz="2000" dirty="0"/>
          </a:p>
          <a:p>
            <a:pPr marL="0" indent="0">
              <a:spcBef>
                <a:spcPts val="0"/>
              </a:spcBef>
              <a:spcAft>
                <a:spcPts val="600"/>
              </a:spcAft>
              <a:buNone/>
            </a:pPr>
            <a:r>
              <a:rPr lang="en-US" sz="2000" dirty="0"/>
              <a:t>Proven HIMA 1oo2 safety-PLC </a:t>
            </a:r>
            <a:br>
              <a:rPr lang="en-US" sz="2000" dirty="0"/>
            </a:br>
            <a:r>
              <a:rPr lang="en-US" sz="2000" dirty="0"/>
              <a:t>architecture – on a single chip</a:t>
            </a:r>
          </a:p>
          <a:p>
            <a:pPr marL="0" indent="0">
              <a:spcBef>
                <a:spcPts val="0"/>
              </a:spcBef>
              <a:spcAft>
                <a:spcPts val="600"/>
              </a:spcAft>
              <a:buNone/>
            </a:pPr>
            <a:endParaRPr lang="en-US" sz="2000" dirty="0"/>
          </a:p>
          <a:p>
            <a:pPr marL="0" indent="0">
              <a:spcBef>
                <a:spcPts val="0"/>
              </a:spcBef>
              <a:spcAft>
                <a:spcPts val="600"/>
              </a:spcAft>
              <a:buNone/>
            </a:pPr>
            <a:r>
              <a:rPr lang="en-US" sz="2000" dirty="0"/>
              <a:t>Certified HIMA OS </a:t>
            </a:r>
            <a:br>
              <a:rPr lang="en-US" sz="2000" dirty="0"/>
            </a:br>
            <a:r>
              <a:rPr lang="en-US" sz="2000" dirty="0"/>
              <a:t>(IEC 61508 Ed. 2, SIL3)</a:t>
            </a:r>
          </a:p>
          <a:p>
            <a:pPr marL="0" indent="0">
              <a:spcBef>
                <a:spcPts val="0"/>
              </a:spcBef>
              <a:spcAft>
                <a:spcPts val="600"/>
              </a:spcAft>
              <a:buNone/>
            </a:pPr>
            <a:endParaRPr lang="en-US" sz="2000" dirty="0"/>
          </a:p>
          <a:p>
            <a:pPr marL="0" indent="0">
              <a:spcBef>
                <a:spcPts val="0"/>
              </a:spcBef>
              <a:spcAft>
                <a:spcPts val="600"/>
              </a:spcAft>
              <a:buNone/>
            </a:pPr>
            <a:r>
              <a:rPr lang="en-US" sz="2000" dirty="0"/>
              <a:t>Certified HIMA middleware </a:t>
            </a:r>
            <a:br>
              <a:rPr lang="en-US" sz="2000" dirty="0"/>
            </a:br>
            <a:r>
              <a:rPr lang="en-US" sz="2000" dirty="0"/>
              <a:t>(IEC 61508 Ed. 2, SIL3)</a:t>
            </a:r>
          </a:p>
        </p:txBody>
      </p:sp>
      <p:sp>
        <p:nvSpPr>
          <p:cNvPr id="2" name="Fußzeilenplatzhalter 1"/>
          <p:cNvSpPr>
            <a:spLocks noGrp="1"/>
          </p:cNvSpPr>
          <p:nvPr>
            <p:ph type="ftr" sz="quarter" idx="11"/>
          </p:nvPr>
        </p:nvSpPr>
        <p:spPr/>
        <p:txBody>
          <a:bodyPr/>
          <a:lstStyle/>
          <a:p>
            <a:r>
              <a:rPr lang="de-DE" dirty="0"/>
              <a:t>© HIMA Paul Hildebrandt GmbH 2019</a:t>
            </a:r>
          </a:p>
        </p:txBody>
      </p:sp>
      <p:sp>
        <p:nvSpPr>
          <p:cNvPr id="11" name="Freeform 5"/>
          <p:cNvSpPr>
            <a:spLocks/>
          </p:cNvSpPr>
          <p:nvPr/>
        </p:nvSpPr>
        <p:spPr bwMode="auto">
          <a:xfrm>
            <a:off x="746125" y="1881444"/>
            <a:ext cx="500667" cy="384175"/>
          </a:xfrm>
          <a:custGeom>
            <a:avLst/>
            <a:gdLst>
              <a:gd name="T0" fmla="*/ 505 w 1616"/>
              <a:gd name="T1" fmla="*/ 1240 h 1240"/>
              <a:gd name="T2" fmla="*/ 0 w 1616"/>
              <a:gd name="T3" fmla="*/ 734 h 1240"/>
              <a:gd name="T4" fmla="*/ 135 w 1616"/>
              <a:gd name="T5" fmla="*/ 599 h 1240"/>
              <a:gd name="T6" fmla="*/ 505 w 1616"/>
              <a:gd name="T7" fmla="*/ 969 h 1240"/>
              <a:gd name="T8" fmla="*/ 1481 w 1616"/>
              <a:gd name="T9" fmla="*/ 0 h 1240"/>
              <a:gd name="T10" fmla="*/ 1616 w 1616"/>
              <a:gd name="T11" fmla="*/ 135 h 1240"/>
              <a:gd name="T12" fmla="*/ 505 w 1616"/>
              <a:gd name="T13" fmla="*/ 1240 h 1240"/>
            </a:gdLst>
            <a:ahLst/>
            <a:cxnLst>
              <a:cxn ang="0">
                <a:pos x="T0" y="T1"/>
              </a:cxn>
              <a:cxn ang="0">
                <a:pos x="T2" y="T3"/>
              </a:cxn>
              <a:cxn ang="0">
                <a:pos x="T4" y="T5"/>
              </a:cxn>
              <a:cxn ang="0">
                <a:pos x="T6" y="T7"/>
              </a:cxn>
              <a:cxn ang="0">
                <a:pos x="T8" y="T9"/>
              </a:cxn>
              <a:cxn ang="0">
                <a:pos x="T10" y="T11"/>
              </a:cxn>
              <a:cxn ang="0">
                <a:pos x="T12" y="T13"/>
              </a:cxn>
            </a:cxnLst>
            <a:rect l="0" t="0" r="r" b="b"/>
            <a:pathLst>
              <a:path w="1616" h="1240">
                <a:moveTo>
                  <a:pt x="505" y="1240"/>
                </a:moveTo>
                <a:lnTo>
                  <a:pt x="0" y="734"/>
                </a:lnTo>
                <a:lnTo>
                  <a:pt x="135" y="599"/>
                </a:lnTo>
                <a:lnTo>
                  <a:pt x="505" y="969"/>
                </a:lnTo>
                <a:lnTo>
                  <a:pt x="1481" y="0"/>
                </a:lnTo>
                <a:lnTo>
                  <a:pt x="1616" y="135"/>
                </a:lnTo>
                <a:lnTo>
                  <a:pt x="505" y="12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de-DE"/>
          </a:p>
        </p:txBody>
      </p:sp>
      <p:sp>
        <p:nvSpPr>
          <p:cNvPr id="12" name="Freeform 5"/>
          <p:cNvSpPr>
            <a:spLocks/>
          </p:cNvSpPr>
          <p:nvPr/>
        </p:nvSpPr>
        <p:spPr bwMode="auto">
          <a:xfrm>
            <a:off x="746125" y="3140685"/>
            <a:ext cx="500667" cy="384175"/>
          </a:xfrm>
          <a:custGeom>
            <a:avLst/>
            <a:gdLst>
              <a:gd name="T0" fmla="*/ 505 w 1616"/>
              <a:gd name="T1" fmla="*/ 1240 h 1240"/>
              <a:gd name="T2" fmla="*/ 0 w 1616"/>
              <a:gd name="T3" fmla="*/ 734 h 1240"/>
              <a:gd name="T4" fmla="*/ 135 w 1616"/>
              <a:gd name="T5" fmla="*/ 599 h 1240"/>
              <a:gd name="T6" fmla="*/ 505 w 1616"/>
              <a:gd name="T7" fmla="*/ 969 h 1240"/>
              <a:gd name="T8" fmla="*/ 1481 w 1616"/>
              <a:gd name="T9" fmla="*/ 0 h 1240"/>
              <a:gd name="T10" fmla="*/ 1616 w 1616"/>
              <a:gd name="T11" fmla="*/ 135 h 1240"/>
              <a:gd name="T12" fmla="*/ 505 w 1616"/>
              <a:gd name="T13" fmla="*/ 1240 h 1240"/>
            </a:gdLst>
            <a:ahLst/>
            <a:cxnLst>
              <a:cxn ang="0">
                <a:pos x="T0" y="T1"/>
              </a:cxn>
              <a:cxn ang="0">
                <a:pos x="T2" y="T3"/>
              </a:cxn>
              <a:cxn ang="0">
                <a:pos x="T4" y="T5"/>
              </a:cxn>
              <a:cxn ang="0">
                <a:pos x="T6" y="T7"/>
              </a:cxn>
              <a:cxn ang="0">
                <a:pos x="T8" y="T9"/>
              </a:cxn>
              <a:cxn ang="0">
                <a:pos x="T10" y="T11"/>
              </a:cxn>
              <a:cxn ang="0">
                <a:pos x="T12" y="T13"/>
              </a:cxn>
            </a:cxnLst>
            <a:rect l="0" t="0" r="r" b="b"/>
            <a:pathLst>
              <a:path w="1616" h="1240">
                <a:moveTo>
                  <a:pt x="505" y="1240"/>
                </a:moveTo>
                <a:lnTo>
                  <a:pt x="0" y="734"/>
                </a:lnTo>
                <a:lnTo>
                  <a:pt x="135" y="599"/>
                </a:lnTo>
                <a:lnTo>
                  <a:pt x="505" y="969"/>
                </a:lnTo>
                <a:lnTo>
                  <a:pt x="1481" y="0"/>
                </a:lnTo>
                <a:lnTo>
                  <a:pt x="1616" y="135"/>
                </a:lnTo>
                <a:lnTo>
                  <a:pt x="505" y="12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p:nvSpPr>
        <p:spPr bwMode="auto">
          <a:xfrm>
            <a:off x="746125" y="4122443"/>
            <a:ext cx="500667" cy="384175"/>
          </a:xfrm>
          <a:custGeom>
            <a:avLst/>
            <a:gdLst>
              <a:gd name="T0" fmla="*/ 505 w 1616"/>
              <a:gd name="T1" fmla="*/ 1240 h 1240"/>
              <a:gd name="T2" fmla="*/ 0 w 1616"/>
              <a:gd name="T3" fmla="*/ 734 h 1240"/>
              <a:gd name="T4" fmla="*/ 135 w 1616"/>
              <a:gd name="T5" fmla="*/ 599 h 1240"/>
              <a:gd name="T6" fmla="*/ 505 w 1616"/>
              <a:gd name="T7" fmla="*/ 969 h 1240"/>
              <a:gd name="T8" fmla="*/ 1481 w 1616"/>
              <a:gd name="T9" fmla="*/ 0 h 1240"/>
              <a:gd name="T10" fmla="*/ 1616 w 1616"/>
              <a:gd name="T11" fmla="*/ 135 h 1240"/>
              <a:gd name="T12" fmla="*/ 505 w 1616"/>
              <a:gd name="T13" fmla="*/ 1240 h 1240"/>
            </a:gdLst>
            <a:ahLst/>
            <a:cxnLst>
              <a:cxn ang="0">
                <a:pos x="T0" y="T1"/>
              </a:cxn>
              <a:cxn ang="0">
                <a:pos x="T2" y="T3"/>
              </a:cxn>
              <a:cxn ang="0">
                <a:pos x="T4" y="T5"/>
              </a:cxn>
              <a:cxn ang="0">
                <a:pos x="T6" y="T7"/>
              </a:cxn>
              <a:cxn ang="0">
                <a:pos x="T8" y="T9"/>
              </a:cxn>
              <a:cxn ang="0">
                <a:pos x="T10" y="T11"/>
              </a:cxn>
              <a:cxn ang="0">
                <a:pos x="T12" y="T13"/>
              </a:cxn>
            </a:cxnLst>
            <a:rect l="0" t="0" r="r" b="b"/>
            <a:pathLst>
              <a:path w="1616" h="1240">
                <a:moveTo>
                  <a:pt x="505" y="1240"/>
                </a:moveTo>
                <a:lnTo>
                  <a:pt x="0" y="734"/>
                </a:lnTo>
                <a:lnTo>
                  <a:pt x="135" y="599"/>
                </a:lnTo>
                <a:lnTo>
                  <a:pt x="505" y="969"/>
                </a:lnTo>
                <a:lnTo>
                  <a:pt x="1481" y="0"/>
                </a:lnTo>
                <a:lnTo>
                  <a:pt x="1616" y="135"/>
                </a:lnTo>
                <a:lnTo>
                  <a:pt x="505" y="12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5"/>
          <p:cNvSpPr>
            <a:spLocks/>
          </p:cNvSpPr>
          <p:nvPr/>
        </p:nvSpPr>
        <p:spPr bwMode="auto">
          <a:xfrm>
            <a:off x="754833" y="5100455"/>
            <a:ext cx="500667" cy="384175"/>
          </a:xfrm>
          <a:custGeom>
            <a:avLst/>
            <a:gdLst>
              <a:gd name="T0" fmla="*/ 505 w 1616"/>
              <a:gd name="T1" fmla="*/ 1240 h 1240"/>
              <a:gd name="T2" fmla="*/ 0 w 1616"/>
              <a:gd name="T3" fmla="*/ 734 h 1240"/>
              <a:gd name="T4" fmla="*/ 135 w 1616"/>
              <a:gd name="T5" fmla="*/ 599 h 1240"/>
              <a:gd name="T6" fmla="*/ 505 w 1616"/>
              <a:gd name="T7" fmla="*/ 969 h 1240"/>
              <a:gd name="T8" fmla="*/ 1481 w 1616"/>
              <a:gd name="T9" fmla="*/ 0 h 1240"/>
              <a:gd name="T10" fmla="*/ 1616 w 1616"/>
              <a:gd name="T11" fmla="*/ 135 h 1240"/>
              <a:gd name="T12" fmla="*/ 505 w 1616"/>
              <a:gd name="T13" fmla="*/ 1240 h 1240"/>
            </a:gdLst>
            <a:ahLst/>
            <a:cxnLst>
              <a:cxn ang="0">
                <a:pos x="T0" y="T1"/>
              </a:cxn>
              <a:cxn ang="0">
                <a:pos x="T2" y="T3"/>
              </a:cxn>
              <a:cxn ang="0">
                <a:pos x="T4" y="T5"/>
              </a:cxn>
              <a:cxn ang="0">
                <a:pos x="T6" y="T7"/>
              </a:cxn>
              <a:cxn ang="0">
                <a:pos x="T8" y="T9"/>
              </a:cxn>
              <a:cxn ang="0">
                <a:pos x="T10" y="T11"/>
              </a:cxn>
              <a:cxn ang="0">
                <a:pos x="T12" y="T13"/>
              </a:cxn>
            </a:cxnLst>
            <a:rect l="0" t="0" r="r" b="b"/>
            <a:pathLst>
              <a:path w="1616" h="1240">
                <a:moveTo>
                  <a:pt x="505" y="1240"/>
                </a:moveTo>
                <a:lnTo>
                  <a:pt x="0" y="734"/>
                </a:lnTo>
                <a:lnTo>
                  <a:pt x="135" y="599"/>
                </a:lnTo>
                <a:lnTo>
                  <a:pt x="505" y="969"/>
                </a:lnTo>
                <a:lnTo>
                  <a:pt x="1481" y="0"/>
                </a:lnTo>
                <a:lnTo>
                  <a:pt x="1616" y="135"/>
                </a:lnTo>
                <a:lnTo>
                  <a:pt x="505" y="12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de-DE"/>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1200" y="1709384"/>
            <a:ext cx="2723133" cy="3859746"/>
          </a:xfrm>
          <a:prstGeom prst="rect">
            <a:avLst/>
          </a:prstGeom>
          <a:effectLst>
            <a:outerShdw blurRad="165100" dist="38100" dir="2700000" algn="tl" rotWithShape="0">
              <a:prstClr val="black">
                <a:alpha val="15000"/>
              </a:prstClr>
            </a:outerShdw>
          </a:effectLst>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5462" y="2284151"/>
            <a:ext cx="2723133" cy="3859746"/>
          </a:xfrm>
          <a:prstGeom prst="rect">
            <a:avLst/>
          </a:prstGeom>
          <a:effectLst>
            <a:outerShdw blurRad="165100" dist="38100" dir="2700000" algn="tl" rotWithShape="0">
              <a:prstClr val="black">
                <a:alpha val="15000"/>
              </a:prstClr>
            </a:outerShdw>
          </a:effectLst>
        </p:spPr>
      </p:pic>
    </p:spTree>
    <p:extLst>
      <p:ext uri="{BB962C8B-B14F-4D97-AF65-F5344CB8AC3E}">
        <p14:creationId xmlns:p14="http://schemas.microsoft.com/office/powerpoint/2010/main" val="3772959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 HIMA Paul Hildebrandt GmbH 2019</a:t>
            </a:r>
          </a:p>
        </p:txBody>
      </p:sp>
      <p:sp>
        <p:nvSpPr>
          <p:cNvPr id="37" name="Rechteck 36"/>
          <p:cNvSpPr/>
          <p:nvPr/>
        </p:nvSpPr>
        <p:spPr>
          <a:xfrm>
            <a:off x="10134473" y="2728171"/>
            <a:ext cx="1676527" cy="738664"/>
          </a:xfrm>
          <a:prstGeom prst="rect">
            <a:avLst/>
          </a:prstGeom>
          <a:ln>
            <a:noFill/>
          </a:ln>
        </p:spPr>
        <p:txBody>
          <a:bodyPr wrap="square">
            <a:spAutoFit/>
          </a:bodyPr>
          <a:lstStyle/>
          <a:p>
            <a:r>
              <a:rPr lang="en-US" sz="1400" b="1" dirty="0">
                <a:solidFill>
                  <a:schemeClr val="accent4">
                    <a:lumMod val="75000"/>
                  </a:schemeClr>
                </a:solidFill>
              </a:rPr>
              <a:t>Lifecycle of </a:t>
            </a:r>
            <a:br>
              <a:rPr lang="en-US" sz="1400" b="1" dirty="0">
                <a:solidFill>
                  <a:schemeClr val="accent4">
                    <a:lumMod val="75000"/>
                  </a:schemeClr>
                </a:solidFill>
              </a:rPr>
            </a:br>
            <a:r>
              <a:rPr lang="en-US" sz="1400" b="1" dirty="0">
                <a:solidFill>
                  <a:schemeClr val="accent4">
                    <a:lumMod val="75000"/>
                  </a:schemeClr>
                </a:solidFill>
              </a:rPr>
              <a:t>industrial safety </a:t>
            </a:r>
            <a:br>
              <a:rPr lang="en-US" sz="1400" b="1" dirty="0">
                <a:solidFill>
                  <a:schemeClr val="accent4">
                    <a:lumMod val="75000"/>
                  </a:schemeClr>
                </a:solidFill>
              </a:rPr>
            </a:br>
            <a:r>
              <a:rPr lang="en-US" sz="1400" b="1" dirty="0">
                <a:solidFill>
                  <a:schemeClr val="accent4">
                    <a:lumMod val="75000"/>
                  </a:schemeClr>
                </a:solidFill>
              </a:rPr>
              <a:t>products</a:t>
            </a:r>
            <a:endParaRPr lang="en-US" sz="1400" dirty="0">
              <a:solidFill>
                <a:schemeClr val="accent4">
                  <a:lumMod val="75000"/>
                </a:schemeClr>
              </a:solidFill>
            </a:endParaRPr>
          </a:p>
        </p:txBody>
      </p:sp>
      <p:cxnSp>
        <p:nvCxnSpPr>
          <p:cNvPr id="5" name="Gerade Verbindung mit Pfeil 4"/>
          <p:cNvCxnSpPr>
            <a:endCxn id="8" idx="0"/>
          </p:cNvCxnSpPr>
          <p:nvPr/>
        </p:nvCxnSpPr>
        <p:spPr>
          <a:xfrm>
            <a:off x="1666875" y="5391150"/>
            <a:ext cx="8694738" cy="0"/>
          </a:xfrm>
          <a:prstGeom prst="straightConnector1">
            <a:avLst/>
          </a:prstGeom>
          <a:ln>
            <a:solidFill>
              <a:srgbClr val="62747E"/>
            </a:solidFill>
            <a:tailEnd type="triangle"/>
          </a:ln>
        </p:spPr>
        <p:style>
          <a:lnRef idx="1">
            <a:schemeClr val="accent1"/>
          </a:lnRef>
          <a:fillRef idx="0">
            <a:schemeClr val="accent1"/>
          </a:fillRef>
          <a:effectRef idx="0">
            <a:schemeClr val="accent1"/>
          </a:effectRef>
          <a:fontRef idx="minor">
            <a:schemeClr val="tx1"/>
          </a:fontRef>
        </p:style>
      </p:cxnSp>
      <p:cxnSp>
        <p:nvCxnSpPr>
          <p:cNvPr id="7" name="Gerade Verbindung mit Pfeil 6"/>
          <p:cNvCxnSpPr/>
          <p:nvPr/>
        </p:nvCxnSpPr>
        <p:spPr>
          <a:xfrm flipH="1" flipV="1">
            <a:off x="5105400" y="1970053"/>
            <a:ext cx="18819" cy="3382997"/>
          </a:xfrm>
          <a:prstGeom prst="straightConnector1">
            <a:avLst/>
          </a:prstGeom>
          <a:ln>
            <a:solidFill>
              <a:srgbClr val="62747E"/>
            </a:solidFill>
            <a:tailEnd type="triangle"/>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9628188" y="5391150"/>
            <a:ext cx="1466850" cy="276999"/>
          </a:xfrm>
          <a:prstGeom prst="rect">
            <a:avLst/>
          </a:prstGeom>
          <a:noFill/>
        </p:spPr>
        <p:txBody>
          <a:bodyPr wrap="square" rtlCol="0">
            <a:spAutoFit/>
          </a:bodyPr>
          <a:lstStyle/>
          <a:p>
            <a:r>
              <a:rPr lang="de-DE" sz="1200" i="1" dirty="0">
                <a:solidFill>
                  <a:srgbClr val="435055"/>
                </a:solidFill>
              </a:rPr>
              <a:t>time [a]</a:t>
            </a:r>
            <a:endParaRPr lang="en-US" sz="1200" i="1" dirty="0">
              <a:solidFill>
                <a:srgbClr val="435055"/>
              </a:solidFill>
            </a:endParaRPr>
          </a:p>
        </p:txBody>
      </p:sp>
      <p:cxnSp>
        <p:nvCxnSpPr>
          <p:cNvPr id="12" name="Gerader Verbinder 11"/>
          <p:cNvCxnSpPr/>
          <p:nvPr/>
        </p:nvCxnSpPr>
        <p:spPr>
          <a:xfrm flipV="1">
            <a:off x="3429000" y="1990725"/>
            <a:ext cx="0" cy="3362326"/>
          </a:xfrm>
          <a:prstGeom prst="line">
            <a:avLst/>
          </a:prstGeom>
          <a:ln w="25400" cap="rnd">
            <a:solidFill>
              <a:srgbClr val="62747E"/>
            </a:solidFill>
            <a:prstDash val="sysDot"/>
            <a:round/>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flipV="1">
            <a:off x="6800734" y="1990725"/>
            <a:ext cx="0" cy="3362326"/>
          </a:xfrm>
          <a:prstGeom prst="line">
            <a:avLst/>
          </a:prstGeom>
          <a:ln w="25400" cap="rnd">
            <a:solidFill>
              <a:srgbClr val="62747E"/>
            </a:solidFill>
            <a:prstDash val="sysDot"/>
            <a:round/>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flipV="1">
            <a:off x="8477250" y="1990725"/>
            <a:ext cx="0" cy="3362326"/>
          </a:xfrm>
          <a:prstGeom prst="line">
            <a:avLst/>
          </a:prstGeom>
          <a:ln w="25400" cap="rnd">
            <a:solidFill>
              <a:srgbClr val="62747E"/>
            </a:solidFill>
            <a:prstDash val="sysDot"/>
            <a:round/>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2695575" y="5391150"/>
            <a:ext cx="1466850" cy="276999"/>
          </a:xfrm>
          <a:prstGeom prst="rect">
            <a:avLst/>
          </a:prstGeom>
          <a:noFill/>
        </p:spPr>
        <p:txBody>
          <a:bodyPr wrap="square" rtlCol="0">
            <a:spAutoFit/>
          </a:bodyPr>
          <a:lstStyle/>
          <a:p>
            <a:pPr algn="ctr"/>
            <a:r>
              <a:rPr lang="de-DE" sz="1200" i="1" dirty="0">
                <a:solidFill>
                  <a:srgbClr val="435055"/>
                </a:solidFill>
              </a:rPr>
              <a:t>- 3a</a:t>
            </a:r>
            <a:endParaRPr lang="en-US" sz="1200" i="1" dirty="0">
              <a:solidFill>
                <a:srgbClr val="435055"/>
              </a:solidFill>
            </a:endParaRPr>
          </a:p>
        </p:txBody>
      </p:sp>
      <p:sp>
        <p:nvSpPr>
          <p:cNvPr id="18" name="Textfeld 17"/>
          <p:cNvSpPr txBox="1"/>
          <p:nvPr/>
        </p:nvSpPr>
        <p:spPr>
          <a:xfrm>
            <a:off x="4390794" y="5391150"/>
            <a:ext cx="1466850" cy="276999"/>
          </a:xfrm>
          <a:prstGeom prst="rect">
            <a:avLst/>
          </a:prstGeom>
          <a:noFill/>
        </p:spPr>
        <p:txBody>
          <a:bodyPr wrap="square" rtlCol="0">
            <a:spAutoFit/>
          </a:bodyPr>
          <a:lstStyle/>
          <a:p>
            <a:pPr algn="ctr"/>
            <a:r>
              <a:rPr lang="de-DE" sz="1200" i="1" dirty="0">
                <a:solidFill>
                  <a:srgbClr val="435055"/>
                </a:solidFill>
              </a:rPr>
              <a:t>0</a:t>
            </a:r>
            <a:endParaRPr lang="en-US" sz="1200" i="1" dirty="0">
              <a:solidFill>
                <a:srgbClr val="435055"/>
              </a:solidFill>
            </a:endParaRPr>
          </a:p>
        </p:txBody>
      </p:sp>
      <p:sp>
        <p:nvSpPr>
          <p:cNvPr id="19" name="Textfeld 18"/>
          <p:cNvSpPr txBox="1"/>
          <p:nvPr/>
        </p:nvSpPr>
        <p:spPr>
          <a:xfrm>
            <a:off x="6067308" y="5391150"/>
            <a:ext cx="1466850" cy="276999"/>
          </a:xfrm>
          <a:prstGeom prst="rect">
            <a:avLst/>
          </a:prstGeom>
          <a:noFill/>
        </p:spPr>
        <p:txBody>
          <a:bodyPr wrap="square" rtlCol="0">
            <a:spAutoFit/>
          </a:bodyPr>
          <a:lstStyle/>
          <a:p>
            <a:pPr algn="ctr"/>
            <a:r>
              <a:rPr lang="de-DE" sz="1200" i="1" dirty="0">
                <a:solidFill>
                  <a:srgbClr val="435055"/>
                </a:solidFill>
              </a:rPr>
              <a:t>+ 3a</a:t>
            </a:r>
            <a:endParaRPr lang="en-US" sz="1200" i="1" dirty="0">
              <a:solidFill>
                <a:srgbClr val="435055"/>
              </a:solidFill>
            </a:endParaRPr>
          </a:p>
        </p:txBody>
      </p:sp>
      <p:sp>
        <p:nvSpPr>
          <p:cNvPr id="20" name="Textfeld 19"/>
          <p:cNvSpPr txBox="1"/>
          <p:nvPr/>
        </p:nvSpPr>
        <p:spPr>
          <a:xfrm>
            <a:off x="7738656" y="5391150"/>
            <a:ext cx="1466850" cy="276999"/>
          </a:xfrm>
          <a:prstGeom prst="rect">
            <a:avLst/>
          </a:prstGeom>
          <a:noFill/>
        </p:spPr>
        <p:txBody>
          <a:bodyPr wrap="square" rtlCol="0">
            <a:spAutoFit/>
          </a:bodyPr>
          <a:lstStyle/>
          <a:p>
            <a:pPr algn="ctr"/>
            <a:r>
              <a:rPr lang="de-DE" sz="1200" i="1" dirty="0">
                <a:solidFill>
                  <a:srgbClr val="435055"/>
                </a:solidFill>
              </a:rPr>
              <a:t>+ 6a</a:t>
            </a:r>
            <a:endParaRPr lang="en-US" sz="1200" i="1" dirty="0">
              <a:solidFill>
                <a:srgbClr val="435055"/>
              </a:solidFill>
            </a:endParaRPr>
          </a:p>
        </p:txBody>
      </p:sp>
      <p:sp>
        <p:nvSpPr>
          <p:cNvPr id="34" name="Freihandform 33"/>
          <p:cNvSpPr/>
          <p:nvPr/>
        </p:nvSpPr>
        <p:spPr>
          <a:xfrm>
            <a:off x="2209799" y="4353516"/>
            <a:ext cx="7839076" cy="1044079"/>
          </a:xfrm>
          <a:custGeom>
            <a:avLst/>
            <a:gdLst>
              <a:gd name="connsiteX0" fmla="*/ 0 w 7743825"/>
              <a:gd name="connsiteY0" fmla="*/ 867774 h 893270"/>
              <a:gd name="connsiteX1" fmla="*/ 704850 w 7743825"/>
              <a:gd name="connsiteY1" fmla="*/ 839199 h 893270"/>
              <a:gd name="connsiteX2" fmla="*/ 1114425 w 7743825"/>
              <a:gd name="connsiteY2" fmla="*/ 762999 h 893270"/>
              <a:gd name="connsiteX3" fmla="*/ 1428750 w 7743825"/>
              <a:gd name="connsiteY3" fmla="*/ 658224 h 893270"/>
              <a:gd name="connsiteX4" fmla="*/ 1771650 w 7743825"/>
              <a:gd name="connsiteY4" fmla="*/ 448674 h 893270"/>
              <a:gd name="connsiteX5" fmla="*/ 2076450 w 7743825"/>
              <a:gd name="connsiteY5" fmla="*/ 248649 h 893270"/>
              <a:gd name="connsiteX6" fmla="*/ 2371725 w 7743825"/>
              <a:gd name="connsiteY6" fmla="*/ 124824 h 893270"/>
              <a:gd name="connsiteX7" fmla="*/ 2800350 w 7743825"/>
              <a:gd name="connsiteY7" fmla="*/ 29574 h 893270"/>
              <a:gd name="connsiteX8" fmla="*/ 3171825 w 7743825"/>
              <a:gd name="connsiteY8" fmla="*/ 999 h 893270"/>
              <a:gd name="connsiteX9" fmla="*/ 3648075 w 7743825"/>
              <a:gd name="connsiteY9" fmla="*/ 58149 h 893270"/>
              <a:gd name="connsiteX10" fmla="*/ 4124325 w 7743825"/>
              <a:gd name="connsiteY10" fmla="*/ 210549 h 893270"/>
              <a:gd name="connsiteX11" fmla="*/ 4457700 w 7743825"/>
              <a:gd name="connsiteY11" fmla="*/ 343899 h 893270"/>
              <a:gd name="connsiteX12" fmla="*/ 4867275 w 7743825"/>
              <a:gd name="connsiteY12" fmla="*/ 515349 h 893270"/>
              <a:gd name="connsiteX13" fmla="*/ 5486400 w 7743825"/>
              <a:gd name="connsiteY13" fmla="*/ 743949 h 893270"/>
              <a:gd name="connsiteX14" fmla="*/ 6172200 w 7743825"/>
              <a:gd name="connsiteY14" fmla="*/ 839199 h 893270"/>
              <a:gd name="connsiteX15" fmla="*/ 6962775 w 7743825"/>
              <a:gd name="connsiteY15" fmla="*/ 877299 h 893270"/>
              <a:gd name="connsiteX16" fmla="*/ 7743825 w 7743825"/>
              <a:gd name="connsiteY16" fmla="*/ 886824 h 893270"/>
              <a:gd name="connsiteX0" fmla="*/ 0 w 7743825"/>
              <a:gd name="connsiteY0" fmla="*/ 875483 h 900979"/>
              <a:gd name="connsiteX1" fmla="*/ 704850 w 7743825"/>
              <a:gd name="connsiteY1" fmla="*/ 846908 h 900979"/>
              <a:gd name="connsiteX2" fmla="*/ 1114425 w 7743825"/>
              <a:gd name="connsiteY2" fmla="*/ 770708 h 900979"/>
              <a:gd name="connsiteX3" fmla="*/ 1428750 w 7743825"/>
              <a:gd name="connsiteY3" fmla="*/ 665933 h 900979"/>
              <a:gd name="connsiteX4" fmla="*/ 1771650 w 7743825"/>
              <a:gd name="connsiteY4" fmla="*/ 456383 h 900979"/>
              <a:gd name="connsiteX5" fmla="*/ 2076450 w 7743825"/>
              <a:gd name="connsiteY5" fmla="*/ 256358 h 900979"/>
              <a:gd name="connsiteX6" fmla="*/ 2371725 w 7743825"/>
              <a:gd name="connsiteY6" fmla="*/ 132533 h 900979"/>
              <a:gd name="connsiteX7" fmla="*/ 2779821 w 7743825"/>
              <a:gd name="connsiteY7" fmla="*/ 13372 h 900979"/>
              <a:gd name="connsiteX8" fmla="*/ 3171825 w 7743825"/>
              <a:gd name="connsiteY8" fmla="*/ 8708 h 900979"/>
              <a:gd name="connsiteX9" fmla="*/ 3648075 w 7743825"/>
              <a:gd name="connsiteY9" fmla="*/ 65858 h 900979"/>
              <a:gd name="connsiteX10" fmla="*/ 4124325 w 7743825"/>
              <a:gd name="connsiteY10" fmla="*/ 218258 h 900979"/>
              <a:gd name="connsiteX11" fmla="*/ 4457700 w 7743825"/>
              <a:gd name="connsiteY11" fmla="*/ 351608 h 900979"/>
              <a:gd name="connsiteX12" fmla="*/ 4867275 w 7743825"/>
              <a:gd name="connsiteY12" fmla="*/ 523058 h 900979"/>
              <a:gd name="connsiteX13" fmla="*/ 5486400 w 7743825"/>
              <a:gd name="connsiteY13" fmla="*/ 751658 h 900979"/>
              <a:gd name="connsiteX14" fmla="*/ 6172200 w 7743825"/>
              <a:gd name="connsiteY14" fmla="*/ 846908 h 900979"/>
              <a:gd name="connsiteX15" fmla="*/ 6962775 w 7743825"/>
              <a:gd name="connsiteY15" fmla="*/ 885008 h 900979"/>
              <a:gd name="connsiteX16" fmla="*/ 7743825 w 7743825"/>
              <a:gd name="connsiteY16" fmla="*/ 894533 h 90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3825" h="900979">
                <a:moveTo>
                  <a:pt x="0" y="875483"/>
                </a:moveTo>
                <a:cubicBezTo>
                  <a:pt x="259556" y="869926"/>
                  <a:pt x="519113" y="864370"/>
                  <a:pt x="704850" y="846908"/>
                </a:cubicBezTo>
                <a:cubicBezTo>
                  <a:pt x="890587" y="829446"/>
                  <a:pt x="993775" y="800871"/>
                  <a:pt x="1114425" y="770708"/>
                </a:cubicBezTo>
                <a:cubicBezTo>
                  <a:pt x="1235075" y="740545"/>
                  <a:pt x="1319213" y="718320"/>
                  <a:pt x="1428750" y="665933"/>
                </a:cubicBezTo>
                <a:cubicBezTo>
                  <a:pt x="1538288" y="613545"/>
                  <a:pt x="1663700" y="524645"/>
                  <a:pt x="1771650" y="456383"/>
                </a:cubicBezTo>
                <a:cubicBezTo>
                  <a:pt x="1879600" y="388120"/>
                  <a:pt x="1976438" y="310333"/>
                  <a:pt x="2076450" y="256358"/>
                </a:cubicBezTo>
                <a:cubicBezTo>
                  <a:pt x="2176462" y="202383"/>
                  <a:pt x="2254497" y="173031"/>
                  <a:pt x="2371725" y="132533"/>
                </a:cubicBezTo>
                <a:cubicBezTo>
                  <a:pt x="2488953" y="92035"/>
                  <a:pt x="2646471" y="34009"/>
                  <a:pt x="2779821" y="13372"/>
                </a:cubicBezTo>
                <a:cubicBezTo>
                  <a:pt x="2913171" y="-7265"/>
                  <a:pt x="3027116" y="-40"/>
                  <a:pt x="3171825" y="8708"/>
                </a:cubicBezTo>
                <a:cubicBezTo>
                  <a:pt x="3316534" y="17456"/>
                  <a:pt x="3489325" y="30933"/>
                  <a:pt x="3648075" y="65858"/>
                </a:cubicBezTo>
                <a:cubicBezTo>
                  <a:pt x="3806825" y="100783"/>
                  <a:pt x="3989387" y="170633"/>
                  <a:pt x="4124325" y="218258"/>
                </a:cubicBezTo>
                <a:cubicBezTo>
                  <a:pt x="4259263" y="265883"/>
                  <a:pt x="4457700" y="351608"/>
                  <a:pt x="4457700" y="351608"/>
                </a:cubicBezTo>
                <a:cubicBezTo>
                  <a:pt x="4581525" y="402408"/>
                  <a:pt x="4695825" y="456383"/>
                  <a:pt x="4867275" y="523058"/>
                </a:cubicBezTo>
                <a:cubicBezTo>
                  <a:pt x="5038725" y="589733"/>
                  <a:pt x="5268913" y="697683"/>
                  <a:pt x="5486400" y="751658"/>
                </a:cubicBezTo>
                <a:cubicBezTo>
                  <a:pt x="5703888" y="805633"/>
                  <a:pt x="5926137" y="824683"/>
                  <a:pt x="6172200" y="846908"/>
                </a:cubicBezTo>
                <a:cubicBezTo>
                  <a:pt x="6418263" y="869133"/>
                  <a:pt x="6700838" y="877071"/>
                  <a:pt x="6962775" y="885008"/>
                </a:cubicBezTo>
                <a:cubicBezTo>
                  <a:pt x="7224712" y="892945"/>
                  <a:pt x="7629525" y="910408"/>
                  <a:pt x="7743825" y="894533"/>
                </a:cubicBezTo>
              </a:path>
            </a:pathLst>
          </a:cu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ihandform 34"/>
          <p:cNvSpPr/>
          <p:nvPr/>
        </p:nvSpPr>
        <p:spPr>
          <a:xfrm>
            <a:off x="5124219" y="3120255"/>
            <a:ext cx="4974630" cy="2270895"/>
          </a:xfrm>
          <a:custGeom>
            <a:avLst/>
            <a:gdLst>
              <a:gd name="connsiteX0" fmla="*/ 0 w 4895850"/>
              <a:gd name="connsiteY0" fmla="*/ 2257425 h 2270895"/>
              <a:gd name="connsiteX1" fmla="*/ 495300 w 4895850"/>
              <a:gd name="connsiteY1" fmla="*/ 2266950 h 2270895"/>
              <a:gd name="connsiteX2" fmla="*/ 1057275 w 4895850"/>
              <a:gd name="connsiteY2" fmla="*/ 2200275 h 2270895"/>
              <a:gd name="connsiteX3" fmla="*/ 1638300 w 4895850"/>
              <a:gd name="connsiteY3" fmla="*/ 2028825 h 2270895"/>
              <a:gd name="connsiteX4" fmla="*/ 2181225 w 4895850"/>
              <a:gd name="connsiteY4" fmla="*/ 1685925 h 2270895"/>
              <a:gd name="connsiteX5" fmla="*/ 2752725 w 4895850"/>
              <a:gd name="connsiteY5" fmla="*/ 1247775 h 2270895"/>
              <a:gd name="connsiteX6" fmla="*/ 3409950 w 4895850"/>
              <a:gd name="connsiteY6" fmla="*/ 723900 h 2270895"/>
              <a:gd name="connsiteX7" fmla="*/ 4114800 w 4895850"/>
              <a:gd name="connsiteY7" fmla="*/ 266700 h 2270895"/>
              <a:gd name="connsiteX8" fmla="*/ 4895850 w 4895850"/>
              <a:gd name="connsiteY8" fmla="*/ 0 h 227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5850" h="2270895">
                <a:moveTo>
                  <a:pt x="0" y="2257425"/>
                </a:moveTo>
                <a:cubicBezTo>
                  <a:pt x="159544" y="2266950"/>
                  <a:pt x="319088" y="2276475"/>
                  <a:pt x="495300" y="2266950"/>
                </a:cubicBezTo>
                <a:cubicBezTo>
                  <a:pt x="671513" y="2257425"/>
                  <a:pt x="866775" y="2239963"/>
                  <a:pt x="1057275" y="2200275"/>
                </a:cubicBezTo>
                <a:cubicBezTo>
                  <a:pt x="1247775" y="2160587"/>
                  <a:pt x="1450975" y="2114550"/>
                  <a:pt x="1638300" y="2028825"/>
                </a:cubicBezTo>
                <a:cubicBezTo>
                  <a:pt x="1825625" y="1943100"/>
                  <a:pt x="1995488" y="1816100"/>
                  <a:pt x="2181225" y="1685925"/>
                </a:cubicBezTo>
                <a:cubicBezTo>
                  <a:pt x="2366962" y="1555750"/>
                  <a:pt x="2547937" y="1408113"/>
                  <a:pt x="2752725" y="1247775"/>
                </a:cubicBezTo>
                <a:cubicBezTo>
                  <a:pt x="2957513" y="1087437"/>
                  <a:pt x="3182938" y="887412"/>
                  <a:pt x="3409950" y="723900"/>
                </a:cubicBezTo>
                <a:cubicBezTo>
                  <a:pt x="3636962" y="560388"/>
                  <a:pt x="3867150" y="387350"/>
                  <a:pt x="4114800" y="266700"/>
                </a:cubicBezTo>
                <a:cubicBezTo>
                  <a:pt x="4362450" y="146050"/>
                  <a:pt x="4629150" y="73025"/>
                  <a:pt x="4895850" y="0"/>
                </a:cubicBezTo>
              </a:path>
            </a:pathLst>
          </a:cu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0000"/>
                  <a:lumOff val="80000"/>
                </a:schemeClr>
              </a:solidFill>
            </a:endParaRPr>
          </a:p>
        </p:txBody>
      </p:sp>
      <p:sp>
        <p:nvSpPr>
          <p:cNvPr id="36" name="Rechteck 35"/>
          <p:cNvSpPr/>
          <p:nvPr/>
        </p:nvSpPr>
        <p:spPr>
          <a:xfrm>
            <a:off x="526061" y="4779149"/>
            <a:ext cx="1566454" cy="523220"/>
          </a:xfrm>
          <a:prstGeom prst="rect">
            <a:avLst/>
          </a:prstGeom>
        </p:spPr>
        <p:txBody>
          <a:bodyPr wrap="none">
            <a:spAutoFit/>
          </a:bodyPr>
          <a:lstStyle/>
          <a:p>
            <a:r>
              <a:rPr lang="en-US" sz="1400" b="1" dirty="0">
                <a:solidFill>
                  <a:schemeClr val="accent3">
                    <a:lumMod val="75000"/>
                  </a:schemeClr>
                </a:solidFill>
              </a:rPr>
              <a:t>Lifecycle of </a:t>
            </a:r>
            <a:br>
              <a:rPr lang="en-US" sz="1400" b="1" dirty="0">
                <a:solidFill>
                  <a:schemeClr val="accent3">
                    <a:lumMod val="75000"/>
                  </a:schemeClr>
                </a:solidFill>
              </a:rPr>
            </a:br>
            <a:r>
              <a:rPr lang="en-US" sz="1400" b="1" dirty="0">
                <a:solidFill>
                  <a:schemeClr val="accent3">
                    <a:lumMod val="75000"/>
                  </a:schemeClr>
                </a:solidFill>
              </a:rPr>
              <a:t>semiconductors</a:t>
            </a:r>
            <a:endParaRPr lang="en-US" sz="1400" dirty="0">
              <a:solidFill>
                <a:schemeClr val="accent3">
                  <a:lumMod val="75000"/>
                </a:schemeClr>
              </a:solidFill>
            </a:endParaRPr>
          </a:p>
        </p:txBody>
      </p:sp>
      <p:sp>
        <p:nvSpPr>
          <p:cNvPr id="39" name="Abgerundetes Rechteck 38"/>
          <p:cNvSpPr/>
          <p:nvPr/>
        </p:nvSpPr>
        <p:spPr>
          <a:xfrm>
            <a:off x="3501432" y="2505075"/>
            <a:ext cx="3236509" cy="387480"/>
          </a:xfrm>
          <a:prstGeom prst="roundRect">
            <a:avLst>
              <a:gd name="adj" fmla="val 0"/>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Component</a:t>
            </a:r>
            <a:r>
              <a:rPr lang="de-DE" sz="1200" dirty="0"/>
              <a:t> </a:t>
            </a:r>
            <a:r>
              <a:rPr lang="en-US" sz="1200" dirty="0"/>
              <a:t>maturity</a:t>
            </a:r>
          </a:p>
        </p:txBody>
      </p:sp>
      <p:sp>
        <p:nvSpPr>
          <p:cNvPr id="41" name="Abgerundetes Rechteck 40"/>
          <p:cNvSpPr/>
          <p:nvPr/>
        </p:nvSpPr>
        <p:spPr>
          <a:xfrm>
            <a:off x="3499672" y="2019300"/>
            <a:ext cx="1550929" cy="402957"/>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Design </a:t>
            </a:r>
            <a:r>
              <a:rPr lang="en-US" sz="1200" dirty="0"/>
              <a:t>phase</a:t>
            </a:r>
          </a:p>
        </p:txBody>
      </p:sp>
      <p:sp>
        <p:nvSpPr>
          <p:cNvPr id="42" name="Abgerundetes Rechteck 41"/>
          <p:cNvSpPr/>
          <p:nvPr/>
        </p:nvSpPr>
        <p:spPr>
          <a:xfrm>
            <a:off x="5187012" y="2010826"/>
            <a:ext cx="1550929" cy="402957"/>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Market introduction</a:t>
            </a:r>
          </a:p>
        </p:txBody>
      </p:sp>
      <p:sp>
        <p:nvSpPr>
          <p:cNvPr id="43" name="Abgerundetes Rechteck 42"/>
          <p:cNvSpPr/>
          <p:nvPr/>
        </p:nvSpPr>
        <p:spPr>
          <a:xfrm>
            <a:off x="6871405" y="2019300"/>
            <a:ext cx="3227444" cy="402957"/>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Scaling sales</a:t>
            </a:r>
          </a:p>
        </p:txBody>
      </p:sp>
      <p:sp>
        <p:nvSpPr>
          <p:cNvPr id="44" name="Abgerundetes Rechteck 43"/>
          <p:cNvSpPr/>
          <p:nvPr/>
        </p:nvSpPr>
        <p:spPr>
          <a:xfrm>
            <a:off x="6871405" y="2519263"/>
            <a:ext cx="1550929" cy="387480"/>
          </a:xfrm>
          <a:prstGeom prst="roundRect">
            <a:avLst>
              <a:gd name="adj" fmla="val 0"/>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Last time </a:t>
            </a:r>
            <a:r>
              <a:rPr lang="de-DE" sz="1200" dirty="0" err="1"/>
              <a:t>buy</a:t>
            </a:r>
            <a:endParaRPr lang="en-US" sz="1200" dirty="0"/>
          </a:p>
        </p:txBody>
      </p:sp>
      <p:sp>
        <p:nvSpPr>
          <p:cNvPr id="45" name="Abgerundetes Rechteck 44"/>
          <p:cNvSpPr/>
          <p:nvPr/>
        </p:nvSpPr>
        <p:spPr>
          <a:xfrm>
            <a:off x="8547920" y="2519263"/>
            <a:ext cx="1550929" cy="387480"/>
          </a:xfrm>
          <a:prstGeom prst="roundRect">
            <a:avLst>
              <a:gd name="adj" fmla="val 0"/>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Long-term </a:t>
            </a:r>
            <a:r>
              <a:rPr lang="de-DE" sz="1200" dirty="0" err="1"/>
              <a:t>storage</a:t>
            </a:r>
            <a:endParaRPr lang="en-US" sz="1200" dirty="0"/>
          </a:p>
        </p:txBody>
      </p:sp>
      <p:sp>
        <p:nvSpPr>
          <p:cNvPr id="46" name="Abgerundetes Rechteck 45"/>
          <p:cNvSpPr/>
          <p:nvPr/>
        </p:nvSpPr>
        <p:spPr>
          <a:xfrm>
            <a:off x="1805640" y="2504625"/>
            <a:ext cx="1550929" cy="387480"/>
          </a:xfrm>
          <a:prstGeom prst="roundRect">
            <a:avLst>
              <a:gd name="adj" fmla="val 0"/>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Market introduction</a:t>
            </a:r>
          </a:p>
        </p:txBody>
      </p:sp>
      <p:sp>
        <p:nvSpPr>
          <p:cNvPr id="48" name="Textfeld 47"/>
          <p:cNvSpPr txBox="1"/>
          <p:nvPr/>
        </p:nvSpPr>
        <p:spPr>
          <a:xfrm>
            <a:off x="1666875" y="5709172"/>
            <a:ext cx="3457344" cy="276999"/>
          </a:xfrm>
          <a:prstGeom prst="rect">
            <a:avLst/>
          </a:prstGeom>
          <a:noFill/>
        </p:spPr>
        <p:txBody>
          <a:bodyPr wrap="square" rtlCol="0">
            <a:spAutoFit/>
          </a:bodyPr>
          <a:lstStyle/>
          <a:p>
            <a:pPr algn="ctr"/>
            <a:r>
              <a:rPr lang="de-DE" sz="1200" b="1" dirty="0">
                <a:solidFill>
                  <a:srgbClr val="435055"/>
                </a:solidFill>
              </a:rPr>
              <a:t>Design </a:t>
            </a:r>
            <a:r>
              <a:rPr lang="en-US" sz="1200" b="1" dirty="0">
                <a:solidFill>
                  <a:srgbClr val="435055"/>
                </a:solidFill>
              </a:rPr>
              <a:t>phase</a:t>
            </a:r>
          </a:p>
        </p:txBody>
      </p:sp>
      <p:sp>
        <p:nvSpPr>
          <p:cNvPr id="49" name="Textfeld 48"/>
          <p:cNvSpPr txBox="1"/>
          <p:nvPr/>
        </p:nvSpPr>
        <p:spPr>
          <a:xfrm>
            <a:off x="5124219" y="5709171"/>
            <a:ext cx="4974630" cy="276999"/>
          </a:xfrm>
          <a:prstGeom prst="rect">
            <a:avLst/>
          </a:prstGeom>
          <a:noFill/>
        </p:spPr>
        <p:txBody>
          <a:bodyPr wrap="square" rtlCol="0">
            <a:spAutoFit/>
          </a:bodyPr>
          <a:lstStyle/>
          <a:p>
            <a:pPr algn="ctr"/>
            <a:r>
              <a:rPr lang="en-US" sz="1200" b="1" dirty="0">
                <a:solidFill>
                  <a:srgbClr val="435055"/>
                </a:solidFill>
              </a:rPr>
              <a:t>Marketing</a:t>
            </a:r>
            <a:r>
              <a:rPr lang="de-DE" sz="1200" b="1" dirty="0">
                <a:solidFill>
                  <a:srgbClr val="435055"/>
                </a:solidFill>
              </a:rPr>
              <a:t> </a:t>
            </a:r>
            <a:r>
              <a:rPr lang="en-US" sz="1200" b="1" dirty="0">
                <a:solidFill>
                  <a:srgbClr val="435055"/>
                </a:solidFill>
              </a:rPr>
              <a:t>phase</a:t>
            </a:r>
          </a:p>
        </p:txBody>
      </p:sp>
      <p:graphicFrame>
        <p:nvGraphicFramePr>
          <p:cNvPr id="31" name="Tabelle 3">
            <a:extLst>
              <a:ext uri="{FF2B5EF4-FFF2-40B4-BE49-F238E27FC236}">
                <a16:creationId xmlns:a16="http://schemas.microsoft.com/office/drawing/2014/main" id="{642FCC5D-72CE-4086-85E2-5A975C131008}"/>
              </a:ext>
            </a:extLst>
          </p:cNvPr>
          <p:cNvGraphicFramePr>
            <a:graphicFrameLocks noGrp="1"/>
          </p:cNvGraphicFramePr>
          <p:nvPr/>
        </p:nvGraphicFramePr>
        <p:xfrm>
          <a:off x="425451" y="549275"/>
          <a:ext cx="11189187" cy="710672"/>
        </p:xfrm>
        <a:graphic>
          <a:graphicData uri="http://schemas.openxmlformats.org/drawingml/2006/table">
            <a:tbl>
              <a:tblPr firstRow="1" bandRow="1">
                <a:tableStyleId>{5C22544A-7EE6-4342-B048-85BDC9FD1C3A}</a:tableStyleId>
              </a:tblPr>
              <a:tblGrid>
                <a:gridCol w="11189187">
                  <a:extLst>
                    <a:ext uri="{9D8B030D-6E8A-4147-A177-3AD203B41FA5}">
                      <a16:colId xmlns:a16="http://schemas.microsoft.com/office/drawing/2014/main" val="3344256779"/>
                    </a:ext>
                  </a:extLst>
                </a:gridCol>
              </a:tblGrid>
              <a:tr h="655904">
                <a:tc>
                  <a:txBody>
                    <a:bodyPr/>
                    <a:lstStyle/>
                    <a:p>
                      <a:r>
                        <a:rPr lang="en-US" sz="3600" b="1" kern="1200" noProof="0" dirty="0">
                          <a:solidFill>
                            <a:schemeClr val="tx1"/>
                          </a:solidFill>
                          <a:latin typeface="+mn-lt"/>
                          <a:ea typeface="+mn-ea"/>
                          <a:cs typeface="+mn-cs"/>
                        </a:rPr>
                        <a:t>HIMA Supports You throughout the Entire Lifecycle</a:t>
                      </a:r>
                    </a:p>
                  </a:txBody>
                  <a:tcPr marL="0" marR="0" marT="64813" marB="97219">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2644457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13124" r="14591"/>
          <a:stretch/>
        </p:blipFill>
        <p:spPr bwMode="auto">
          <a:xfrm>
            <a:off x="5760396" y="1676399"/>
            <a:ext cx="5730864" cy="4168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ußzeilenplatzhalter 2"/>
          <p:cNvSpPr>
            <a:spLocks noGrp="1"/>
          </p:cNvSpPr>
          <p:nvPr>
            <p:ph type="ftr" sz="quarter" idx="11"/>
          </p:nvPr>
        </p:nvSpPr>
        <p:spPr/>
        <p:txBody>
          <a:bodyPr/>
          <a:lstStyle/>
          <a:p>
            <a:r>
              <a:rPr lang="de-DE" dirty="0"/>
              <a:t>© HIMA Paul Hildebrandt GmbH 2019</a:t>
            </a:r>
          </a:p>
        </p:txBody>
      </p:sp>
      <p:graphicFrame>
        <p:nvGraphicFramePr>
          <p:cNvPr id="5" name="Tabelle 4"/>
          <p:cNvGraphicFramePr>
            <a:graphicFrameLocks noGrp="1"/>
          </p:cNvGraphicFramePr>
          <p:nvPr>
            <p:extLst>
              <p:ext uri="{D42A27DB-BD31-4B8C-83A1-F6EECF244321}">
                <p14:modId xmlns:p14="http://schemas.microsoft.com/office/powerpoint/2010/main" val="169454385"/>
              </p:ext>
            </p:extLst>
          </p:nvPr>
        </p:nvGraphicFramePr>
        <p:xfrm>
          <a:off x="448734" y="477838"/>
          <a:ext cx="5640340" cy="606720"/>
        </p:xfrm>
        <a:graphic>
          <a:graphicData uri="http://schemas.openxmlformats.org/drawingml/2006/table">
            <a:tbl>
              <a:tblPr firstRow="1" bandRow="1">
                <a:tableStyleId>{5C22544A-7EE6-4342-B048-85BDC9FD1C3A}</a:tableStyleId>
              </a:tblPr>
              <a:tblGrid>
                <a:gridCol w="5640340">
                  <a:extLst>
                    <a:ext uri="{9D8B030D-6E8A-4147-A177-3AD203B41FA5}">
                      <a16:colId xmlns:a16="http://schemas.microsoft.com/office/drawing/2014/main" val="3344256779"/>
                    </a:ext>
                  </a:extLst>
                </a:gridCol>
              </a:tblGrid>
              <a:tr h="606720">
                <a:tc>
                  <a:txBody>
                    <a:bodyPr/>
                    <a:lstStyle/>
                    <a:p>
                      <a:r>
                        <a:rPr lang="en-GB" sz="2800" dirty="0"/>
                        <a:t>HICore HTPC1301 Evaluation KIT</a:t>
                      </a:r>
                    </a:p>
                  </a:txBody>
                  <a:tcPr marL="0" marR="0" marT="72000" marB="72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7" name="Inhaltsplatzhalter 2"/>
          <p:cNvSpPr txBox="1">
            <a:spLocks/>
          </p:cNvSpPr>
          <p:nvPr/>
        </p:nvSpPr>
        <p:spPr>
          <a:xfrm>
            <a:off x="527050" y="1484785"/>
            <a:ext cx="11137900" cy="4720754"/>
          </a:xfrm>
          <a:prstGeom prst="rect">
            <a:avLst/>
          </a:prstGeom>
        </p:spPr>
        <p:txBody>
          <a:bodyPr/>
          <a:lstStyle>
            <a:lvl1pPr marL="342900" indent="-342900" algn="l" defTabSz="914400" rtl="0" eaLnBrk="1" latinLnBrk="0" hangingPunct="1">
              <a:spcBef>
                <a:spcPct val="20000"/>
              </a:spcBef>
              <a:buFont typeface="Wingdings" pitchFamily="2" charset="2"/>
              <a:buChar char="§"/>
              <a:defRPr sz="1800" kern="1200">
                <a:solidFill>
                  <a:srgbClr val="0000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85800">
              <a:lnSpc>
                <a:spcPct val="110000"/>
              </a:lnSpc>
              <a:spcBef>
                <a:spcPts val="0"/>
              </a:spcBef>
              <a:spcAft>
                <a:spcPts val="600"/>
              </a:spcAft>
            </a:pPr>
            <a:r>
              <a:rPr lang="en-GB" dirty="0">
                <a:solidFill>
                  <a:schemeClr val="bg1"/>
                </a:solidFill>
              </a:rPr>
              <a:t>Evaluation-Kit contains:</a:t>
            </a:r>
          </a:p>
          <a:p>
            <a:pPr marL="571500" lvl="1" indent="-171450" defTabSz="685800">
              <a:lnSpc>
                <a:spcPct val="110000"/>
              </a:lnSpc>
              <a:spcBef>
                <a:spcPts val="0"/>
              </a:spcBef>
              <a:spcAft>
                <a:spcPts val="600"/>
              </a:spcAft>
            </a:pPr>
            <a:r>
              <a:rPr lang="en-GB" sz="1800" dirty="0">
                <a:solidFill>
                  <a:schemeClr val="bg1"/>
                </a:solidFill>
              </a:rPr>
              <a:t>Evaluation Board (full I/O)</a:t>
            </a:r>
          </a:p>
          <a:p>
            <a:pPr marL="571500" lvl="1" indent="-171450" defTabSz="685800">
              <a:lnSpc>
                <a:spcPct val="110000"/>
              </a:lnSpc>
              <a:spcBef>
                <a:spcPts val="0"/>
              </a:spcBef>
              <a:spcAft>
                <a:spcPts val="600"/>
              </a:spcAft>
            </a:pPr>
            <a:r>
              <a:rPr lang="en-GB" sz="1800" dirty="0">
                <a:solidFill>
                  <a:schemeClr val="bg1"/>
                </a:solidFill>
              </a:rPr>
              <a:t>Power Supply</a:t>
            </a:r>
          </a:p>
          <a:p>
            <a:pPr marL="571500" lvl="1" indent="-171450" defTabSz="685800">
              <a:lnSpc>
                <a:spcPct val="110000"/>
              </a:lnSpc>
              <a:spcBef>
                <a:spcPts val="0"/>
              </a:spcBef>
              <a:spcAft>
                <a:spcPts val="600"/>
              </a:spcAft>
            </a:pPr>
            <a:r>
              <a:rPr lang="en-GB" sz="1800" dirty="0">
                <a:solidFill>
                  <a:schemeClr val="bg1"/>
                </a:solidFill>
              </a:rPr>
              <a:t>Antistatic mat</a:t>
            </a:r>
          </a:p>
          <a:p>
            <a:pPr marL="571500" lvl="1" indent="-171450" defTabSz="685800">
              <a:lnSpc>
                <a:spcPct val="110000"/>
              </a:lnSpc>
              <a:spcBef>
                <a:spcPts val="0"/>
              </a:spcBef>
              <a:spcAft>
                <a:spcPts val="600"/>
              </a:spcAft>
            </a:pPr>
            <a:r>
              <a:rPr lang="en-GB" sz="1800" dirty="0">
                <a:solidFill>
                  <a:schemeClr val="bg1"/>
                </a:solidFill>
              </a:rPr>
              <a:t>Documentation</a:t>
            </a:r>
          </a:p>
          <a:p>
            <a:pPr marL="971550" lvl="2" indent="-171450" defTabSz="685800">
              <a:lnSpc>
                <a:spcPct val="110000"/>
              </a:lnSpc>
              <a:spcBef>
                <a:spcPts val="0"/>
              </a:spcBef>
              <a:spcAft>
                <a:spcPts val="600"/>
              </a:spcAft>
            </a:pPr>
            <a:r>
              <a:rPr lang="en-GB" sz="1600" dirty="0">
                <a:solidFill>
                  <a:schemeClr val="bg1"/>
                </a:solidFill>
              </a:rPr>
              <a:t>Certified ASIC</a:t>
            </a:r>
          </a:p>
          <a:p>
            <a:pPr marL="971550" lvl="2" indent="-171450" defTabSz="685800">
              <a:lnSpc>
                <a:spcPct val="110000"/>
              </a:lnSpc>
              <a:spcBef>
                <a:spcPts val="0"/>
              </a:spcBef>
              <a:spcAft>
                <a:spcPts val="600"/>
              </a:spcAft>
            </a:pPr>
            <a:r>
              <a:rPr lang="en-GB" sz="1600" dirty="0">
                <a:solidFill>
                  <a:schemeClr val="bg1"/>
                </a:solidFill>
              </a:rPr>
              <a:t>Certified OS</a:t>
            </a:r>
          </a:p>
          <a:p>
            <a:pPr marL="971550" lvl="2" indent="-171450" defTabSz="685800">
              <a:lnSpc>
                <a:spcPct val="110000"/>
              </a:lnSpc>
              <a:spcBef>
                <a:spcPts val="0"/>
              </a:spcBef>
              <a:spcAft>
                <a:spcPts val="600"/>
              </a:spcAft>
            </a:pPr>
            <a:r>
              <a:rPr lang="en-GB" sz="1600" dirty="0">
                <a:solidFill>
                  <a:schemeClr val="bg1"/>
                </a:solidFill>
              </a:rPr>
              <a:t>Tools</a:t>
            </a:r>
          </a:p>
          <a:p>
            <a:pPr marL="971550" lvl="2" indent="-171450" defTabSz="685800">
              <a:lnSpc>
                <a:spcPct val="110000"/>
              </a:lnSpc>
              <a:spcBef>
                <a:spcPts val="0"/>
              </a:spcBef>
              <a:spcAft>
                <a:spcPts val="600"/>
              </a:spcAft>
            </a:pPr>
            <a:r>
              <a:rPr lang="en-GB" sz="1600" dirty="0">
                <a:solidFill>
                  <a:schemeClr val="bg1"/>
                </a:solidFill>
              </a:rPr>
              <a:t>Examples</a:t>
            </a:r>
          </a:p>
        </p:txBody>
      </p:sp>
    </p:spTree>
    <p:extLst>
      <p:ext uri="{BB962C8B-B14F-4D97-AF65-F5344CB8AC3E}">
        <p14:creationId xmlns:p14="http://schemas.microsoft.com/office/powerpoint/2010/main" val="139992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11138" y="212726"/>
            <a:ext cx="11766550" cy="6091238"/>
          </a:xfrm>
          <a:prstGeom prst="rect">
            <a:avLst/>
          </a:prstGeom>
        </p:spPr>
      </p:pic>
      <p:sp>
        <p:nvSpPr>
          <p:cNvPr id="7" name="Rechteck 6"/>
          <p:cNvSpPr/>
          <p:nvPr/>
        </p:nvSpPr>
        <p:spPr>
          <a:xfrm rot="10800000">
            <a:off x="211138" y="3308684"/>
            <a:ext cx="11766550" cy="2995280"/>
          </a:xfrm>
          <a:prstGeom prst="rect">
            <a:avLst/>
          </a:prstGeom>
          <a:gradFill>
            <a:gsLst>
              <a:gs pos="0">
                <a:schemeClr val="tx1">
                  <a:lumMod val="50000"/>
                  <a:alpha val="70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rial"/>
              <a:ea typeface="+mn-ea"/>
              <a:cs typeface="+mn-cs"/>
            </a:endParaRPr>
          </a:p>
        </p:txBody>
      </p:sp>
      <p:graphicFrame>
        <p:nvGraphicFramePr>
          <p:cNvPr id="19" name="Tabelle 7"/>
          <p:cNvGraphicFramePr>
            <a:graphicFrameLocks noGrp="1"/>
          </p:cNvGraphicFramePr>
          <p:nvPr>
            <p:extLst>
              <p:ext uri="{D42A27DB-BD31-4B8C-83A1-F6EECF244321}">
                <p14:modId xmlns:p14="http://schemas.microsoft.com/office/powerpoint/2010/main" val="1367767220"/>
              </p:ext>
            </p:extLst>
          </p:nvPr>
        </p:nvGraphicFramePr>
        <p:xfrm>
          <a:off x="425451" y="549275"/>
          <a:ext cx="7042149" cy="728640"/>
        </p:xfrm>
        <a:graphic>
          <a:graphicData uri="http://schemas.openxmlformats.org/drawingml/2006/table">
            <a:tbl>
              <a:tblPr firstRow="1" bandRow="1">
                <a:tableStyleId>{5C22544A-7EE6-4342-B048-85BDC9FD1C3A}</a:tableStyleId>
              </a:tblPr>
              <a:tblGrid>
                <a:gridCol w="7042149">
                  <a:extLst>
                    <a:ext uri="{9D8B030D-6E8A-4147-A177-3AD203B41FA5}">
                      <a16:colId xmlns:a16="http://schemas.microsoft.com/office/drawing/2014/main" val="3344256779"/>
                    </a:ext>
                  </a:extLst>
                </a:gridCol>
              </a:tblGrid>
              <a:tr h="489533">
                <a:tc>
                  <a:txBody>
                    <a:bodyPr/>
                    <a:lstStyle/>
                    <a:p>
                      <a:r>
                        <a:rPr lang="en-US" sz="3600" b="1" i="0" u="none" strike="noStrike" cap="none" noProof="0" dirty="0">
                          <a:solidFill>
                            <a:schemeClr val="lt1"/>
                          </a:solidFill>
                          <a:latin typeface="+mn-lt"/>
                          <a:ea typeface="Arial"/>
                          <a:cs typeface="Arial"/>
                          <a:sym typeface="Arial"/>
                        </a:rPr>
                        <a:t>Your Expert for Safety Solutions</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3" name="Foliennummernplatzhalt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A10B5D-BA71-4904-B24B-ECE277640C0A}" type="slidenum">
              <a:rPr kumimoji="0" lang="de-DE" sz="1200" b="0" i="0" u="none" strike="noStrike" kern="1200" cap="none" spc="0" normalizeH="0" baseline="0" noProof="0" smtClean="0">
                <a:ln>
                  <a:noFill/>
                </a:ln>
                <a:solidFill>
                  <a:srgbClr val="435055">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sz="1200" b="0" i="0" u="none" strike="noStrike" kern="1200" cap="none" spc="0" normalizeH="0" baseline="0" noProof="0" dirty="0">
              <a:ln>
                <a:noFill/>
              </a:ln>
              <a:solidFill>
                <a:srgbClr val="435055">
                  <a:tint val="75000"/>
                </a:srgbClr>
              </a:solidFill>
              <a:effectLst/>
              <a:uLnTx/>
              <a:uFillTx/>
              <a:latin typeface="Arial"/>
              <a:ea typeface="+mn-ea"/>
              <a:cs typeface="+mn-cs"/>
            </a:endParaRPr>
          </a:p>
        </p:txBody>
      </p:sp>
      <p:grpSp>
        <p:nvGrpSpPr>
          <p:cNvPr id="42" name="Gruppieren 33"/>
          <p:cNvGrpSpPr/>
          <p:nvPr/>
        </p:nvGrpSpPr>
        <p:grpSpPr>
          <a:xfrm>
            <a:off x="6570702" y="2100861"/>
            <a:ext cx="4468773" cy="923330"/>
            <a:chOff x="4647387" y="1739294"/>
            <a:chExt cx="3654449" cy="923330"/>
          </a:xfrm>
        </p:grpSpPr>
        <p:sp>
          <p:nvSpPr>
            <p:cNvPr id="43" name="Rechteck 34"/>
            <p:cNvSpPr/>
            <p:nvPr/>
          </p:nvSpPr>
          <p:spPr>
            <a:xfrm>
              <a:off x="5600200" y="1739294"/>
              <a:ext cx="2701636" cy="923330"/>
            </a:xfrm>
            <a:prstGeom prst="rect">
              <a:avLst/>
            </a:prstGeom>
          </p:spPr>
          <p:txBody>
            <a:bodyPr wrap="square">
              <a:spAutoFit/>
            </a:bodyPr>
            <a:lstStyle/>
            <a:p>
              <a:pPr lvl="0" fontAlgn="base">
                <a:spcBef>
                  <a:spcPts val="1200"/>
                </a:spcBef>
                <a:defRPr/>
              </a:pPr>
              <a:r>
                <a:rPr lang="en-US" sz="3600" b="1" dirty="0">
                  <a:solidFill>
                    <a:schemeClr val="bg1"/>
                  </a:solidFill>
                  <a:latin typeface="Arial" panose="020B0604020202020204" pitchFamily="34" charset="0"/>
                  <a:cs typeface="Arial" panose="020B0604020202020204" pitchFamily="34" charset="0"/>
                </a:rPr>
                <a:t>€123 million</a:t>
              </a:r>
              <a:r>
                <a:rPr kumimoji="0" lang="en-US" sz="3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a:t>
              </a:r>
              <a:br>
                <a:rPr kumimoji="0" lang="en-US" sz="36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revenue in 2017</a:t>
              </a:r>
            </a:p>
          </p:txBody>
        </p:sp>
        <p:sp>
          <p:nvSpPr>
            <p:cNvPr id="44" name="Freeform 6"/>
            <p:cNvSpPr>
              <a:spLocks noEditPoints="1"/>
            </p:cNvSpPr>
            <p:nvPr/>
          </p:nvSpPr>
          <p:spPr bwMode="auto">
            <a:xfrm>
              <a:off x="4647387" y="1814386"/>
              <a:ext cx="837632" cy="832829"/>
            </a:xfrm>
            <a:custGeom>
              <a:avLst/>
              <a:gdLst>
                <a:gd name="T0" fmla="*/ 519 w 519"/>
                <a:gd name="T1" fmla="*/ 279 h 515"/>
                <a:gd name="T2" fmla="*/ 373 w 519"/>
                <a:gd name="T3" fmla="*/ 325 h 515"/>
                <a:gd name="T4" fmla="*/ 311 w 519"/>
                <a:gd name="T5" fmla="*/ 320 h 515"/>
                <a:gd name="T6" fmla="*/ 311 w 519"/>
                <a:gd name="T7" fmla="*/ 315 h 515"/>
                <a:gd name="T8" fmla="*/ 311 w 519"/>
                <a:gd name="T9" fmla="*/ 263 h 515"/>
                <a:gd name="T10" fmla="*/ 373 w 519"/>
                <a:gd name="T11" fmla="*/ 268 h 515"/>
                <a:gd name="T12" fmla="*/ 519 w 519"/>
                <a:gd name="T13" fmla="*/ 235 h 515"/>
                <a:gd name="T14" fmla="*/ 519 w 519"/>
                <a:gd name="T15" fmla="*/ 279 h 515"/>
                <a:gd name="T16" fmla="*/ 290 w 519"/>
                <a:gd name="T17" fmla="*/ 315 h 515"/>
                <a:gd name="T18" fmla="*/ 145 w 519"/>
                <a:gd name="T19" fmla="*/ 360 h 515"/>
                <a:gd name="T20" fmla="*/ 0 w 519"/>
                <a:gd name="T21" fmla="*/ 315 h 515"/>
                <a:gd name="T22" fmla="*/ 0 w 519"/>
                <a:gd name="T23" fmla="*/ 270 h 515"/>
                <a:gd name="T24" fmla="*/ 145 w 519"/>
                <a:gd name="T25" fmla="*/ 303 h 515"/>
                <a:gd name="T26" fmla="*/ 290 w 519"/>
                <a:gd name="T27" fmla="*/ 270 h 515"/>
                <a:gd name="T28" fmla="*/ 290 w 519"/>
                <a:gd name="T29" fmla="*/ 315 h 515"/>
                <a:gd name="T30" fmla="*/ 0 w 519"/>
                <a:gd name="T31" fmla="*/ 348 h 515"/>
                <a:gd name="T32" fmla="*/ 145 w 519"/>
                <a:gd name="T33" fmla="*/ 380 h 515"/>
                <a:gd name="T34" fmla="*/ 290 w 519"/>
                <a:gd name="T35" fmla="*/ 348 h 515"/>
                <a:gd name="T36" fmla="*/ 290 w 519"/>
                <a:gd name="T37" fmla="*/ 392 h 515"/>
                <a:gd name="T38" fmla="*/ 145 w 519"/>
                <a:gd name="T39" fmla="*/ 437 h 515"/>
                <a:gd name="T40" fmla="*/ 0 w 519"/>
                <a:gd name="T41" fmla="*/ 392 h 515"/>
                <a:gd name="T42" fmla="*/ 0 w 519"/>
                <a:gd name="T43" fmla="*/ 348 h 515"/>
                <a:gd name="T44" fmla="*/ 519 w 519"/>
                <a:gd name="T45" fmla="*/ 123 h 515"/>
                <a:gd name="T46" fmla="*/ 373 w 519"/>
                <a:gd name="T47" fmla="*/ 169 h 515"/>
                <a:gd name="T48" fmla="*/ 228 w 519"/>
                <a:gd name="T49" fmla="*/ 123 h 515"/>
                <a:gd name="T50" fmla="*/ 228 w 519"/>
                <a:gd name="T51" fmla="*/ 79 h 515"/>
                <a:gd name="T52" fmla="*/ 373 w 519"/>
                <a:gd name="T53" fmla="*/ 112 h 515"/>
                <a:gd name="T54" fmla="*/ 519 w 519"/>
                <a:gd name="T55" fmla="*/ 79 h 515"/>
                <a:gd name="T56" fmla="*/ 519 w 519"/>
                <a:gd name="T57" fmla="*/ 123 h 515"/>
                <a:gd name="T58" fmla="*/ 373 w 519"/>
                <a:gd name="T59" fmla="*/ 0 h 515"/>
                <a:gd name="T60" fmla="*/ 519 w 519"/>
                <a:gd name="T61" fmla="*/ 45 h 515"/>
                <a:gd name="T62" fmla="*/ 373 w 519"/>
                <a:gd name="T63" fmla="*/ 91 h 515"/>
                <a:gd name="T64" fmla="*/ 228 w 519"/>
                <a:gd name="T65" fmla="*/ 45 h 515"/>
                <a:gd name="T66" fmla="*/ 373 w 519"/>
                <a:gd name="T67" fmla="*/ 0 h 515"/>
                <a:gd name="T68" fmla="*/ 228 w 519"/>
                <a:gd name="T69" fmla="*/ 157 h 515"/>
                <a:gd name="T70" fmla="*/ 373 w 519"/>
                <a:gd name="T71" fmla="*/ 190 h 515"/>
                <a:gd name="T72" fmla="*/ 519 w 519"/>
                <a:gd name="T73" fmla="*/ 157 h 515"/>
                <a:gd name="T74" fmla="*/ 519 w 519"/>
                <a:gd name="T75" fmla="*/ 201 h 515"/>
                <a:gd name="T76" fmla="*/ 373 w 519"/>
                <a:gd name="T77" fmla="*/ 247 h 515"/>
                <a:gd name="T78" fmla="*/ 311 w 519"/>
                <a:gd name="T79" fmla="*/ 242 h 515"/>
                <a:gd name="T80" fmla="*/ 311 w 519"/>
                <a:gd name="T81" fmla="*/ 237 h 515"/>
                <a:gd name="T82" fmla="*/ 228 w 519"/>
                <a:gd name="T83" fmla="*/ 179 h 515"/>
                <a:gd name="T84" fmla="*/ 228 w 519"/>
                <a:gd name="T85" fmla="*/ 157 h 515"/>
                <a:gd name="T86" fmla="*/ 145 w 519"/>
                <a:gd name="T87" fmla="*/ 192 h 515"/>
                <a:gd name="T88" fmla="*/ 290 w 519"/>
                <a:gd name="T89" fmla="*/ 237 h 515"/>
                <a:gd name="T90" fmla="*/ 145 w 519"/>
                <a:gd name="T91" fmla="*/ 282 h 515"/>
                <a:gd name="T92" fmla="*/ 0 w 519"/>
                <a:gd name="T93" fmla="*/ 237 h 515"/>
                <a:gd name="T94" fmla="*/ 145 w 519"/>
                <a:gd name="T95" fmla="*/ 192 h 515"/>
                <a:gd name="T96" fmla="*/ 145 w 519"/>
                <a:gd name="T97" fmla="*/ 515 h 515"/>
                <a:gd name="T98" fmla="*/ 0 w 519"/>
                <a:gd name="T99" fmla="*/ 470 h 515"/>
                <a:gd name="T100" fmla="*/ 0 w 519"/>
                <a:gd name="T101" fmla="*/ 425 h 515"/>
                <a:gd name="T102" fmla="*/ 145 w 519"/>
                <a:gd name="T103" fmla="*/ 458 h 515"/>
                <a:gd name="T104" fmla="*/ 290 w 519"/>
                <a:gd name="T105" fmla="*/ 425 h 515"/>
                <a:gd name="T106" fmla="*/ 290 w 519"/>
                <a:gd name="T107" fmla="*/ 470 h 515"/>
                <a:gd name="T108" fmla="*/ 145 w 519"/>
                <a:gd name="T109" fmla="*/ 515 h 515"/>
                <a:gd name="T110" fmla="*/ 373 w 519"/>
                <a:gd name="T111" fmla="*/ 403 h 515"/>
                <a:gd name="T112" fmla="*/ 310 w 519"/>
                <a:gd name="T113" fmla="*/ 398 h 515"/>
                <a:gd name="T114" fmla="*/ 311 w 519"/>
                <a:gd name="T115" fmla="*/ 392 h 515"/>
                <a:gd name="T116" fmla="*/ 311 w 519"/>
                <a:gd name="T117" fmla="*/ 341 h 515"/>
                <a:gd name="T118" fmla="*/ 373 w 519"/>
                <a:gd name="T119" fmla="*/ 346 h 515"/>
                <a:gd name="T120" fmla="*/ 519 w 519"/>
                <a:gd name="T121" fmla="*/ 313 h 515"/>
                <a:gd name="T122" fmla="*/ 519 w 519"/>
                <a:gd name="T123" fmla="*/ 357 h 515"/>
                <a:gd name="T124" fmla="*/ 373 w 519"/>
                <a:gd name="T125" fmla="*/ 40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9" h="515">
                  <a:moveTo>
                    <a:pt x="519" y="279"/>
                  </a:moveTo>
                  <a:cubicBezTo>
                    <a:pt x="519" y="298"/>
                    <a:pt x="463" y="325"/>
                    <a:pt x="373" y="325"/>
                  </a:cubicBezTo>
                  <a:cubicBezTo>
                    <a:pt x="351" y="325"/>
                    <a:pt x="330" y="323"/>
                    <a:pt x="311" y="320"/>
                  </a:cubicBezTo>
                  <a:cubicBezTo>
                    <a:pt x="311" y="318"/>
                    <a:pt x="311" y="316"/>
                    <a:pt x="311" y="315"/>
                  </a:cubicBezTo>
                  <a:cubicBezTo>
                    <a:pt x="311" y="263"/>
                    <a:pt x="311" y="263"/>
                    <a:pt x="311" y="263"/>
                  </a:cubicBezTo>
                  <a:cubicBezTo>
                    <a:pt x="331" y="266"/>
                    <a:pt x="352" y="268"/>
                    <a:pt x="373" y="268"/>
                  </a:cubicBezTo>
                  <a:cubicBezTo>
                    <a:pt x="430" y="268"/>
                    <a:pt x="489" y="256"/>
                    <a:pt x="519" y="235"/>
                  </a:cubicBezTo>
                  <a:lnTo>
                    <a:pt x="519" y="279"/>
                  </a:lnTo>
                  <a:close/>
                  <a:moveTo>
                    <a:pt x="290" y="315"/>
                  </a:moveTo>
                  <a:cubicBezTo>
                    <a:pt x="290" y="333"/>
                    <a:pt x="235" y="360"/>
                    <a:pt x="145" y="360"/>
                  </a:cubicBezTo>
                  <a:cubicBezTo>
                    <a:pt x="55" y="360"/>
                    <a:pt x="0" y="333"/>
                    <a:pt x="0" y="315"/>
                  </a:cubicBezTo>
                  <a:cubicBezTo>
                    <a:pt x="0" y="270"/>
                    <a:pt x="0" y="270"/>
                    <a:pt x="0" y="270"/>
                  </a:cubicBezTo>
                  <a:cubicBezTo>
                    <a:pt x="30" y="291"/>
                    <a:pt x="89" y="303"/>
                    <a:pt x="145" y="303"/>
                  </a:cubicBezTo>
                  <a:cubicBezTo>
                    <a:pt x="202" y="303"/>
                    <a:pt x="260" y="291"/>
                    <a:pt x="290" y="270"/>
                  </a:cubicBezTo>
                  <a:lnTo>
                    <a:pt x="290" y="315"/>
                  </a:lnTo>
                  <a:close/>
                  <a:moveTo>
                    <a:pt x="0" y="348"/>
                  </a:moveTo>
                  <a:cubicBezTo>
                    <a:pt x="30" y="369"/>
                    <a:pt x="89" y="380"/>
                    <a:pt x="145" y="380"/>
                  </a:cubicBezTo>
                  <a:cubicBezTo>
                    <a:pt x="202" y="380"/>
                    <a:pt x="260" y="369"/>
                    <a:pt x="290" y="348"/>
                  </a:cubicBezTo>
                  <a:cubicBezTo>
                    <a:pt x="290" y="392"/>
                    <a:pt x="290" y="392"/>
                    <a:pt x="290" y="392"/>
                  </a:cubicBezTo>
                  <a:cubicBezTo>
                    <a:pt x="290" y="411"/>
                    <a:pt x="235" y="437"/>
                    <a:pt x="145" y="437"/>
                  </a:cubicBezTo>
                  <a:cubicBezTo>
                    <a:pt x="55" y="437"/>
                    <a:pt x="0" y="411"/>
                    <a:pt x="0" y="392"/>
                  </a:cubicBezTo>
                  <a:lnTo>
                    <a:pt x="0" y="348"/>
                  </a:lnTo>
                  <a:close/>
                  <a:moveTo>
                    <a:pt x="519" y="123"/>
                  </a:moveTo>
                  <a:cubicBezTo>
                    <a:pt x="519" y="142"/>
                    <a:pt x="463" y="169"/>
                    <a:pt x="373" y="169"/>
                  </a:cubicBezTo>
                  <a:cubicBezTo>
                    <a:pt x="283" y="169"/>
                    <a:pt x="228" y="142"/>
                    <a:pt x="228" y="123"/>
                  </a:cubicBezTo>
                  <a:cubicBezTo>
                    <a:pt x="228" y="79"/>
                    <a:pt x="228" y="79"/>
                    <a:pt x="228" y="79"/>
                  </a:cubicBezTo>
                  <a:cubicBezTo>
                    <a:pt x="258" y="100"/>
                    <a:pt x="317" y="112"/>
                    <a:pt x="373" y="112"/>
                  </a:cubicBezTo>
                  <a:cubicBezTo>
                    <a:pt x="430" y="112"/>
                    <a:pt x="489" y="100"/>
                    <a:pt x="519" y="79"/>
                  </a:cubicBezTo>
                  <a:lnTo>
                    <a:pt x="519" y="123"/>
                  </a:lnTo>
                  <a:close/>
                  <a:moveTo>
                    <a:pt x="373" y="0"/>
                  </a:moveTo>
                  <a:cubicBezTo>
                    <a:pt x="463" y="0"/>
                    <a:pt x="519" y="26"/>
                    <a:pt x="519" y="45"/>
                  </a:cubicBezTo>
                  <a:cubicBezTo>
                    <a:pt x="519" y="64"/>
                    <a:pt x="463" y="91"/>
                    <a:pt x="373" y="91"/>
                  </a:cubicBezTo>
                  <a:cubicBezTo>
                    <a:pt x="283" y="91"/>
                    <a:pt x="228" y="64"/>
                    <a:pt x="228" y="45"/>
                  </a:cubicBezTo>
                  <a:cubicBezTo>
                    <a:pt x="228" y="26"/>
                    <a:pt x="283" y="0"/>
                    <a:pt x="373" y="0"/>
                  </a:cubicBezTo>
                  <a:close/>
                  <a:moveTo>
                    <a:pt x="228" y="157"/>
                  </a:moveTo>
                  <a:cubicBezTo>
                    <a:pt x="258" y="178"/>
                    <a:pt x="317" y="190"/>
                    <a:pt x="373" y="190"/>
                  </a:cubicBezTo>
                  <a:cubicBezTo>
                    <a:pt x="430" y="190"/>
                    <a:pt x="489" y="178"/>
                    <a:pt x="519" y="157"/>
                  </a:cubicBezTo>
                  <a:cubicBezTo>
                    <a:pt x="519" y="201"/>
                    <a:pt x="519" y="201"/>
                    <a:pt x="519" y="201"/>
                  </a:cubicBezTo>
                  <a:cubicBezTo>
                    <a:pt x="519" y="220"/>
                    <a:pt x="463" y="247"/>
                    <a:pt x="373" y="247"/>
                  </a:cubicBezTo>
                  <a:cubicBezTo>
                    <a:pt x="352" y="247"/>
                    <a:pt x="330" y="245"/>
                    <a:pt x="311" y="242"/>
                  </a:cubicBezTo>
                  <a:cubicBezTo>
                    <a:pt x="311" y="240"/>
                    <a:pt x="311" y="239"/>
                    <a:pt x="311" y="237"/>
                  </a:cubicBezTo>
                  <a:cubicBezTo>
                    <a:pt x="311" y="209"/>
                    <a:pt x="275" y="190"/>
                    <a:pt x="228" y="179"/>
                  </a:cubicBezTo>
                  <a:cubicBezTo>
                    <a:pt x="228" y="157"/>
                    <a:pt x="228" y="157"/>
                    <a:pt x="228" y="157"/>
                  </a:cubicBezTo>
                  <a:close/>
                  <a:moveTo>
                    <a:pt x="145" y="192"/>
                  </a:moveTo>
                  <a:cubicBezTo>
                    <a:pt x="235" y="192"/>
                    <a:pt x="290" y="218"/>
                    <a:pt x="290" y="237"/>
                  </a:cubicBezTo>
                  <a:cubicBezTo>
                    <a:pt x="290" y="256"/>
                    <a:pt x="235" y="282"/>
                    <a:pt x="145" y="282"/>
                  </a:cubicBezTo>
                  <a:cubicBezTo>
                    <a:pt x="55" y="282"/>
                    <a:pt x="0" y="256"/>
                    <a:pt x="0" y="237"/>
                  </a:cubicBezTo>
                  <a:cubicBezTo>
                    <a:pt x="0" y="218"/>
                    <a:pt x="55" y="192"/>
                    <a:pt x="145" y="192"/>
                  </a:cubicBezTo>
                  <a:close/>
                  <a:moveTo>
                    <a:pt x="145" y="515"/>
                  </a:moveTo>
                  <a:cubicBezTo>
                    <a:pt x="55" y="515"/>
                    <a:pt x="0" y="489"/>
                    <a:pt x="0" y="470"/>
                  </a:cubicBezTo>
                  <a:cubicBezTo>
                    <a:pt x="0" y="425"/>
                    <a:pt x="0" y="425"/>
                    <a:pt x="0" y="425"/>
                  </a:cubicBezTo>
                  <a:cubicBezTo>
                    <a:pt x="30" y="447"/>
                    <a:pt x="89" y="458"/>
                    <a:pt x="145" y="458"/>
                  </a:cubicBezTo>
                  <a:cubicBezTo>
                    <a:pt x="202" y="458"/>
                    <a:pt x="260" y="447"/>
                    <a:pt x="290" y="425"/>
                  </a:cubicBezTo>
                  <a:cubicBezTo>
                    <a:pt x="290" y="470"/>
                    <a:pt x="290" y="470"/>
                    <a:pt x="290" y="470"/>
                  </a:cubicBezTo>
                  <a:cubicBezTo>
                    <a:pt x="290" y="489"/>
                    <a:pt x="235" y="515"/>
                    <a:pt x="145" y="515"/>
                  </a:cubicBezTo>
                  <a:close/>
                  <a:moveTo>
                    <a:pt x="373" y="403"/>
                  </a:moveTo>
                  <a:cubicBezTo>
                    <a:pt x="351" y="403"/>
                    <a:pt x="330" y="401"/>
                    <a:pt x="310" y="398"/>
                  </a:cubicBezTo>
                  <a:cubicBezTo>
                    <a:pt x="311" y="396"/>
                    <a:pt x="311" y="394"/>
                    <a:pt x="311" y="392"/>
                  </a:cubicBezTo>
                  <a:cubicBezTo>
                    <a:pt x="311" y="341"/>
                    <a:pt x="311" y="341"/>
                    <a:pt x="311" y="341"/>
                  </a:cubicBezTo>
                  <a:cubicBezTo>
                    <a:pt x="331" y="344"/>
                    <a:pt x="352" y="346"/>
                    <a:pt x="373" y="346"/>
                  </a:cubicBezTo>
                  <a:cubicBezTo>
                    <a:pt x="430" y="346"/>
                    <a:pt x="489" y="334"/>
                    <a:pt x="519" y="313"/>
                  </a:cubicBezTo>
                  <a:cubicBezTo>
                    <a:pt x="519" y="357"/>
                    <a:pt x="519" y="357"/>
                    <a:pt x="519" y="357"/>
                  </a:cubicBezTo>
                  <a:cubicBezTo>
                    <a:pt x="519" y="376"/>
                    <a:pt x="463" y="403"/>
                    <a:pt x="373" y="4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chemeClr val="bg1"/>
                </a:solidFill>
                <a:effectLst/>
                <a:uLnTx/>
                <a:uFillTx/>
                <a:latin typeface="Arial"/>
                <a:ea typeface="+mn-ea"/>
                <a:cs typeface="+mn-cs"/>
              </a:endParaRPr>
            </a:p>
          </p:txBody>
        </p:sp>
      </p:grpSp>
      <p:grpSp>
        <p:nvGrpSpPr>
          <p:cNvPr id="45" name="Gruppieren 44"/>
          <p:cNvGrpSpPr/>
          <p:nvPr/>
        </p:nvGrpSpPr>
        <p:grpSpPr>
          <a:xfrm>
            <a:off x="6677199" y="5143707"/>
            <a:ext cx="2915084" cy="923330"/>
            <a:chOff x="4708013" y="3858188"/>
            <a:chExt cx="2915084" cy="923330"/>
          </a:xfrm>
        </p:grpSpPr>
        <p:sp>
          <p:nvSpPr>
            <p:cNvPr id="46" name="Rechteck 45"/>
            <p:cNvSpPr/>
            <p:nvPr/>
          </p:nvSpPr>
          <p:spPr>
            <a:xfrm>
              <a:off x="5565138" y="3858188"/>
              <a:ext cx="2057959" cy="923330"/>
            </a:xfrm>
            <a:prstGeom prst="rect">
              <a:avLst/>
            </a:prstGeom>
          </p:spPr>
          <p:txBody>
            <a:bodyPr wrap="square">
              <a:spAutoFit/>
            </a:bodyPr>
            <a:lstStyle/>
            <a:p>
              <a:pPr marL="0" marR="0" lvl="0" indent="0" algn="l" defTabSz="914400" rtl="0" eaLnBrk="1" fontAlgn="base" latinLnBrk="0" hangingPunct="1">
                <a:lnSpc>
                  <a:spcPct val="100000"/>
                </a:lnSpc>
                <a:spcBef>
                  <a:spcPts val="120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100%</a:t>
              </a:r>
              <a:br>
                <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Made in Germany</a:t>
              </a: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8" name="Gruppieren 47"/>
            <p:cNvGrpSpPr/>
            <p:nvPr/>
          </p:nvGrpSpPr>
          <p:grpSpPr>
            <a:xfrm>
              <a:off x="4708013" y="3931031"/>
              <a:ext cx="711712" cy="777644"/>
              <a:chOff x="3738563" y="5684838"/>
              <a:chExt cx="1250950" cy="1366837"/>
            </a:xfrm>
            <a:solidFill>
              <a:schemeClr val="bg1"/>
            </a:solidFill>
          </p:grpSpPr>
          <p:sp>
            <p:nvSpPr>
              <p:cNvPr id="49" name="Freeform 7"/>
              <p:cNvSpPr>
                <a:spLocks noEditPoints="1"/>
              </p:cNvSpPr>
              <p:nvPr/>
            </p:nvSpPr>
            <p:spPr bwMode="auto">
              <a:xfrm>
                <a:off x="3829050" y="5684838"/>
                <a:ext cx="1069975" cy="1068387"/>
              </a:xfrm>
              <a:custGeom>
                <a:avLst/>
                <a:gdLst>
                  <a:gd name="T0" fmla="*/ 0 w 401"/>
                  <a:gd name="T1" fmla="*/ 200 h 400"/>
                  <a:gd name="T2" fmla="*/ 355 w 401"/>
                  <a:gd name="T3" fmla="*/ 264 h 400"/>
                  <a:gd name="T4" fmla="*/ 349 w 401"/>
                  <a:gd name="T5" fmla="*/ 249 h 400"/>
                  <a:gd name="T6" fmla="*/ 351 w 401"/>
                  <a:gd name="T7" fmla="*/ 241 h 400"/>
                  <a:gd name="T8" fmla="*/ 364 w 401"/>
                  <a:gd name="T9" fmla="*/ 233 h 400"/>
                  <a:gd name="T10" fmla="*/ 356 w 401"/>
                  <a:gd name="T11" fmla="*/ 189 h 400"/>
                  <a:gd name="T12" fmla="*/ 364 w 401"/>
                  <a:gd name="T13" fmla="*/ 167 h 400"/>
                  <a:gd name="T14" fmla="*/ 351 w 401"/>
                  <a:gd name="T15" fmla="*/ 159 h 400"/>
                  <a:gd name="T16" fmla="*/ 349 w 401"/>
                  <a:gd name="T17" fmla="*/ 151 h 400"/>
                  <a:gd name="T18" fmla="*/ 355 w 401"/>
                  <a:gd name="T19" fmla="*/ 136 h 400"/>
                  <a:gd name="T20" fmla="*/ 336 w 401"/>
                  <a:gd name="T21" fmla="*/ 123 h 400"/>
                  <a:gd name="T22" fmla="*/ 303 w 401"/>
                  <a:gd name="T23" fmla="*/ 82 h 400"/>
                  <a:gd name="T24" fmla="*/ 303 w 401"/>
                  <a:gd name="T25" fmla="*/ 98 h 400"/>
                  <a:gd name="T26" fmla="*/ 265 w 401"/>
                  <a:gd name="T27" fmla="*/ 46 h 400"/>
                  <a:gd name="T28" fmla="*/ 250 w 401"/>
                  <a:gd name="T29" fmla="*/ 52 h 400"/>
                  <a:gd name="T30" fmla="*/ 242 w 401"/>
                  <a:gd name="T31" fmla="*/ 49 h 400"/>
                  <a:gd name="T32" fmla="*/ 201 w 401"/>
                  <a:gd name="T33" fmla="*/ 33 h 400"/>
                  <a:gd name="T34" fmla="*/ 189 w 401"/>
                  <a:gd name="T35" fmla="*/ 44 h 400"/>
                  <a:gd name="T36" fmla="*/ 181 w 401"/>
                  <a:gd name="T37" fmla="*/ 45 h 400"/>
                  <a:gd name="T38" fmla="*/ 168 w 401"/>
                  <a:gd name="T39" fmla="*/ 36 h 400"/>
                  <a:gd name="T40" fmla="*/ 145 w 401"/>
                  <a:gd name="T41" fmla="*/ 66 h 400"/>
                  <a:gd name="T42" fmla="*/ 62 w 401"/>
                  <a:gd name="T43" fmla="*/ 107 h 400"/>
                  <a:gd name="T44" fmla="*/ 65 w 401"/>
                  <a:gd name="T45" fmla="*/ 123 h 400"/>
                  <a:gd name="T46" fmla="*/ 61 w 401"/>
                  <a:gd name="T47" fmla="*/ 130 h 400"/>
                  <a:gd name="T48" fmla="*/ 46 w 401"/>
                  <a:gd name="T49" fmla="*/ 136 h 400"/>
                  <a:gd name="T50" fmla="*/ 59 w 401"/>
                  <a:gd name="T51" fmla="*/ 172 h 400"/>
                  <a:gd name="T52" fmla="*/ 45 w 401"/>
                  <a:gd name="T53" fmla="*/ 189 h 400"/>
                  <a:gd name="T54" fmla="*/ 34 w 401"/>
                  <a:gd name="T55" fmla="*/ 200 h 400"/>
                  <a:gd name="T56" fmla="*/ 46 w 401"/>
                  <a:gd name="T57" fmla="*/ 219 h 400"/>
                  <a:gd name="T58" fmla="*/ 37 w 401"/>
                  <a:gd name="T59" fmla="*/ 233 h 400"/>
                  <a:gd name="T60" fmla="*/ 67 w 401"/>
                  <a:gd name="T61" fmla="*/ 255 h 400"/>
                  <a:gd name="T62" fmla="*/ 77 w 401"/>
                  <a:gd name="T63" fmla="*/ 296 h 400"/>
                  <a:gd name="T64" fmla="*/ 80 w 401"/>
                  <a:gd name="T65" fmla="*/ 280 h 400"/>
                  <a:gd name="T66" fmla="*/ 83 w 401"/>
                  <a:gd name="T67" fmla="*/ 318 h 400"/>
                  <a:gd name="T68" fmla="*/ 98 w 401"/>
                  <a:gd name="T69" fmla="*/ 318 h 400"/>
                  <a:gd name="T70" fmla="*/ 83 w 401"/>
                  <a:gd name="T71" fmla="*/ 82 h 400"/>
                  <a:gd name="T72" fmla="*/ 108 w 401"/>
                  <a:gd name="T73" fmla="*/ 61 h 400"/>
                  <a:gd name="T74" fmla="*/ 105 w 401"/>
                  <a:gd name="T75" fmla="*/ 77 h 400"/>
                  <a:gd name="T76" fmla="*/ 108 w 401"/>
                  <a:gd name="T77" fmla="*/ 339 h 400"/>
                  <a:gd name="T78" fmla="*/ 123 w 401"/>
                  <a:gd name="T79" fmla="*/ 336 h 400"/>
                  <a:gd name="T80" fmla="*/ 131 w 401"/>
                  <a:gd name="T81" fmla="*/ 340 h 400"/>
                  <a:gd name="T82" fmla="*/ 181 w 401"/>
                  <a:gd name="T83" fmla="*/ 355 h 400"/>
                  <a:gd name="T84" fmla="*/ 172 w 401"/>
                  <a:gd name="T85" fmla="*/ 342 h 400"/>
                  <a:gd name="T86" fmla="*/ 189 w 401"/>
                  <a:gd name="T87" fmla="*/ 356 h 400"/>
                  <a:gd name="T88" fmla="*/ 201 w 401"/>
                  <a:gd name="T89" fmla="*/ 367 h 400"/>
                  <a:gd name="T90" fmla="*/ 229 w 401"/>
                  <a:gd name="T91" fmla="*/ 342 h 400"/>
                  <a:gd name="T92" fmla="*/ 201 w 401"/>
                  <a:gd name="T93" fmla="*/ 247 h 400"/>
                  <a:gd name="T94" fmla="*/ 125 w 401"/>
                  <a:gd name="T95" fmla="*/ 183 h 400"/>
                  <a:gd name="T96" fmla="*/ 224 w 401"/>
                  <a:gd name="T97" fmla="*/ 176 h 400"/>
                  <a:gd name="T98" fmla="*/ 247 w 401"/>
                  <a:gd name="T99" fmla="*/ 272 h 400"/>
                  <a:gd name="T100" fmla="*/ 250 w 401"/>
                  <a:gd name="T101" fmla="*/ 348 h 400"/>
                  <a:gd name="T102" fmla="*/ 265 w 401"/>
                  <a:gd name="T103" fmla="*/ 354 h 400"/>
                  <a:gd name="T104" fmla="*/ 281 w 401"/>
                  <a:gd name="T105" fmla="*/ 320 h 400"/>
                  <a:gd name="T106" fmla="*/ 296 w 401"/>
                  <a:gd name="T107" fmla="*/ 77 h 400"/>
                  <a:gd name="T108" fmla="*/ 293 w 401"/>
                  <a:gd name="T109" fmla="*/ 61 h 400"/>
                  <a:gd name="T110" fmla="*/ 303 w 401"/>
                  <a:gd name="T111" fmla="*/ 318 h 400"/>
                  <a:gd name="T112" fmla="*/ 319 w 401"/>
                  <a:gd name="T113" fmla="*/ 318 h 400"/>
                  <a:gd name="T114" fmla="*/ 321 w 401"/>
                  <a:gd name="T115" fmla="*/ 2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1" h="400">
                    <a:moveTo>
                      <a:pt x="401" y="200"/>
                    </a:moveTo>
                    <a:cubicBezTo>
                      <a:pt x="401" y="89"/>
                      <a:pt x="311" y="0"/>
                      <a:pt x="201" y="0"/>
                    </a:cubicBezTo>
                    <a:cubicBezTo>
                      <a:pt x="90" y="0"/>
                      <a:pt x="0" y="89"/>
                      <a:pt x="0" y="200"/>
                    </a:cubicBezTo>
                    <a:cubicBezTo>
                      <a:pt x="0" y="310"/>
                      <a:pt x="90" y="400"/>
                      <a:pt x="201" y="400"/>
                    </a:cubicBezTo>
                    <a:cubicBezTo>
                      <a:pt x="311" y="400"/>
                      <a:pt x="401" y="310"/>
                      <a:pt x="401" y="200"/>
                    </a:cubicBezTo>
                    <a:close/>
                    <a:moveTo>
                      <a:pt x="355" y="264"/>
                    </a:moveTo>
                    <a:cubicBezTo>
                      <a:pt x="353" y="270"/>
                      <a:pt x="346" y="272"/>
                      <a:pt x="340" y="270"/>
                    </a:cubicBezTo>
                    <a:cubicBezTo>
                      <a:pt x="335" y="268"/>
                      <a:pt x="332" y="261"/>
                      <a:pt x="334" y="255"/>
                    </a:cubicBezTo>
                    <a:cubicBezTo>
                      <a:pt x="337" y="250"/>
                      <a:pt x="343" y="247"/>
                      <a:pt x="349" y="249"/>
                    </a:cubicBezTo>
                    <a:cubicBezTo>
                      <a:pt x="355" y="252"/>
                      <a:pt x="357" y="258"/>
                      <a:pt x="355" y="264"/>
                    </a:cubicBezTo>
                    <a:close/>
                    <a:moveTo>
                      <a:pt x="364" y="233"/>
                    </a:moveTo>
                    <a:cubicBezTo>
                      <a:pt x="363" y="239"/>
                      <a:pt x="357" y="242"/>
                      <a:pt x="351" y="241"/>
                    </a:cubicBezTo>
                    <a:cubicBezTo>
                      <a:pt x="345" y="240"/>
                      <a:pt x="341" y="234"/>
                      <a:pt x="343" y="228"/>
                    </a:cubicBezTo>
                    <a:cubicBezTo>
                      <a:pt x="344" y="222"/>
                      <a:pt x="350" y="218"/>
                      <a:pt x="356" y="219"/>
                    </a:cubicBezTo>
                    <a:cubicBezTo>
                      <a:pt x="362" y="221"/>
                      <a:pt x="366" y="227"/>
                      <a:pt x="364" y="233"/>
                    </a:cubicBezTo>
                    <a:close/>
                    <a:moveTo>
                      <a:pt x="356" y="211"/>
                    </a:moveTo>
                    <a:cubicBezTo>
                      <a:pt x="350" y="211"/>
                      <a:pt x="345" y="206"/>
                      <a:pt x="345" y="200"/>
                    </a:cubicBezTo>
                    <a:cubicBezTo>
                      <a:pt x="345" y="194"/>
                      <a:pt x="350" y="189"/>
                      <a:pt x="356" y="189"/>
                    </a:cubicBezTo>
                    <a:cubicBezTo>
                      <a:pt x="363" y="189"/>
                      <a:pt x="368" y="194"/>
                      <a:pt x="368" y="200"/>
                    </a:cubicBezTo>
                    <a:cubicBezTo>
                      <a:pt x="368" y="206"/>
                      <a:pt x="363" y="211"/>
                      <a:pt x="356" y="211"/>
                    </a:cubicBezTo>
                    <a:close/>
                    <a:moveTo>
                      <a:pt x="364" y="167"/>
                    </a:moveTo>
                    <a:cubicBezTo>
                      <a:pt x="366" y="173"/>
                      <a:pt x="362" y="179"/>
                      <a:pt x="356" y="180"/>
                    </a:cubicBezTo>
                    <a:cubicBezTo>
                      <a:pt x="350" y="182"/>
                      <a:pt x="344" y="178"/>
                      <a:pt x="343" y="172"/>
                    </a:cubicBezTo>
                    <a:cubicBezTo>
                      <a:pt x="341" y="166"/>
                      <a:pt x="345" y="160"/>
                      <a:pt x="351" y="159"/>
                    </a:cubicBezTo>
                    <a:cubicBezTo>
                      <a:pt x="357" y="157"/>
                      <a:pt x="363" y="161"/>
                      <a:pt x="364" y="167"/>
                    </a:cubicBezTo>
                    <a:close/>
                    <a:moveTo>
                      <a:pt x="355" y="136"/>
                    </a:moveTo>
                    <a:cubicBezTo>
                      <a:pt x="357" y="142"/>
                      <a:pt x="355" y="148"/>
                      <a:pt x="349" y="151"/>
                    </a:cubicBezTo>
                    <a:cubicBezTo>
                      <a:pt x="343" y="153"/>
                      <a:pt x="337" y="150"/>
                      <a:pt x="334" y="145"/>
                    </a:cubicBezTo>
                    <a:cubicBezTo>
                      <a:pt x="332" y="139"/>
                      <a:pt x="335" y="132"/>
                      <a:pt x="340" y="130"/>
                    </a:cubicBezTo>
                    <a:cubicBezTo>
                      <a:pt x="346" y="128"/>
                      <a:pt x="353" y="130"/>
                      <a:pt x="355" y="136"/>
                    </a:cubicBezTo>
                    <a:close/>
                    <a:moveTo>
                      <a:pt x="324" y="104"/>
                    </a:moveTo>
                    <a:cubicBezTo>
                      <a:pt x="329" y="101"/>
                      <a:pt x="336" y="102"/>
                      <a:pt x="339" y="107"/>
                    </a:cubicBezTo>
                    <a:cubicBezTo>
                      <a:pt x="343" y="112"/>
                      <a:pt x="341" y="119"/>
                      <a:pt x="336" y="123"/>
                    </a:cubicBezTo>
                    <a:cubicBezTo>
                      <a:pt x="331" y="126"/>
                      <a:pt x="324" y="125"/>
                      <a:pt x="321" y="120"/>
                    </a:cubicBezTo>
                    <a:cubicBezTo>
                      <a:pt x="318" y="114"/>
                      <a:pt x="319" y="108"/>
                      <a:pt x="324" y="104"/>
                    </a:cubicBezTo>
                    <a:close/>
                    <a:moveTo>
                      <a:pt x="303" y="82"/>
                    </a:moveTo>
                    <a:cubicBezTo>
                      <a:pt x="307" y="78"/>
                      <a:pt x="314" y="78"/>
                      <a:pt x="319" y="82"/>
                    </a:cubicBezTo>
                    <a:cubicBezTo>
                      <a:pt x="323" y="86"/>
                      <a:pt x="323" y="93"/>
                      <a:pt x="319" y="98"/>
                    </a:cubicBezTo>
                    <a:cubicBezTo>
                      <a:pt x="314" y="102"/>
                      <a:pt x="307" y="102"/>
                      <a:pt x="303" y="98"/>
                    </a:cubicBezTo>
                    <a:cubicBezTo>
                      <a:pt x="299" y="93"/>
                      <a:pt x="299" y="86"/>
                      <a:pt x="303" y="82"/>
                    </a:cubicBezTo>
                    <a:close/>
                    <a:moveTo>
                      <a:pt x="250" y="52"/>
                    </a:moveTo>
                    <a:cubicBezTo>
                      <a:pt x="252" y="46"/>
                      <a:pt x="259" y="43"/>
                      <a:pt x="265" y="46"/>
                    </a:cubicBezTo>
                    <a:cubicBezTo>
                      <a:pt x="270" y="48"/>
                      <a:pt x="273" y="55"/>
                      <a:pt x="271" y="60"/>
                    </a:cubicBezTo>
                    <a:cubicBezTo>
                      <a:pt x="268" y="66"/>
                      <a:pt x="262" y="69"/>
                      <a:pt x="256" y="66"/>
                    </a:cubicBezTo>
                    <a:cubicBezTo>
                      <a:pt x="250" y="64"/>
                      <a:pt x="248" y="57"/>
                      <a:pt x="250" y="52"/>
                    </a:cubicBezTo>
                    <a:close/>
                    <a:moveTo>
                      <a:pt x="220" y="45"/>
                    </a:moveTo>
                    <a:cubicBezTo>
                      <a:pt x="221" y="39"/>
                      <a:pt x="227" y="35"/>
                      <a:pt x="233" y="36"/>
                    </a:cubicBezTo>
                    <a:cubicBezTo>
                      <a:pt x="239" y="37"/>
                      <a:pt x="243" y="43"/>
                      <a:pt x="242" y="49"/>
                    </a:cubicBezTo>
                    <a:cubicBezTo>
                      <a:pt x="241" y="55"/>
                      <a:pt x="235" y="59"/>
                      <a:pt x="229" y="58"/>
                    </a:cubicBezTo>
                    <a:cubicBezTo>
                      <a:pt x="223" y="57"/>
                      <a:pt x="219" y="51"/>
                      <a:pt x="220" y="45"/>
                    </a:cubicBezTo>
                    <a:close/>
                    <a:moveTo>
                      <a:pt x="201" y="33"/>
                    </a:moveTo>
                    <a:cubicBezTo>
                      <a:pt x="207" y="33"/>
                      <a:pt x="212" y="38"/>
                      <a:pt x="212" y="44"/>
                    </a:cubicBezTo>
                    <a:cubicBezTo>
                      <a:pt x="212" y="50"/>
                      <a:pt x="207" y="55"/>
                      <a:pt x="201" y="55"/>
                    </a:cubicBezTo>
                    <a:cubicBezTo>
                      <a:pt x="194" y="55"/>
                      <a:pt x="189" y="50"/>
                      <a:pt x="189" y="44"/>
                    </a:cubicBezTo>
                    <a:cubicBezTo>
                      <a:pt x="189" y="38"/>
                      <a:pt x="194" y="33"/>
                      <a:pt x="201" y="33"/>
                    </a:cubicBezTo>
                    <a:close/>
                    <a:moveTo>
                      <a:pt x="168" y="36"/>
                    </a:moveTo>
                    <a:cubicBezTo>
                      <a:pt x="174" y="35"/>
                      <a:pt x="180" y="39"/>
                      <a:pt x="181" y="45"/>
                    </a:cubicBezTo>
                    <a:cubicBezTo>
                      <a:pt x="182" y="51"/>
                      <a:pt x="178" y="57"/>
                      <a:pt x="172" y="58"/>
                    </a:cubicBezTo>
                    <a:cubicBezTo>
                      <a:pt x="166" y="59"/>
                      <a:pt x="160" y="55"/>
                      <a:pt x="159" y="49"/>
                    </a:cubicBezTo>
                    <a:cubicBezTo>
                      <a:pt x="158" y="43"/>
                      <a:pt x="162" y="37"/>
                      <a:pt x="168" y="36"/>
                    </a:cubicBezTo>
                    <a:close/>
                    <a:moveTo>
                      <a:pt x="137" y="46"/>
                    </a:moveTo>
                    <a:cubicBezTo>
                      <a:pt x="142" y="43"/>
                      <a:pt x="149" y="46"/>
                      <a:pt x="151" y="52"/>
                    </a:cubicBezTo>
                    <a:cubicBezTo>
                      <a:pt x="154" y="57"/>
                      <a:pt x="151" y="64"/>
                      <a:pt x="145" y="66"/>
                    </a:cubicBezTo>
                    <a:cubicBezTo>
                      <a:pt x="140" y="69"/>
                      <a:pt x="133" y="66"/>
                      <a:pt x="131" y="60"/>
                    </a:cubicBezTo>
                    <a:cubicBezTo>
                      <a:pt x="128" y="55"/>
                      <a:pt x="131" y="48"/>
                      <a:pt x="137" y="46"/>
                    </a:cubicBezTo>
                    <a:close/>
                    <a:moveTo>
                      <a:pt x="62" y="107"/>
                    </a:moveTo>
                    <a:cubicBezTo>
                      <a:pt x="65" y="102"/>
                      <a:pt x="72" y="101"/>
                      <a:pt x="77" y="104"/>
                    </a:cubicBezTo>
                    <a:cubicBezTo>
                      <a:pt x="82" y="108"/>
                      <a:pt x="84" y="114"/>
                      <a:pt x="80" y="120"/>
                    </a:cubicBezTo>
                    <a:cubicBezTo>
                      <a:pt x="77" y="125"/>
                      <a:pt x="70" y="126"/>
                      <a:pt x="65" y="123"/>
                    </a:cubicBezTo>
                    <a:cubicBezTo>
                      <a:pt x="60" y="119"/>
                      <a:pt x="58" y="112"/>
                      <a:pt x="62" y="107"/>
                    </a:cubicBezTo>
                    <a:close/>
                    <a:moveTo>
                      <a:pt x="46" y="136"/>
                    </a:moveTo>
                    <a:cubicBezTo>
                      <a:pt x="49" y="130"/>
                      <a:pt x="55" y="128"/>
                      <a:pt x="61" y="130"/>
                    </a:cubicBezTo>
                    <a:cubicBezTo>
                      <a:pt x="67" y="132"/>
                      <a:pt x="69" y="139"/>
                      <a:pt x="67" y="145"/>
                    </a:cubicBezTo>
                    <a:cubicBezTo>
                      <a:pt x="65" y="150"/>
                      <a:pt x="58" y="153"/>
                      <a:pt x="52" y="151"/>
                    </a:cubicBezTo>
                    <a:cubicBezTo>
                      <a:pt x="47" y="148"/>
                      <a:pt x="44" y="142"/>
                      <a:pt x="46" y="136"/>
                    </a:cubicBezTo>
                    <a:close/>
                    <a:moveTo>
                      <a:pt x="37" y="167"/>
                    </a:moveTo>
                    <a:cubicBezTo>
                      <a:pt x="38" y="161"/>
                      <a:pt x="44" y="157"/>
                      <a:pt x="50" y="159"/>
                    </a:cubicBezTo>
                    <a:cubicBezTo>
                      <a:pt x="56" y="160"/>
                      <a:pt x="60" y="166"/>
                      <a:pt x="59" y="172"/>
                    </a:cubicBezTo>
                    <a:cubicBezTo>
                      <a:pt x="57" y="178"/>
                      <a:pt x="52" y="182"/>
                      <a:pt x="46" y="180"/>
                    </a:cubicBezTo>
                    <a:cubicBezTo>
                      <a:pt x="40" y="179"/>
                      <a:pt x="36" y="173"/>
                      <a:pt x="37" y="167"/>
                    </a:cubicBezTo>
                    <a:close/>
                    <a:moveTo>
                      <a:pt x="45" y="189"/>
                    </a:moveTo>
                    <a:cubicBezTo>
                      <a:pt x="51" y="189"/>
                      <a:pt x="56" y="194"/>
                      <a:pt x="56" y="200"/>
                    </a:cubicBezTo>
                    <a:cubicBezTo>
                      <a:pt x="56" y="206"/>
                      <a:pt x="51" y="211"/>
                      <a:pt x="45" y="211"/>
                    </a:cubicBezTo>
                    <a:cubicBezTo>
                      <a:pt x="39" y="211"/>
                      <a:pt x="34" y="206"/>
                      <a:pt x="34" y="200"/>
                    </a:cubicBezTo>
                    <a:cubicBezTo>
                      <a:pt x="34" y="194"/>
                      <a:pt x="39" y="189"/>
                      <a:pt x="45" y="189"/>
                    </a:cubicBezTo>
                    <a:close/>
                    <a:moveTo>
                      <a:pt x="37" y="233"/>
                    </a:moveTo>
                    <a:cubicBezTo>
                      <a:pt x="36" y="226"/>
                      <a:pt x="40" y="221"/>
                      <a:pt x="46" y="219"/>
                    </a:cubicBezTo>
                    <a:cubicBezTo>
                      <a:pt x="52" y="218"/>
                      <a:pt x="57" y="222"/>
                      <a:pt x="59" y="228"/>
                    </a:cubicBezTo>
                    <a:cubicBezTo>
                      <a:pt x="60" y="234"/>
                      <a:pt x="56" y="240"/>
                      <a:pt x="50" y="241"/>
                    </a:cubicBezTo>
                    <a:cubicBezTo>
                      <a:pt x="44" y="242"/>
                      <a:pt x="38" y="239"/>
                      <a:pt x="37" y="233"/>
                    </a:cubicBezTo>
                    <a:close/>
                    <a:moveTo>
                      <a:pt x="46" y="264"/>
                    </a:moveTo>
                    <a:cubicBezTo>
                      <a:pt x="44" y="258"/>
                      <a:pt x="47" y="252"/>
                      <a:pt x="52" y="249"/>
                    </a:cubicBezTo>
                    <a:cubicBezTo>
                      <a:pt x="58" y="247"/>
                      <a:pt x="65" y="250"/>
                      <a:pt x="67" y="255"/>
                    </a:cubicBezTo>
                    <a:cubicBezTo>
                      <a:pt x="69" y="261"/>
                      <a:pt x="67" y="268"/>
                      <a:pt x="61" y="270"/>
                    </a:cubicBezTo>
                    <a:cubicBezTo>
                      <a:pt x="55" y="272"/>
                      <a:pt x="49" y="270"/>
                      <a:pt x="46" y="264"/>
                    </a:cubicBezTo>
                    <a:close/>
                    <a:moveTo>
                      <a:pt x="77" y="296"/>
                    </a:moveTo>
                    <a:cubicBezTo>
                      <a:pt x="72" y="299"/>
                      <a:pt x="65" y="298"/>
                      <a:pt x="62" y="293"/>
                    </a:cubicBezTo>
                    <a:cubicBezTo>
                      <a:pt x="58" y="288"/>
                      <a:pt x="60" y="281"/>
                      <a:pt x="65" y="277"/>
                    </a:cubicBezTo>
                    <a:cubicBezTo>
                      <a:pt x="70" y="274"/>
                      <a:pt x="77" y="275"/>
                      <a:pt x="80" y="280"/>
                    </a:cubicBezTo>
                    <a:cubicBezTo>
                      <a:pt x="84" y="285"/>
                      <a:pt x="82" y="292"/>
                      <a:pt x="77" y="296"/>
                    </a:cubicBezTo>
                    <a:close/>
                    <a:moveTo>
                      <a:pt x="98" y="318"/>
                    </a:moveTo>
                    <a:cubicBezTo>
                      <a:pt x="94" y="322"/>
                      <a:pt x="87" y="322"/>
                      <a:pt x="83" y="318"/>
                    </a:cubicBezTo>
                    <a:cubicBezTo>
                      <a:pt x="78" y="314"/>
                      <a:pt x="78" y="307"/>
                      <a:pt x="83" y="302"/>
                    </a:cubicBezTo>
                    <a:cubicBezTo>
                      <a:pt x="87" y="298"/>
                      <a:pt x="94" y="298"/>
                      <a:pt x="98" y="302"/>
                    </a:cubicBezTo>
                    <a:cubicBezTo>
                      <a:pt x="103" y="307"/>
                      <a:pt x="103" y="314"/>
                      <a:pt x="98" y="318"/>
                    </a:cubicBezTo>
                    <a:close/>
                    <a:moveTo>
                      <a:pt x="98" y="98"/>
                    </a:moveTo>
                    <a:cubicBezTo>
                      <a:pt x="94" y="102"/>
                      <a:pt x="87" y="102"/>
                      <a:pt x="83" y="98"/>
                    </a:cubicBezTo>
                    <a:cubicBezTo>
                      <a:pt x="78" y="93"/>
                      <a:pt x="78" y="86"/>
                      <a:pt x="83" y="82"/>
                    </a:cubicBezTo>
                    <a:cubicBezTo>
                      <a:pt x="87" y="78"/>
                      <a:pt x="94" y="78"/>
                      <a:pt x="98" y="82"/>
                    </a:cubicBezTo>
                    <a:cubicBezTo>
                      <a:pt x="103" y="86"/>
                      <a:pt x="103" y="93"/>
                      <a:pt x="98" y="98"/>
                    </a:cubicBezTo>
                    <a:close/>
                    <a:moveTo>
                      <a:pt x="108" y="61"/>
                    </a:moveTo>
                    <a:cubicBezTo>
                      <a:pt x="113" y="58"/>
                      <a:pt x="120" y="59"/>
                      <a:pt x="123" y="64"/>
                    </a:cubicBezTo>
                    <a:cubicBezTo>
                      <a:pt x="127" y="69"/>
                      <a:pt x="125" y="76"/>
                      <a:pt x="120" y="80"/>
                    </a:cubicBezTo>
                    <a:cubicBezTo>
                      <a:pt x="115" y="83"/>
                      <a:pt x="108" y="82"/>
                      <a:pt x="105" y="77"/>
                    </a:cubicBezTo>
                    <a:cubicBezTo>
                      <a:pt x="101" y="71"/>
                      <a:pt x="103" y="65"/>
                      <a:pt x="108" y="61"/>
                    </a:cubicBezTo>
                    <a:close/>
                    <a:moveTo>
                      <a:pt x="123" y="336"/>
                    </a:moveTo>
                    <a:cubicBezTo>
                      <a:pt x="120" y="341"/>
                      <a:pt x="113" y="342"/>
                      <a:pt x="108" y="339"/>
                    </a:cubicBezTo>
                    <a:cubicBezTo>
                      <a:pt x="103" y="335"/>
                      <a:pt x="101" y="328"/>
                      <a:pt x="105" y="323"/>
                    </a:cubicBezTo>
                    <a:cubicBezTo>
                      <a:pt x="108" y="318"/>
                      <a:pt x="115" y="317"/>
                      <a:pt x="120" y="320"/>
                    </a:cubicBezTo>
                    <a:cubicBezTo>
                      <a:pt x="125" y="324"/>
                      <a:pt x="127" y="331"/>
                      <a:pt x="123" y="336"/>
                    </a:cubicBezTo>
                    <a:close/>
                    <a:moveTo>
                      <a:pt x="151" y="348"/>
                    </a:moveTo>
                    <a:cubicBezTo>
                      <a:pt x="149" y="354"/>
                      <a:pt x="142" y="357"/>
                      <a:pt x="137" y="354"/>
                    </a:cubicBezTo>
                    <a:cubicBezTo>
                      <a:pt x="131" y="352"/>
                      <a:pt x="128" y="345"/>
                      <a:pt x="131" y="340"/>
                    </a:cubicBezTo>
                    <a:cubicBezTo>
                      <a:pt x="133" y="334"/>
                      <a:pt x="140" y="331"/>
                      <a:pt x="145" y="334"/>
                    </a:cubicBezTo>
                    <a:cubicBezTo>
                      <a:pt x="151" y="336"/>
                      <a:pt x="154" y="343"/>
                      <a:pt x="151" y="348"/>
                    </a:cubicBezTo>
                    <a:close/>
                    <a:moveTo>
                      <a:pt x="181" y="355"/>
                    </a:moveTo>
                    <a:cubicBezTo>
                      <a:pt x="180" y="361"/>
                      <a:pt x="174" y="365"/>
                      <a:pt x="168" y="364"/>
                    </a:cubicBezTo>
                    <a:cubicBezTo>
                      <a:pt x="162" y="363"/>
                      <a:pt x="158" y="357"/>
                      <a:pt x="159" y="351"/>
                    </a:cubicBezTo>
                    <a:cubicBezTo>
                      <a:pt x="160" y="345"/>
                      <a:pt x="166" y="341"/>
                      <a:pt x="172" y="342"/>
                    </a:cubicBezTo>
                    <a:cubicBezTo>
                      <a:pt x="178" y="343"/>
                      <a:pt x="182" y="349"/>
                      <a:pt x="181" y="355"/>
                    </a:cubicBezTo>
                    <a:close/>
                    <a:moveTo>
                      <a:pt x="201" y="367"/>
                    </a:moveTo>
                    <a:cubicBezTo>
                      <a:pt x="194" y="367"/>
                      <a:pt x="189" y="362"/>
                      <a:pt x="189" y="356"/>
                    </a:cubicBezTo>
                    <a:cubicBezTo>
                      <a:pt x="189" y="350"/>
                      <a:pt x="194" y="345"/>
                      <a:pt x="201" y="345"/>
                    </a:cubicBezTo>
                    <a:cubicBezTo>
                      <a:pt x="207" y="345"/>
                      <a:pt x="212" y="350"/>
                      <a:pt x="212" y="356"/>
                    </a:cubicBezTo>
                    <a:cubicBezTo>
                      <a:pt x="212" y="362"/>
                      <a:pt x="207" y="367"/>
                      <a:pt x="201" y="367"/>
                    </a:cubicBezTo>
                    <a:close/>
                    <a:moveTo>
                      <a:pt x="233" y="364"/>
                    </a:moveTo>
                    <a:cubicBezTo>
                      <a:pt x="227" y="365"/>
                      <a:pt x="221" y="361"/>
                      <a:pt x="220" y="355"/>
                    </a:cubicBezTo>
                    <a:cubicBezTo>
                      <a:pt x="219" y="349"/>
                      <a:pt x="223" y="343"/>
                      <a:pt x="229" y="342"/>
                    </a:cubicBezTo>
                    <a:cubicBezTo>
                      <a:pt x="235" y="341"/>
                      <a:pt x="241" y="345"/>
                      <a:pt x="242" y="351"/>
                    </a:cubicBezTo>
                    <a:cubicBezTo>
                      <a:pt x="243" y="357"/>
                      <a:pt x="239" y="363"/>
                      <a:pt x="233" y="364"/>
                    </a:cubicBezTo>
                    <a:close/>
                    <a:moveTo>
                      <a:pt x="201" y="247"/>
                    </a:moveTo>
                    <a:cubicBezTo>
                      <a:pt x="154" y="272"/>
                      <a:pt x="154" y="272"/>
                      <a:pt x="154" y="272"/>
                    </a:cubicBezTo>
                    <a:cubicBezTo>
                      <a:pt x="163" y="220"/>
                      <a:pt x="163" y="220"/>
                      <a:pt x="163" y="220"/>
                    </a:cubicBezTo>
                    <a:cubicBezTo>
                      <a:pt x="125" y="183"/>
                      <a:pt x="125" y="183"/>
                      <a:pt x="125" y="183"/>
                    </a:cubicBezTo>
                    <a:cubicBezTo>
                      <a:pt x="177" y="176"/>
                      <a:pt x="177" y="176"/>
                      <a:pt x="177" y="176"/>
                    </a:cubicBezTo>
                    <a:cubicBezTo>
                      <a:pt x="201" y="128"/>
                      <a:pt x="201" y="128"/>
                      <a:pt x="201" y="128"/>
                    </a:cubicBezTo>
                    <a:cubicBezTo>
                      <a:pt x="224" y="176"/>
                      <a:pt x="224" y="176"/>
                      <a:pt x="224" y="176"/>
                    </a:cubicBezTo>
                    <a:cubicBezTo>
                      <a:pt x="276" y="183"/>
                      <a:pt x="276" y="183"/>
                      <a:pt x="276" y="183"/>
                    </a:cubicBezTo>
                    <a:cubicBezTo>
                      <a:pt x="238" y="220"/>
                      <a:pt x="238" y="220"/>
                      <a:pt x="238" y="220"/>
                    </a:cubicBezTo>
                    <a:cubicBezTo>
                      <a:pt x="247" y="272"/>
                      <a:pt x="247" y="272"/>
                      <a:pt x="247" y="272"/>
                    </a:cubicBezTo>
                    <a:lnTo>
                      <a:pt x="201" y="247"/>
                    </a:lnTo>
                    <a:close/>
                    <a:moveTo>
                      <a:pt x="265" y="354"/>
                    </a:moveTo>
                    <a:cubicBezTo>
                      <a:pt x="259" y="357"/>
                      <a:pt x="252" y="354"/>
                      <a:pt x="250" y="348"/>
                    </a:cubicBezTo>
                    <a:cubicBezTo>
                      <a:pt x="248" y="343"/>
                      <a:pt x="250" y="336"/>
                      <a:pt x="256" y="334"/>
                    </a:cubicBezTo>
                    <a:cubicBezTo>
                      <a:pt x="262" y="331"/>
                      <a:pt x="268" y="334"/>
                      <a:pt x="271" y="340"/>
                    </a:cubicBezTo>
                    <a:cubicBezTo>
                      <a:pt x="273" y="345"/>
                      <a:pt x="270" y="352"/>
                      <a:pt x="265" y="354"/>
                    </a:cubicBezTo>
                    <a:close/>
                    <a:moveTo>
                      <a:pt x="293" y="339"/>
                    </a:moveTo>
                    <a:cubicBezTo>
                      <a:pt x="288" y="342"/>
                      <a:pt x="281" y="341"/>
                      <a:pt x="278" y="336"/>
                    </a:cubicBezTo>
                    <a:cubicBezTo>
                      <a:pt x="275" y="331"/>
                      <a:pt x="276" y="324"/>
                      <a:pt x="281" y="320"/>
                    </a:cubicBezTo>
                    <a:cubicBezTo>
                      <a:pt x="286" y="317"/>
                      <a:pt x="293" y="318"/>
                      <a:pt x="296" y="323"/>
                    </a:cubicBezTo>
                    <a:cubicBezTo>
                      <a:pt x="300" y="328"/>
                      <a:pt x="298" y="335"/>
                      <a:pt x="293" y="339"/>
                    </a:cubicBezTo>
                    <a:close/>
                    <a:moveTo>
                      <a:pt x="296" y="77"/>
                    </a:moveTo>
                    <a:cubicBezTo>
                      <a:pt x="293" y="82"/>
                      <a:pt x="286" y="83"/>
                      <a:pt x="281" y="80"/>
                    </a:cubicBezTo>
                    <a:cubicBezTo>
                      <a:pt x="276" y="76"/>
                      <a:pt x="275" y="69"/>
                      <a:pt x="278" y="64"/>
                    </a:cubicBezTo>
                    <a:cubicBezTo>
                      <a:pt x="281" y="59"/>
                      <a:pt x="288" y="58"/>
                      <a:pt x="293" y="61"/>
                    </a:cubicBezTo>
                    <a:cubicBezTo>
                      <a:pt x="298" y="65"/>
                      <a:pt x="300" y="71"/>
                      <a:pt x="296" y="77"/>
                    </a:cubicBezTo>
                    <a:close/>
                    <a:moveTo>
                      <a:pt x="319" y="318"/>
                    </a:moveTo>
                    <a:cubicBezTo>
                      <a:pt x="314" y="322"/>
                      <a:pt x="307" y="322"/>
                      <a:pt x="303" y="318"/>
                    </a:cubicBezTo>
                    <a:cubicBezTo>
                      <a:pt x="299" y="314"/>
                      <a:pt x="299" y="307"/>
                      <a:pt x="303" y="302"/>
                    </a:cubicBezTo>
                    <a:cubicBezTo>
                      <a:pt x="307" y="298"/>
                      <a:pt x="314" y="298"/>
                      <a:pt x="319" y="302"/>
                    </a:cubicBezTo>
                    <a:cubicBezTo>
                      <a:pt x="323" y="307"/>
                      <a:pt x="323" y="314"/>
                      <a:pt x="319" y="318"/>
                    </a:cubicBezTo>
                    <a:close/>
                    <a:moveTo>
                      <a:pt x="339" y="293"/>
                    </a:moveTo>
                    <a:cubicBezTo>
                      <a:pt x="336" y="298"/>
                      <a:pt x="329" y="299"/>
                      <a:pt x="324" y="296"/>
                    </a:cubicBezTo>
                    <a:cubicBezTo>
                      <a:pt x="319" y="292"/>
                      <a:pt x="318" y="285"/>
                      <a:pt x="321" y="280"/>
                    </a:cubicBezTo>
                    <a:cubicBezTo>
                      <a:pt x="324" y="275"/>
                      <a:pt x="331" y="274"/>
                      <a:pt x="336" y="277"/>
                    </a:cubicBezTo>
                    <a:cubicBezTo>
                      <a:pt x="341" y="281"/>
                      <a:pt x="343" y="288"/>
                      <a:pt x="339"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435055"/>
                  </a:solidFill>
                  <a:effectLst/>
                  <a:uLnTx/>
                  <a:uFillTx/>
                  <a:latin typeface="Arial"/>
                  <a:ea typeface="+mn-ea"/>
                  <a:cs typeface="+mn-cs"/>
                </a:endParaRPr>
              </a:p>
            </p:txBody>
          </p:sp>
          <p:sp>
            <p:nvSpPr>
              <p:cNvPr id="50" name="Freeform 8"/>
              <p:cNvSpPr>
                <a:spLocks/>
              </p:cNvSpPr>
              <p:nvPr/>
            </p:nvSpPr>
            <p:spPr bwMode="auto">
              <a:xfrm>
                <a:off x="3738563" y="6589713"/>
                <a:ext cx="454025" cy="461962"/>
              </a:xfrm>
              <a:custGeom>
                <a:avLst/>
                <a:gdLst>
                  <a:gd name="T0" fmla="*/ 61 w 170"/>
                  <a:gd name="T1" fmla="*/ 0 h 173"/>
                  <a:gd name="T2" fmla="*/ 2 w 170"/>
                  <a:gd name="T3" fmla="*/ 101 h 173"/>
                  <a:gd name="T4" fmla="*/ 2 w 170"/>
                  <a:gd name="T5" fmla="*/ 112 h 173"/>
                  <a:gd name="T6" fmla="*/ 11 w 170"/>
                  <a:gd name="T7" fmla="*/ 118 h 173"/>
                  <a:gd name="T8" fmla="*/ 66 w 170"/>
                  <a:gd name="T9" fmla="*/ 124 h 173"/>
                  <a:gd name="T10" fmla="*/ 96 w 170"/>
                  <a:gd name="T11" fmla="*/ 168 h 173"/>
                  <a:gd name="T12" fmla="*/ 105 w 170"/>
                  <a:gd name="T13" fmla="*/ 173 h 173"/>
                  <a:gd name="T14" fmla="*/ 106 w 170"/>
                  <a:gd name="T15" fmla="*/ 173 h 173"/>
                  <a:gd name="T16" fmla="*/ 115 w 170"/>
                  <a:gd name="T17" fmla="*/ 167 h 173"/>
                  <a:gd name="T18" fmla="*/ 170 w 170"/>
                  <a:gd name="T19" fmla="*/ 74 h 173"/>
                  <a:gd name="T20" fmla="*/ 61 w 170"/>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73">
                    <a:moveTo>
                      <a:pt x="61" y="0"/>
                    </a:moveTo>
                    <a:cubicBezTo>
                      <a:pt x="2" y="101"/>
                      <a:pt x="2" y="101"/>
                      <a:pt x="2" y="101"/>
                    </a:cubicBezTo>
                    <a:cubicBezTo>
                      <a:pt x="0" y="104"/>
                      <a:pt x="0" y="108"/>
                      <a:pt x="2" y="112"/>
                    </a:cubicBezTo>
                    <a:cubicBezTo>
                      <a:pt x="4" y="115"/>
                      <a:pt x="7" y="117"/>
                      <a:pt x="11" y="118"/>
                    </a:cubicBezTo>
                    <a:cubicBezTo>
                      <a:pt x="66" y="124"/>
                      <a:pt x="66" y="124"/>
                      <a:pt x="66" y="124"/>
                    </a:cubicBezTo>
                    <a:cubicBezTo>
                      <a:pt x="96" y="168"/>
                      <a:pt x="96" y="168"/>
                      <a:pt x="96" y="168"/>
                    </a:cubicBezTo>
                    <a:cubicBezTo>
                      <a:pt x="98" y="171"/>
                      <a:pt x="102" y="173"/>
                      <a:pt x="105" y="173"/>
                    </a:cubicBezTo>
                    <a:cubicBezTo>
                      <a:pt x="106" y="173"/>
                      <a:pt x="106" y="173"/>
                      <a:pt x="106" y="173"/>
                    </a:cubicBezTo>
                    <a:cubicBezTo>
                      <a:pt x="110" y="173"/>
                      <a:pt x="113" y="170"/>
                      <a:pt x="115" y="167"/>
                    </a:cubicBezTo>
                    <a:cubicBezTo>
                      <a:pt x="170" y="74"/>
                      <a:pt x="170" y="74"/>
                      <a:pt x="170" y="74"/>
                    </a:cubicBezTo>
                    <a:cubicBezTo>
                      <a:pt x="126" y="61"/>
                      <a:pt x="89" y="35"/>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435055"/>
                  </a:solidFill>
                  <a:effectLst/>
                  <a:uLnTx/>
                  <a:uFillTx/>
                  <a:latin typeface="Arial"/>
                  <a:ea typeface="+mn-ea"/>
                  <a:cs typeface="+mn-cs"/>
                </a:endParaRPr>
              </a:p>
            </p:txBody>
          </p:sp>
          <p:sp>
            <p:nvSpPr>
              <p:cNvPr id="51" name="Freeform 9"/>
              <p:cNvSpPr>
                <a:spLocks/>
              </p:cNvSpPr>
              <p:nvPr/>
            </p:nvSpPr>
            <p:spPr bwMode="auto">
              <a:xfrm>
                <a:off x="4538663" y="6589713"/>
                <a:ext cx="450850" cy="461962"/>
              </a:xfrm>
              <a:custGeom>
                <a:avLst/>
                <a:gdLst>
                  <a:gd name="T0" fmla="*/ 167 w 169"/>
                  <a:gd name="T1" fmla="*/ 101 h 173"/>
                  <a:gd name="T2" fmla="*/ 108 w 169"/>
                  <a:gd name="T3" fmla="*/ 0 h 173"/>
                  <a:gd name="T4" fmla="*/ 0 w 169"/>
                  <a:gd name="T5" fmla="*/ 74 h 173"/>
                  <a:gd name="T6" fmla="*/ 54 w 169"/>
                  <a:gd name="T7" fmla="*/ 167 h 173"/>
                  <a:gd name="T8" fmla="*/ 63 w 169"/>
                  <a:gd name="T9" fmla="*/ 173 h 173"/>
                  <a:gd name="T10" fmla="*/ 64 w 169"/>
                  <a:gd name="T11" fmla="*/ 173 h 173"/>
                  <a:gd name="T12" fmla="*/ 73 w 169"/>
                  <a:gd name="T13" fmla="*/ 168 h 173"/>
                  <a:gd name="T14" fmla="*/ 103 w 169"/>
                  <a:gd name="T15" fmla="*/ 124 h 173"/>
                  <a:gd name="T16" fmla="*/ 159 w 169"/>
                  <a:gd name="T17" fmla="*/ 118 h 173"/>
                  <a:gd name="T18" fmla="*/ 167 w 169"/>
                  <a:gd name="T19" fmla="*/ 112 h 173"/>
                  <a:gd name="T20" fmla="*/ 167 w 169"/>
                  <a:gd name="T21" fmla="*/ 10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73">
                    <a:moveTo>
                      <a:pt x="167" y="101"/>
                    </a:moveTo>
                    <a:cubicBezTo>
                      <a:pt x="108" y="0"/>
                      <a:pt x="108" y="0"/>
                      <a:pt x="108" y="0"/>
                    </a:cubicBezTo>
                    <a:cubicBezTo>
                      <a:pt x="80" y="35"/>
                      <a:pt x="43" y="61"/>
                      <a:pt x="0" y="74"/>
                    </a:cubicBezTo>
                    <a:cubicBezTo>
                      <a:pt x="54" y="167"/>
                      <a:pt x="54" y="167"/>
                      <a:pt x="54" y="167"/>
                    </a:cubicBezTo>
                    <a:cubicBezTo>
                      <a:pt x="56" y="170"/>
                      <a:pt x="59" y="173"/>
                      <a:pt x="63" y="173"/>
                    </a:cubicBezTo>
                    <a:cubicBezTo>
                      <a:pt x="63" y="173"/>
                      <a:pt x="64" y="173"/>
                      <a:pt x="64" y="173"/>
                    </a:cubicBezTo>
                    <a:cubicBezTo>
                      <a:pt x="67" y="173"/>
                      <a:pt x="71" y="171"/>
                      <a:pt x="73" y="168"/>
                    </a:cubicBezTo>
                    <a:cubicBezTo>
                      <a:pt x="103" y="124"/>
                      <a:pt x="103" y="124"/>
                      <a:pt x="103" y="124"/>
                    </a:cubicBezTo>
                    <a:cubicBezTo>
                      <a:pt x="159" y="118"/>
                      <a:pt x="159" y="118"/>
                      <a:pt x="159" y="118"/>
                    </a:cubicBezTo>
                    <a:cubicBezTo>
                      <a:pt x="162" y="117"/>
                      <a:pt x="166" y="115"/>
                      <a:pt x="167" y="112"/>
                    </a:cubicBezTo>
                    <a:cubicBezTo>
                      <a:pt x="169" y="108"/>
                      <a:pt x="169" y="104"/>
                      <a:pt x="16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435055"/>
                  </a:solidFill>
                  <a:effectLst/>
                  <a:uLnTx/>
                  <a:uFillTx/>
                  <a:latin typeface="Arial"/>
                  <a:ea typeface="+mn-ea"/>
                  <a:cs typeface="+mn-cs"/>
                </a:endParaRPr>
              </a:p>
            </p:txBody>
          </p:sp>
        </p:grpSp>
      </p:grpSp>
      <p:grpSp>
        <p:nvGrpSpPr>
          <p:cNvPr id="52" name="Gruppieren 51"/>
          <p:cNvGrpSpPr/>
          <p:nvPr/>
        </p:nvGrpSpPr>
        <p:grpSpPr>
          <a:xfrm>
            <a:off x="2028882" y="5132420"/>
            <a:ext cx="3712648" cy="861774"/>
            <a:chOff x="955439" y="4878216"/>
            <a:chExt cx="3712648" cy="861774"/>
          </a:xfrm>
        </p:grpSpPr>
        <p:sp>
          <p:nvSpPr>
            <p:cNvPr id="53" name="Freeform 5"/>
            <p:cNvSpPr>
              <a:spLocks noEditPoints="1"/>
            </p:cNvSpPr>
            <p:nvPr/>
          </p:nvSpPr>
          <p:spPr bwMode="auto">
            <a:xfrm>
              <a:off x="955439" y="4971852"/>
              <a:ext cx="473293" cy="640376"/>
            </a:xfrm>
            <a:custGeom>
              <a:avLst/>
              <a:gdLst>
                <a:gd name="T0" fmla="*/ 208 w 423"/>
                <a:gd name="T1" fmla="*/ 0 h 572"/>
                <a:gd name="T2" fmla="*/ 0 w 423"/>
                <a:gd name="T3" fmla="*/ 208 h 572"/>
                <a:gd name="T4" fmla="*/ 16 w 423"/>
                <a:gd name="T5" fmla="*/ 288 h 572"/>
                <a:gd name="T6" fmla="*/ 201 w 423"/>
                <a:gd name="T7" fmla="*/ 567 h 572"/>
                <a:gd name="T8" fmla="*/ 211 w 423"/>
                <a:gd name="T9" fmla="*/ 572 h 572"/>
                <a:gd name="T10" fmla="*/ 221 w 423"/>
                <a:gd name="T11" fmla="*/ 567 h 572"/>
                <a:gd name="T12" fmla="*/ 406 w 423"/>
                <a:gd name="T13" fmla="*/ 288 h 572"/>
                <a:gd name="T14" fmla="*/ 423 w 423"/>
                <a:gd name="T15" fmla="*/ 208 h 572"/>
                <a:gd name="T16" fmla="*/ 208 w 423"/>
                <a:gd name="T17" fmla="*/ 0 h 572"/>
                <a:gd name="T18" fmla="*/ 211 w 423"/>
                <a:gd name="T19" fmla="*/ 315 h 572"/>
                <a:gd name="T20" fmla="*/ 101 w 423"/>
                <a:gd name="T21" fmla="*/ 204 h 572"/>
                <a:gd name="T22" fmla="*/ 211 w 423"/>
                <a:gd name="T23" fmla="*/ 94 h 572"/>
                <a:gd name="T24" fmla="*/ 322 w 423"/>
                <a:gd name="T25" fmla="*/ 204 h 572"/>
                <a:gd name="T26" fmla="*/ 211 w 423"/>
                <a:gd name="T27" fmla="*/ 31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572">
                  <a:moveTo>
                    <a:pt x="208" y="0"/>
                  </a:moveTo>
                  <a:cubicBezTo>
                    <a:pt x="93" y="0"/>
                    <a:pt x="0" y="93"/>
                    <a:pt x="0" y="208"/>
                  </a:cubicBezTo>
                  <a:cubicBezTo>
                    <a:pt x="0" y="236"/>
                    <a:pt x="5" y="263"/>
                    <a:pt x="16" y="288"/>
                  </a:cubicBezTo>
                  <a:cubicBezTo>
                    <a:pt x="39" y="342"/>
                    <a:pt x="195" y="558"/>
                    <a:pt x="201" y="567"/>
                  </a:cubicBezTo>
                  <a:cubicBezTo>
                    <a:pt x="204" y="570"/>
                    <a:pt x="207" y="572"/>
                    <a:pt x="211" y="572"/>
                  </a:cubicBezTo>
                  <a:cubicBezTo>
                    <a:pt x="215" y="572"/>
                    <a:pt x="219" y="570"/>
                    <a:pt x="221" y="567"/>
                  </a:cubicBezTo>
                  <a:cubicBezTo>
                    <a:pt x="228" y="558"/>
                    <a:pt x="384" y="342"/>
                    <a:pt x="406" y="288"/>
                  </a:cubicBezTo>
                  <a:cubicBezTo>
                    <a:pt x="417" y="263"/>
                    <a:pt x="423" y="236"/>
                    <a:pt x="423" y="208"/>
                  </a:cubicBezTo>
                  <a:cubicBezTo>
                    <a:pt x="423" y="95"/>
                    <a:pt x="325" y="0"/>
                    <a:pt x="208" y="0"/>
                  </a:cubicBezTo>
                  <a:close/>
                  <a:moveTo>
                    <a:pt x="211" y="315"/>
                  </a:moveTo>
                  <a:cubicBezTo>
                    <a:pt x="150" y="315"/>
                    <a:pt x="101" y="265"/>
                    <a:pt x="101" y="204"/>
                  </a:cubicBezTo>
                  <a:cubicBezTo>
                    <a:pt x="101" y="143"/>
                    <a:pt x="150" y="94"/>
                    <a:pt x="211" y="94"/>
                  </a:cubicBezTo>
                  <a:cubicBezTo>
                    <a:pt x="272" y="94"/>
                    <a:pt x="322" y="143"/>
                    <a:pt x="322" y="204"/>
                  </a:cubicBezTo>
                  <a:cubicBezTo>
                    <a:pt x="322" y="265"/>
                    <a:pt x="272" y="315"/>
                    <a:pt x="211" y="3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435055"/>
                </a:solidFill>
                <a:effectLst/>
                <a:uLnTx/>
                <a:uFillTx/>
                <a:latin typeface="Arial"/>
                <a:ea typeface="+mn-ea"/>
                <a:cs typeface="+mn-cs"/>
              </a:endParaRPr>
            </a:p>
          </p:txBody>
        </p:sp>
        <p:sp>
          <p:nvSpPr>
            <p:cNvPr id="54" name="Rechteck 53"/>
            <p:cNvSpPr/>
            <p:nvPr/>
          </p:nvSpPr>
          <p:spPr>
            <a:xfrm>
              <a:off x="1491502" y="4878216"/>
              <a:ext cx="3176585" cy="861774"/>
            </a:xfrm>
            <a:prstGeom prst="rect">
              <a:avLst/>
            </a:prstGeom>
            <a:noFill/>
          </p:spPr>
          <p:txBody>
            <a:bodyPr wrap="square">
              <a:spAutoFit/>
            </a:bodyPr>
            <a:lstStyle/>
            <a:p>
              <a:pPr marL="0" marR="0" lvl="0" indent="0" algn="l" defTabSz="914400" rtl="0" eaLnBrk="1" fontAlgn="base" latinLnBrk="0" hangingPunct="1">
                <a:lnSpc>
                  <a:spcPct val="100000"/>
                </a:lnSpc>
                <a:spcBef>
                  <a:spcPts val="120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&gt; 50 locations</a:t>
              </a:r>
              <a:b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worldwide</a:t>
              </a:r>
            </a:p>
          </p:txBody>
        </p:sp>
      </p:grpSp>
      <p:grpSp>
        <p:nvGrpSpPr>
          <p:cNvPr id="55" name="Gruppieren 96"/>
          <p:cNvGrpSpPr/>
          <p:nvPr/>
        </p:nvGrpSpPr>
        <p:grpSpPr>
          <a:xfrm>
            <a:off x="1907851" y="3515478"/>
            <a:ext cx="3929184" cy="1200329"/>
            <a:chOff x="253682" y="3270780"/>
            <a:chExt cx="3929184" cy="1200329"/>
          </a:xfrm>
        </p:grpSpPr>
        <p:sp>
          <p:nvSpPr>
            <p:cNvPr id="56" name="Rechteck 97"/>
            <p:cNvSpPr/>
            <p:nvPr/>
          </p:nvSpPr>
          <p:spPr>
            <a:xfrm>
              <a:off x="1614355" y="3270780"/>
              <a:ext cx="2568511" cy="1200329"/>
            </a:xfrm>
            <a:prstGeom prst="rect">
              <a:avLst/>
            </a:prstGeom>
          </p:spPr>
          <p:txBody>
            <a:bodyPr wrap="square">
              <a:spAutoFit/>
            </a:bodyPr>
            <a:lstStyle/>
            <a:p>
              <a:pPr marL="0" marR="0" lvl="0" indent="0" algn="l" defTabSz="914400" rtl="0" eaLnBrk="1" fontAlgn="base" latinLnBrk="0" hangingPunct="1">
                <a:lnSpc>
                  <a:spcPct val="100000"/>
                </a:lnSpc>
                <a:spcBef>
                  <a:spcPts val="120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&gt; 35,000 </a:t>
              </a:r>
              <a:br>
                <a:rPr kumimoji="0" lang="en-US"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lang="en-US" b="1" dirty="0">
                  <a:solidFill>
                    <a:prstClr val="white"/>
                  </a:solidFill>
                  <a:latin typeface="Arial" panose="020B0604020202020204" pitchFamily="34" charset="0"/>
                  <a:cs typeface="Arial" panose="020B0604020202020204" pitchFamily="34" charset="0"/>
                </a:rPr>
                <a:t>s</a:t>
              </a:r>
              <a:r>
                <a:rPr kumimoji="0" lang="en-US"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afety</a:t>
              </a:r>
              <a:r>
                <a:rPr kumimoji="0" lang="en-US"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systems</a:t>
              </a:r>
              <a:br>
                <a:rPr kumimoji="0" lang="en-US"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br>
              <a:r>
                <a:rPr kumimoji="0" lang="en-US"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in 80 countries</a:t>
              </a:r>
            </a:p>
          </p:txBody>
        </p:sp>
        <p:sp>
          <p:nvSpPr>
            <p:cNvPr id="57" name="Freeform 10"/>
            <p:cNvSpPr>
              <a:spLocks noEditPoints="1"/>
            </p:cNvSpPr>
            <p:nvPr/>
          </p:nvSpPr>
          <p:spPr bwMode="auto">
            <a:xfrm>
              <a:off x="253682" y="3542430"/>
              <a:ext cx="1251404" cy="731205"/>
            </a:xfrm>
            <a:custGeom>
              <a:avLst/>
              <a:gdLst>
                <a:gd name="T0" fmla="*/ 400 w 1198"/>
                <a:gd name="T1" fmla="*/ 0 h 700"/>
                <a:gd name="T2" fmla="*/ 366 w 1198"/>
                <a:gd name="T3" fmla="*/ 66 h 700"/>
                <a:gd name="T4" fmla="*/ 400 w 1198"/>
                <a:gd name="T5" fmla="*/ 133 h 700"/>
                <a:gd name="T6" fmla="*/ 499 w 1198"/>
                <a:gd name="T7" fmla="*/ 66 h 700"/>
                <a:gd name="T8" fmla="*/ 499 w 1198"/>
                <a:gd name="T9" fmla="*/ 0 h 700"/>
                <a:gd name="T10" fmla="*/ 400 w 1198"/>
                <a:gd name="T11" fmla="*/ 0 h 700"/>
                <a:gd name="T12" fmla="*/ 333 w 1198"/>
                <a:gd name="T13" fmla="*/ 0 h 700"/>
                <a:gd name="T14" fmla="*/ 133 w 1198"/>
                <a:gd name="T15" fmla="*/ 32 h 700"/>
                <a:gd name="T16" fmla="*/ 67 w 1198"/>
                <a:gd name="T17" fmla="*/ 32 h 700"/>
                <a:gd name="T18" fmla="*/ 0 w 1198"/>
                <a:gd name="T19" fmla="*/ 99 h 700"/>
                <a:gd name="T20" fmla="*/ 0 w 1198"/>
                <a:gd name="T21" fmla="*/ 133 h 700"/>
                <a:gd name="T22" fmla="*/ 67 w 1198"/>
                <a:gd name="T23" fmla="*/ 133 h 700"/>
                <a:gd name="T24" fmla="*/ 101 w 1198"/>
                <a:gd name="T25" fmla="*/ 266 h 700"/>
                <a:gd name="T26" fmla="*/ 200 w 1198"/>
                <a:gd name="T27" fmla="*/ 367 h 700"/>
                <a:gd name="T28" fmla="*/ 166 w 1198"/>
                <a:gd name="T29" fmla="*/ 433 h 700"/>
                <a:gd name="T30" fmla="*/ 233 w 1198"/>
                <a:gd name="T31" fmla="*/ 500 h 700"/>
                <a:gd name="T32" fmla="*/ 267 w 1198"/>
                <a:gd name="T33" fmla="*/ 666 h 700"/>
                <a:gd name="T34" fmla="*/ 333 w 1198"/>
                <a:gd name="T35" fmla="*/ 700 h 700"/>
                <a:gd name="T36" fmla="*/ 366 w 1198"/>
                <a:gd name="T37" fmla="*/ 533 h 700"/>
                <a:gd name="T38" fmla="*/ 400 w 1198"/>
                <a:gd name="T39" fmla="*/ 500 h 700"/>
                <a:gd name="T40" fmla="*/ 433 w 1198"/>
                <a:gd name="T41" fmla="*/ 433 h 700"/>
                <a:gd name="T42" fmla="*/ 366 w 1198"/>
                <a:gd name="T43" fmla="*/ 367 h 700"/>
                <a:gd name="T44" fmla="*/ 233 w 1198"/>
                <a:gd name="T45" fmla="*/ 333 h 700"/>
                <a:gd name="T46" fmla="*/ 233 w 1198"/>
                <a:gd name="T47" fmla="*/ 266 h 700"/>
                <a:gd name="T48" fmla="*/ 333 w 1198"/>
                <a:gd name="T49" fmla="*/ 167 h 700"/>
                <a:gd name="T50" fmla="*/ 366 w 1198"/>
                <a:gd name="T51" fmla="*/ 133 h 700"/>
                <a:gd name="T52" fmla="*/ 299 w 1198"/>
                <a:gd name="T53" fmla="*/ 66 h 700"/>
                <a:gd name="T54" fmla="*/ 333 w 1198"/>
                <a:gd name="T55" fmla="*/ 32 h 700"/>
                <a:gd name="T56" fmla="*/ 333 w 1198"/>
                <a:gd name="T57" fmla="*/ 0 h 700"/>
                <a:gd name="T58" fmla="*/ 1198 w 1198"/>
                <a:gd name="T59" fmla="*/ 66 h 700"/>
                <a:gd name="T60" fmla="*/ 899 w 1198"/>
                <a:gd name="T61" fmla="*/ 32 h 700"/>
                <a:gd name="T62" fmla="*/ 665 w 1198"/>
                <a:gd name="T63" fmla="*/ 66 h 700"/>
                <a:gd name="T64" fmla="*/ 566 w 1198"/>
                <a:gd name="T65" fmla="*/ 133 h 700"/>
                <a:gd name="T66" fmla="*/ 566 w 1198"/>
                <a:gd name="T67" fmla="*/ 232 h 700"/>
                <a:gd name="T68" fmla="*/ 665 w 1198"/>
                <a:gd name="T69" fmla="*/ 167 h 700"/>
                <a:gd name="T70" fmla="*/ 665 w 1198"/>
                <a:gd name="T71" fmla="*/ 200 h 700"/>
                <a:gd name="T72" fmla="*/ 533 w 1198"/>
                <a:gd name="T73" fmla="*/ 300 h 700"/>
                <a:gd name="T74" fmla="*/ 499 w 1198"/>
                <a:gd name="T75" fmla="*/ 399 h 700"/>
                <a:gd name="T76" fmla="*/ 600 w 1198"/>
                <a:gd name="T77" fmla="*/ 466 h 700"/>
                <a:gd name="T78" fmla="*/ 633 w 1198"/>
                <a:gd name="T79" fmla="*/ 633 h 700"/>
                <a:gd name="T80" fmla="*/ 699 w 1198"/>
                <a:gd name="T81" fmla="*/ 700 h 700"/>
                <a:gd name="T82" fmla="*/ 800 w 1198"/>
                <a:gd name="T83" fmla="*/ 500 h 700"/>
                <a:gd name="T84" fmla="*/ 800 w 1198"/>
                <a:gd name="T85" fmla="*/ 433 h 700"/>
                <a:gd name="T86" fmla="*/ 732 w 1198"/>
                <a:gd name="T87" fmla="*/ 333 h 700"/>
                <a:gd name="T88" fmla="*/ 665 w 1198"/>
                <a:gd name="T89" fmla="*/ 300 h 700"/>
                <a:gd name="T90" fmla="*/ 732 w 1198"/>
                <a:gd name="T91" fmla="*/ 300 h 700"/>
                <a:gd name="T92" fmla="*/ 800 w 1198"/>
                <a:gd name="T93" fmla="*/ 367 h 700"/>
                <a:gd name="T94" fmla="*/ 899 w 1198"/>
                <a:gd name="T95" fmla="*/ 300 h 700"/>
                <a:gd name="T96" fmla="*/ 932 w 1198"/>
                <a:gd name="T97" fmla="*/ 367 h 700"/>
                <a:gd name="T98" fmla="*/ 966 w 1198"/>
                <a:gd name="T99" fmla="*/ 300 h 700"/>
                <a:gd name="T100" fmla="*/ 1032 w 1198"/>
                <a:gd name="T101" fmla="*/ 367 h 700"/>
                <a:gd name="T102" fmla="*/ 1065 w 1198"/>
                <a:gd name="T103" fmla="*/ 300 h 700"/>
                <a:gd name="T104" fmla="*/ 1132 w 1198"/>
                <a:gd name="T105" fmla="*/ 232 h 700"/>
                <a:gd name="T106" fmla="*/ 1099 w 1198"/>
                <a:gd name="T107" fmla="*/ 133 h 700"/>
                <a:gd name="T108" fmla="*/ 1198 w 1198"/>
                <a:gd name="T109" fmla="*/ 66 h 700"/>
                <a:gd name="T110" fmla="*/ 998 w 1198"/>
                <a:gd name="T111" fmla="*/ 533 h 700"/>
                <a:gd name="T112" fmla="*/ 1132 w 1198"/>
                <a:gd name="T113" fmla="*/ 466 h 700"/>
                <a:gd name="T114" fmla="*/ 1166 w 1198"/>
                <a:gd name="T115" fmla="*/ 565 h 700"/>
                <a:gd name="T116" fmla="*/ 1132 w 1198"/>
                <a:gd name="T117" fmla="*/ 666 h 700"/>
                <a:gd name="T118" fmla="*/ 1065 w 1198"/>
                <a:gd name="T119" fmla="*/ 599 h 700"/>
                <a:gd name="T120" fmla="*/ 998 w 1198"/>
                <a:gd name="T121" fmla="*/ 599 h 700"/>
                <a:gd name="T122" fmla="*/ 998 w 1198"/>
                <a:gd name="T123" fmla="*/ 533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98" h="700">
                  <a:moveTo>
                    <a:pt x="400" y="0"/>
                  </a:moveTo>
                  <a:lnTo>
                    <a:pt x="366" y="66"/>
                  </a:lnTo>
                  <a:lnTo>
                    <a:pt x="400" y="133"/>
                  </a:lnTo>
                  <a:lnTo>
                    <a:pt x="499" y="66"/>
                  </a:lnTo>
                  <a:lnTo>
                    <a:pt x="499" y="0"/>
                  </a:lnTo>
                  <a:lnTo>
                    <a:pt x="400" y="0"/>
                  </a:lnTo>
                  <a:close/>
                  <a:moveTo>
                    <a:pt x="333" y="0"/>
                  </a:moveTo>
                  <a:lnTo>
                    <a:pt x="133" y="32"/>
                  </a:lnTo>
                  <a:lnTo>
                    <a:pt x="67" y="32"/>
                  </a:lnTo>
                  <a:lnTo>
                    <a:pt x="0" y="99"/>
                  </a:lnTo>
                  <a:lnTo>
                    <a:pt x="0" y="133"/>
                  </a:lnTo>
                  <a:lnTo>
                    <a:pt x="67" y="133"/>
                  </a:lnTo>
                  <a:lnTo>
                    <a:pt x="101" y="266"/>
                  </a:lnTo>
                  <a:lnTo>
                    <a:pt x="200" y="367"/>
                  </a:lnTo>
                  <a:lnTo>
                    <a:pt x="166" y="433"/>
                  </a:lnTo>
                  <a:lnTo>
                    <a:pt x="233" y="500"/>
                  </a:lnTo>
                  <a:lnTo>
                    <a:pt x="267" y="666"/>
                  </a:lnTo>
                  <a:lnTo>
                    <a:pt x="333" y="700"/>
                  </a:lnTo>
                  <a:lnTo>
                    <a:pt x="366" y="533"/>
                  </a:lnTo>
                  <a:lnTo>
                    <a:pt x="400" y="500"/>
                  </a:lnTo>
                  <a:lnTo>
                    <a:pt x="433" y="433"/>
                  </a:lnTo>
                  <a:lnTo>
                    <a:pt x="366" y="367"/>
                  </a:lnTo>
                  <a:lnTo>
                    <a:pt x="233" y="333"/>
                  </a:lnTo>
                  <a:lnTo>
                    <a:pt x="233" y="266"/>
                  </a:lnTo>
                  <a:lnTo>
                    <a:pt x="333" y="167"/>
                  </a:lnTo>
                  <a:lnTo>
                    <a:pt x="366" y="133"/>
                  </a:lnTo>
                  <a:lnTo>
                    <a:pt x="299" y="66"/>
                  </a:lnTo>
                  <a:lnTo>
                    <a:pt x="333" y="32"/>
                  </a:lnTo>
                  <a:lnTo>
                    <a:pt x="333" y="0"/>
                  </a:lnTo>
                  <a:close/>
                  <a:moveTo>
                    <a:pt x="1198" y="66"/>
                  </a:moveTo>
                  <a:lnTo>
                    <a:pt x="899" y="32"/>
                  </a:lnTo>
                  <a:lnTo>
                    <a:pt x="665" y="66"/>
                  </a:lnTo>
                  <a:lnTo>
                    <a:pt x="566" y="133"/>
                  </a:lnTo>
                  <a:lnTo>
                    <a:pt x="566" y="232"/>
                  </a:lnTo>
                  <a:lnTo>
                    <a:pt x="665" y="167"/>
                  </a:lnTo>
                  <a:lnTo>
                    <a:pt x="665" y="200"/>
                  </a:lnTo>
                  <a:lnTo>
                    <a:pt x="533" y="300"/>
                  </a:lnTo>
                  <a:lnTo>
                    <a:pt x="499" y="399"/>
                  </a:lnTo>
                  <a:lnTo>
                    <a:pt x="600" y="466"/>
                  </a:lnTo>
                  <a:lnTo>
                    <a:pt x="633" y="633"/>
                  </a:lnTo>
                  <a:lnTo>
                    <a:pt x="699" y="700"/>
                  </a:lnTo>
                  <a:lnTo>
                    <a:pt x="800" y="500"/>
                  </a:lnTo>
                  <a:lnTo>
                    <a:pt x="800" y="433"/>
                  </a:lnTo>
                  <a:lnTo>
                    <a:pt x="732" y="333"/>
                  </a:lnTo>
                  <a:lnTo>
                    <a:pt x="665" y="300"/>
                  </a:lnTo>
                  <a:lnTo>
                    <a:pt x="732" y="300"/>
                  </a:lnTo>
                  <a:lnTo>
                    <a:pt x="800" y="367"/>
                  </a:lnTo>
                  <a:lnTo>
                    <a:pt x="899" y="300"/>
                  </a:lnTo>
                  <a:lnTo>
                    <a:pt x="932" y="367"/>
                  </a:lnTo>
                  <a:lnTo>
                    <a:pt x="966" y="300"/>
                  </a:lnTo>
                  <a:lnTo>
                    <a:pt x="1032" y="367"/>
                  </a:lnTo>
                  <a:lnTo>
                    <a:pt x="1065" y="300"/>
                  </a:lnTo>
                  <a:lnTo>
                    <a:pt x="1132" y="232"/>
                  </a:lnTo>
                  <a:lnTo>
                    <a:pt x="1099" y="133"/>
                  </a:lnTo>
                  <a:lnTo>
                    <a:pt x="1198" y="66"/>
                  </a:lnTo>
                  <a:close/>
                  <a:moveTo>
                    <a:pt x="998" y="533"/>
                  </a:moveTo>
                  <a:lnTo>
                    <a:pt x="1132" y="466"/>
                  </a:lnTo>
                  <a:lnTo>
                    <a:pt x="1166" y="565"/>
                  </a:lnTo>
                  <a:lnTo>
                    <a:pt x="1132" y="666"/>
                  </a:lnTo>
                  <a:lnTo>
                    <a:pt x="1065" y="599"/>
                  </a:lnTo>
                  <a:lnTo>
                    <a:pt x="998" y="599"/>
                  </a:lnTo>
                  <a:lnTo>
                    <a:pt x="998" y="5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435055"/>
                </a:solidFill>
                <a:effectLst/>
                <a:uLnTx/>
                <a:uFillTx/>
                <a:latin typeface="Arial"/>
                <a:ea typeface="+mn-ea"/>
                <a:cs typeface="+mn-cs"/>
              </a:endParaRPr>
            </a:p>
          </p:txBody>
        </p:sp>
      </p:grpSp>
      <p:grpSp>
        <p:nvGrpSpPr>
          <p:cNvPr id="58" name="Gruppieren 57"/>
          <p:cNvGrpSpPr/>
          <p:nvPr/>
        </p:nvGrpSpPr>
        <p:grpSpPr>
          <a:xfrm>
            <a:off x="6677199" y="3515478"/>
            <a:ext cx="3428826" cy="923330"/>
            <a:chOff x="4898629" y="2848362"/>
            <a:chExt cx="3428826" cy="923330"/>
          </a:xfrm>
        </p:grpSpPr>
        <p:sp>
          <p:nvSpPr>
            <p:cNvPr id="59" name="Rechteck 58"/>
            <p:cNvSpPr/>
            <p:nvPr/>
          </p:nvSpPr>
          <p:spPr>
            <a:xfrm>
              <a:off x="5731915" y="2848362"/>
              <a:ext cx="2595540" cy="923330"/>
            </a:xfrm>
            <a:prstGeom prst="rect">
              <a:avLst/>
            </a:prstGeom>
          </p:spPr>
          <p:txBody>
            <a:bodyPr wrap="square">
              <a:spAutoFit/>
            </a:bodyPr>
            <a:lstStyle/>
            <a:p>
              <a:pPr marL="0" marR="0" lvl="0" indent="0" algn="l" defTabSz="914400" rtl="0" eaLnBrk="1" fontAlgn="base" latinLnBrk="0" hangingPunct="1">
                <a:lnSpc>
                  <a:spcPct val="100000"/>
                </a:lnSpc>
                <a:spcBef>
                  <a:spcPts val="120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&gt; 800</a:t>
              </a:r>
              <a:b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employees worldwide</a:t>
              </a:r>
            </a:p>
          </p:txBody>
        </p:sp>
        <p:grpSp>
          <p:nvGrpSpPr>
            <p:cNvPr id="60" name="Group 14"/>
            <p:cNvGrpSpPr>
              <a:grpSpLocks noChangeAspect="1"/>
            </p:cNvGrpSpPr>
            <p:nvPr/>
          </p:nvGrpSpPr>
          <p:grpSpPr bwMode="auto">
            <a:xfrm>
              <a:off x="4898629" y="2955499"/>
              <a:ext cx="662953" cy="709057"/>
              <a:chOff x="2463" y="1714"/>
              <a:chExt cx="834" cy="892"/>
            </a:xfrm>
            <a:solidFill>
              <a:schemeClr val="bg1"/>
            </a:solidFill>
          </p:grpSpPr>
          <p:sp>
            <p:nvSpPr>
              <p:cNvPr id="61" name="Freeform 15"/>
              <p:cNvSpPr>
                <a:spLocks/>
              </p:cNvSpPr>
              <p:nvPr/>
            </p:nvSpPr>
            <p:spPr bwMode="auto">
              <a:xfrm>
                <a:off x="2463" y="2350"/>
                <a:ext cx="834" cy="256"/>
              </a:xfrm>
              <a:custGeom>
                <a:avLst/>
                <a:gdLst>
                  <a:gd name="T0" fmla="*/ 337 w 495"/>
                  <a:gd name="T1" fmla="*/ 0 h 152"/>
                  <a:gd name="T2" fmla="*/ 247 w 495"/>
                  <a:gd name="T3" fmla="*/ 65 h 152"/>
                  <a:gd name="T4" fmla="*/ 157 w 495"/>
                  <a:gd name="T5" fmla="*/ 1 h 152"/>
                  <a:gd name="T6" fmla="*/ 0 w 495"/>
                  <a:gd name="T7" fmla="*/ 152 h 152"/>
                  <a:gd name="T8" fmla="*/ 495 w 495"/>
                  <a:gd name="T9" fmla="*/ 152 h 152"/>
                  <a:gd name="T10" fmla="*/ 337 w 495"/>
                  <a:gd name="T11" fmla="*/ 0 h 152"/>
                </a:gdLst>
                <a:ahLst/>
                <a:cxnLst>
                  <a:cxn ang="0">
                    <a:pos x="T0" y="T1"/>
                  </a:cxn>
                  <a:cxn ang="0">
                    <a:pos x="T2" y="T3"/>
                  </a:cxn>
                  <a:cxn ang="0">
                    <a:pos x="T4" y="T5"/>
                  </a:cxn>
                  <a:cxn ang="0">
                    <a:pos x="T6" y="T7"/>
                  </a:cxn>
                  <a:cxn ang="0">
                    <a:pos x="T8" y="T9"/>
                  </a:cxn>
                  <a:cxn ang="0">
                    <a:pos x="T10" y="T11"/>
                  </a:cxn>
                </a:cxnLst>
                <a:rect l="0" t="0" r="r" b="b"/>
                <a:pathLst>
                  <a:path w="495" h="152">
                    <a:moveTo>
                      <a:pt x="337" y="0"/>
                    </a:moveTo>
                    <a:cubicBezTo>
                      <a:pt x="327" y="28"/>
                      <a:pt x="300" y="65"/>
                      <a:pt x="247" y="65"/>
                    </a:cubicBezTo>
                    <a:cubicBezTo>
                      <a:pt x="195" y="65"/>
                      <a:pt x="167" y="29"/>
                      <a:pt x="157" y="1"/>
                    </a:cubicBezTo>
                    <a:cubicBezTo>
                      <a:pt x="105" y="32"/>
                      <a:pt x="0" y="42"/>
                      <a:pt x="0" y="152"/>
                    </a:cubicBezTo>
                    <a:cubicBezTo>
                      <a:pt x="495" y="152"/>
                      <a:pt x="495" y="152"/>
                      <a:pt x="495" y="152"/>
                    </a:cubicBezTo>
                    <a:cubicBezTo>
                      <a:pt x="495" y="39"/>
                      <a:pt x="390" y="31"/>
                      <a:pt x="3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62" name="Freeform 16"/>
              <p:cNvSpPr>
                <a:spLocks/>
              </p:cNvSpPr>
              <p:nvPr/>
            </p:nvSpPr>
            <p:spPr bwMode="auto">
              <a:xfrm>
                <a:off x="2660" y="1714"/>
                <a:ext cx="458" cy="704"/>
              </a:xfrm>
              <a:custGeom>
                <a:avLst/>
                <a:gdLst>
                  <a:gd name="T0" fmla="*/ 14 w 272"/>
                  <a:gd name="T1" fmla="*/ 212 h 418"/>
                  <a:gd name="T2" fmla="*/ 37 w 272"/>
                  <a:gd name="T3" fmla="*/ 249 h 418"/>
                  <a:gd name="T4" fmla="*/ 57 w 272"/>
                  <a:gd name="T5" fmla="*/ 302 h 418"/>
                  <a:gd name="T6" fmla="*/ 67 w 272"/>
                  <a:gd name="T7" fmla="*/ 335 h 418"/>
                  <a:gd name="T8" fmla="*/ 65 w 272"/>
                  <a:gd name="T9" fmla="*/ 350 h 418"/>
                  <a:gd name="T10" fmla="*/ 60 w 272"/>
                  <a:gd name="T11" fmla="*/ 361 h 418"/>
                  <a:gd name="T12" fmla="*/ 130 w 272"/>
                  <a:gd name="T13" fmla="*/ 418 h 418"/>
                  <a:gd name="T14" fmla="*/ 200 w 272"/>
                  <a:gd name="T15" fmla="*/ 361 h 418"/>
                  <a:gd name="T16" fmla="*/ 194 w 272"/>
                  <a:gd name="T17" fmla="*/ 350 h 418"/>
                  <a:gd name="T18" fmla="*/ 193 w 272"/>
                  <a:gd name="T19" fmla="*/ 331 h 418"/>
                  <a:gd name="T20" fmla="*/ 202 w 272"/>
                  <a:gd name="T21" fmla="*/ 304 h 418"/>
                  <a:gd name="T22" fmla="*/ 223 w 272"/>
                  <a:gd name="T23" fmla="*/ 249 h 418"/>
                  <a:gd name="T24" fmla="*/ 245 w 272"/>
                  <a:gd name="T25" fmla="*/ 212 h 418"/>
                  <a:gd name="T26" fmla="*/ 234 w 272"/>
                  <a:gd name="T27" fmla="*/ 185 h 418"/>
                  <a:gd name="T28" fmla="*/ 189 w 272"/>
                  <a:gd name="T29" fmla="*/ 24 h 418"/>
                  <a:gd name="T30" fmla="*/ 129 w 272"/>
                  <a:gd name="T31" fmla="*/ 0 h 418"/>
                  <a:gd name="T32" fmla="*/ 25 w 272"/>
                  <a:gd name="T33" fmla="*/ 185 h 418"/>
                  <a:gd name="T34" fmla="*/ 14 w 272"/>
                  <a:gd name="T35" fmla="*/ 2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2" h="418">
                    <a:moveTo>
                      <a:pt x="14" y="212"/>
                    </a:moveTo>
                    <a:cubicBezTo>
                      <a:pt x="18" y="241"/>
                      <a:pt x="30" y="249"/>
                      <a:pt x="37" y="249"/>
                    </a:cubicBezTo>
                    <a:cubicBezTo>
                      <a:pt x="39" y="268"/>
                      <a:pt x="48" y="289"/>
                      <a:pt x="57" y="302"/>
                    </a:cubicBezTo>
                    <a:cubicBezTo>
                      <a:pt x="64" y="311"/>
                      <a:pt x="67" y="323"/>
                      <a:pt x="67" y="335"/>
                    </a:cubicBezTo>
                    <a:cubicBezTo>
                      <a:pt x="67" y="345"/>
                      <a:pt x="67" y="338"/>
                      <a:pt x="65" y="350"/>
                    </a:cubicBezTo>
                    <a:cubicBezTo>
                      <a:pt x="64" y="354"/>
                      <a:pt x="62" y="357"/>
                      <a:pt x="60" y="361"/>
                    </a:cubicBezTo>
                    <a:cubicBezTo>
                      <a:pt x="62" y="371"/>
                      <a:pt x="78" y="418"/>
                      <a:pt x="130" y="418"/>
                    </a:cubicBezTo>
                    <a:cubicBezTo>
                      <a:pt x="184" y="418"/>
                      <a:pt x="198" y="367"/>
                      <a:pt x="200" y="361"/>
                    </a:cubicBezTo>
                    <a:cubicBezTo>
                      <a:pt x="198" y="357"/>
                      <a:pt x="196" y="354"/>
                      <a:pt x="194" y="350"/>
                    </a:cubicBezTo>
                    <a:cubicBezTo>
                      <a:pt x="193" y="336"/>
                      <a:pt x="193" y="343"/>
                      <a:pt x="193" y="331"/>
                    </a:cubicBezTo>
                    <a:cubicBezTo>
                      <a:pt x="193" y="321"/>
                      <a:pt x="197" y="311"/>
                      <a:pt x="202" y="304"/>
                    </a:cubicBezTo>
                    <a:cubicBezTo>
                      <a:pt x="211" y="291"/>
                      <a:pt x="220" y="268"/>
                      <a:pt x="223" y="249"/>
                    </a:cubicBezTo>
                    <a:cubicBezTo>
                      <a:pt x="231" y="249"/>
                      <a:pt x="242" y="241"/>
                      <a:pt x="245" y="212"/>
                    </a:cubicBezTo>
                    <a:cubicBezTo>
                      <a:pt x="246" y="197"/>
                      <a:pt x="240" y="188"/>
                      <a:pt x="234" y="185"/>
                    </a:cubicBezTo>
                    <a:cubicBezTo>
                      <a:pt x="247" y="149"/>
                      <a:pt x="272" y="35"/>
                      <a:pt x="189" y="24"/>
                    </a:cubicBezTo>
                    <a:cubicBezTo>
                      <a:pt x="180" y="8"/>
                      <a:pt x="158" y="0"/>
                      <a:pt x="129" y="0"/>
                    </a:cubicBezTo>
                    <a:cubicBezTo>
                      <a:pt x="13" y="3"/>
                      <a:pt x="0" y="87"/>
                      <a:pt x="25" y="185"/>
                    </a:cubicBezTo>
                    <a:cubicBezTo>
                      <a:pt x="21" y="188"/>
                      <a:pt x="13" y="197"/>
                      <a:pt x="14"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chemeClr val="bg1"/>
                  </a:solidFill>
                  <a:effectLst/>
                  <a:uLnTx/>
                  <a:uFillTx/>
                  <a:latin typeface="Arial"/>
                  <a:ea typeface="+mn-ea"/>
                  <a:cs typeface="+mn-cs"/>
                </a:endParaRPr>
              </a:p>
            </p:txBody>
          </p:sp>
        </p:grpSp>
      </p:grpSp>
      <p:grpSp>
        <p:nvGrpSpPr>
          <p:cNvPr id="63" name="Gruppieren 9"/>
          <p:cNvGrpSpPr/>
          <p:nvPr/>
        </p:nvGrpSpPr>
        <p:grpSpPr>
          <a:xfrm>
            <a:off x="1941777" y="2092457"/>
            <a:ext cx="3514553" cy="940139"/>
            <a:chOff x="454267" y="1964673"/>
            <a:chExt cx="3514553" cy="940139"/>
          </a:xfrm>
        </p:grpSpPr>
        <p:sp>
          <p:nvSpPr>
            <p:cNvPr id="64" name="Rechteck 10"/>
            <p:cNvSpPr/>
            <p:nvPr/>
          </p:nvSpPr>
          <p:spPr>
            <a:xfrm>
              <a:off x="1517994" y="1973077"/>
              <a:ext cx="2450826" cy="923330"/>
            </a:xfrm>
            <a:prstGeom prst="rect">
              <a:avLst/>
            </a:prstGeom>
          </p:spPr>
          <p:txBody>
            <a:bodyPr wrap="square">
              <a:spAutoFit/>
            </a:bodyPr>
            <a:lstStyle/>
            <a:p>
              <a:pPr fontAlgn="base">
                <a:spcBef>
                  <a:spcPts val="2400"/>
                </a:spcBef>
              </a:pPr>
              <a:r>
                <a:rPr lang="en-US" dirty="0">
                  <a:solidFill>
                    <a:schemeClr val="bg1"/>
                  </a:solidFill>
                  <a:latin typeface="Arial" panose="020B0604020202020204" pitchFamily="34" charset="0"/>
                  <a:cs typeface="Arial" panose="020B0604020202020204" pitchFamily="34" charset="0"/>
                </a:rPr>
                <a:t>of experience in </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safety automation solutions</a:t>
              </a:r>
            </a:p>
          </p:txBody>
        </p:sp>
        <p:grpSp>
          <p:nvGrpSpPr>
            <p:cNvPr id="65" name="Gruppieren 11"/>
            <p:cNvGrpSpPr/>
            <p:nvPr/>
          </p:nvGrpSpPr>
          <p:grpSpPr>
            <a:xfrm>
              <a:off x="454267" y="1964673"/>
              <a:ext cx="917754" cy="940139"/>
              <a:chOff x="3333248" y="2276164"/>
              <a:chExt cx="1692275" cy="1733550"/>
            </a:xfrm>
          </p:grpSpPr>
          <p:grpSp>
            <p:nvGrpSpPr>
              <p:cNvPr id="66" name="Group 19"/>
              <p:cNvGrpSpPr>
                <a:grpSpLocks noChangeAspect="1"/>
              </p:cNvGrpSpPr>
              <p:nvPr/>
            </p:nvGrpSpPr>
            <p:grpSpPr bwMode="auto">
              <a:xfrm>
                <a:off x="3333248" y="2276164"/>
                <a:ext cx="1692275" cy="1733550"/>
                <a:chOff x="2347" y="1614"/>
                <a:chExt cx="1066" cy="1092"/>
              </a:xfrm>
            </p:grpSpPr>
            <p:sp>
              <p:nvSpPr>
                <p:cNvPr id="69" name="AutoShape 18"/>
                <p:cNvSpPr>
                  <a:spLocks noChangeAspect="1" noChangeArrowheads="1" noTextEdit="1"/>
                </p:cNvSpPr>
                <p:nvPr/>
              </p:nvSpPr>
              <p:spPr bwMode="auto">
                <a:xfrm>
                  <a:off x="2347" y="1614"/>
                  <a:ext cx="1066"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50" b="0" i="0" u="none" strike="noStrike" kern="1200" cap="none" spc="0" normalizeH="0" baseline="0" noProof="0" dirty="0">
                    <a:ln>
                      <a:noFill/>
                    </a:ln>
                    <a:solidFill>
                      <a:srgbClr val="435055"/>
                    </a:solidFill>
                    <a:effectLst/>
                    <a:uLnTx/>
                    <a:uFillTx/>
                    <a:latin typeface="Arial"/>
                    <a:ea typeface="+mn-ea"/>
                    <a:cs typeface="+mn-cs"/>
                  </a:endParaRPr>
                </a:p>
              </p:txBody>
            </p:sp>
            <p:sp>
              <p:nvSpPr>
                <p:cNvPr id="70" name="Freeform 20"/>
                <p:cNvSpPr>
                  <a:spLocks/>
                </p:cNvSpPr>
                <p:nvPr/>
              </p:nvSpPr>
              <p:spPr bwMode="auto">
                <a:xfrm>
                  <a:off x="3112" y="1616"/>
                  <a:ext cx="92" cy="186"/>
                </a:xfrm>
                <a:custGeom>
                  <a:avLst/>
                  <a:gdLst>
                    <a:gd name="T0" fmla="*/ 42 w 55"/>
                    <a:gd name="T1" fmla="*/ 111 h 111"/>
                    <a:gd name="T2" fmla="*/ 14 w 55"/>
                    <a:gd name="T3" fmla="*/ 111 h 111"/>
                    <a:gd name="T4" fmla="*/ 0 w 55"/>
                    <a:gd name="T5" fmla="*/ 97 h 111"/>
                    <a:gd name="T6" fmla="*/ 0 w 55"/>
                    <a:gd name="T7" fmla="*/ 14 h 111"/>
                    <a:gd name="T8" fmla="*/ 14 w 55"/>
                    <a:gd name="T9" fmla="*/ 0 h 111"/>
                    <a:gd name="T10" fmla="*/ 42 w 55"/>
                    <a:gd name="T11" fmla="*/ 0 h 111"/>
                    <a:gd name="T12" fmla="*/ 55 w 55"/>
                    <a:gd name="T13" fmla="*/ 14 h 111"/>
                    <a:gd name="T14" fmla="*/ 55 w 55"/>
                    <a:gd name="T15" fmla="*/ 97 h 111"/>
                    <a:gd name="T16" fmla="*/ 42 w 55"/>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11">
                      <a:moveTo>
                        <a:pt x="42" y="111"/>
                      </a:moveTo>
                      <a:cubicBezTo>
                        <a:pt x="14" y="111"/>
                        <a:pt x="14" y="111"/>
                        <a:pt x="14" y="111"/>
                      </a:cubicBezTo>
                      <a:cubicBezTo>
                        <a:pt x="6" y="111"/>
                        <a:pt x="0" y="104"/>
                        <a:pt x="0" y="97"/>
                      </a:cubicBezTo>
                      <a:cubicBezTo>
                        <a:pt x="0" y="14"/>
                        <a:pt x="0" y="14"/>
                        <a:pt x="0" y="14"/>
                      </a:cubicBezTo>
                      <a:cubicBezTo>
                        <a:pt x="0" y="7"/>
                        <a:pt x="6" y="0"/>
                        <a:pt x="14" y="0"/>
                      </a:cubicBezTo>
                      <a:cubicBezTo>
                        <a:pt x="42" y="0"/>
                        <a:pt x="42" y="0"/>
                        <a:pt x="42" y="0"/>
                      </a:cubicBezTo>
                      <a:cubicBezTo>
                        <a:pt x="49" y="0"/>
                        <a:pt x="55" y="7"/>
                        <a:pt x="55" y="14"/>
                      </a:cubicBezTo>
                      <a:cubicBezTo>
                        <a:pt x="55" y="97"/>
                        <a:pt x="55" y="97"/>
                        <a:pt x="55" y="97"/>
                      </a:cubicBezTo>
                      <a:cubicBezTo>
                        <a:pt x="55" y="104"/>
                        <a:pt x="49" y="111"/>
                        <a:pt x="42" y="111"/>
                      </a:cubicBezTo>
                      <a:close/>
                    </a:path>
                  </a:pathLst>
                </a:custGeom>
                <a:noFill/>
                <a:ln w="793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50" b="0" i="0" u="none" strike="noStrike" kern="1200" cap="none" spc="0" normalizeH="0" baseline="0" noProof="0" dirty="0">
                    <a:ln>
                      <a:noFill/>
                    </a:ln>
                    <a:solidFill>
                      <a:srgbClr val="435055"/>
                    </a:solidFill>
                    <a:effectLst/>
                    <a:uLnTx/>
                    <a:uFillTx/>
                    <a:latin typeface="Arial"/>
                    <a:ea typeface="+mn-ea"/>
                    <a:cs typeface="+mn-cs"/>
                  </a:endParaRPr>
                </a:p>
              </p:txBody>
            </p:sp>
            <p:sp>
              <p:nvSpPr>
                <p:cNvPr id="71" name="Freeform 21"/>
                <p:cNvSpPr>
                  <a:spLocks/>
                </p:cNvSpPr>
                <p:nvPr/>
              </p:nvSpPr>
              <p:spPr bwMode="auto">
                <a:xfrm>
                  <a:off x="2555" y="1616"/>
                  <a:ext cx="93" cy="186"/>
                </a:xfrm>
                <a:custGeom>
                  <a:avLst/>
                  <a:gdLst>
                    <a:gd name="T0" fmla="*/ 42 w 55"/>
                    <a:gd name="T1" fmla="*/ 111 h 111"/>
                    <a:gd name="T2" fmla="*/ 14 w 55"/>
                    <a:gd name="T3" fmla="*/ 111 h 111"/>
                    <a:gd name="T4" fmla="*/ 0 w 55"/>
                    <a:gd name="T5" fmla="*/ 97 h 111"/>
                    <a:gd name="T6" fmla="*/ 0 w 55"/>
                    <a:gd name="T7" fmla="*/ 14 h 111"/>
                    <a:gd name="T8" fmla="*/ 14 w 55"/>
                    <a:gd name="T9" fmla="*/ 0 h 111"/>
                    <a:gd name="T10" fmla="*/ 42 w 55"/>
                    <a:gd name="T11" fmla="*/ 0 h 111"/>
                    <a:gd name="T12" fmla="*/ 55 w 55"/>
                    <a:gd name="T13" fmla="*/ 14 h 111"/>
                    <a:gd name="T14" fmla="*/ 55 w 55"/>
                    <a:gd name="T15" fmla="*/ 97 h 111"/>
                    <a:gd name="T16" fmla="*/ 42 w 55"/>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11">
                      <a:moveTo>
                        <a:pt x="42" y="111"/>
                      </a:moveTo>
                      <a:cubicBezTo>
                        <a:pt x="14" y="111"/>
                        <a:pt x="14" y="111"/>
                        <a:pt x="14" y="111"/>
                      </a:cubicBezTo>
                      <a:cubicBezTo>
                        <a:pt x="7" y="111"/>
                        <a:pt x="0" y="104"/>
                        <a:pt x="0" y="97"/>
                      </a:cubicBezTo>
                      <a:cubicBezTo>
                        <a:pt x="0" y="14"/>
                        <a:pt x="0" y="14"/>
                        <a:pt x="0" y="14"/>
                      </a:cubicBezTo>
                      <a:cubicBezTo>
                        <a:pt x="0" y="7"/>
                        <a:pt x="7" y="0"/>
                        <a:pt x="14" y="0"/>
                      </a:cubicBezTo>
                      <a:cubicBezTo>
                        <a:pt x="42" y="0"/>
                        <a:pt x="42" y="0"/>
                        <a:pt x="42" y="0"/>
                      </a:cubicBezTo>
                      <a:cubicBezTo>
                        <a:pt x="49" y="0"/>
                        <a:pt x="55" y="7"/>
                        <a:pt x="55" y="14"/>
                      </a:cubicBezTo>
                      <a:cubicBezTo>
                        <a:pt x="55" y="97"/>
                        <a:pt x="55" y="97"/>
                        <a:pt x="55" y="97"/>
                      </a:cubicBezTo>
                      <a:cubicBezTo>
                        <a:pt x="55" y="104"/>
                        <a:pt x="49" y="111"/>
                        <a:pt x="42" y="111"/>
                      </a:cubicBezTo>
                      <a:close/>
                    </a:path>
                  </a:pathLst>
                </a:custGeom>
                <a:noFill/>
                <a:ln w="793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50" b="0" i="0" u="none" strike="noStrike" kern="1200" cap="none" spc="0" normalizeH="0" baseline="0" noProof="0" dirty="0">
                    <a:ln>
                      <a:noFill/>
                    </a:ln>
                    <a:solidFill>
                      <a:srgbClr val="435055"/>
                    </a:solidFill>
                    <a:effectLst/>
                    <a:uLnTx/>
                    <a:uFillTx/>
                    <a:latin typeface="Arial"/>
                    <a:ea typeface="+mn-ea"/>
                    <a:cs typeface="+mn-cs"/>
                  </a:endParaRPr>
                </a:p>
              </p:txBody>
            </p:sp>
            <p:sp>
              <p:nvSpPr>
                <p:cNvPr id="72" name="Freeform 22"/>
                <p:cNvSpPr>
                  <a:spLocks/>
                </p:cNvSpPr>
                <p:nvPr/>
              </p:nvSpPr>
              <p:spPr bwMode="auto">
                <a:xfrm>
                  <a:off x="2347" y="1686"/>
                  <a:ext cx="1066" cy="209"/>
                </a:xfrm>
                <a:custGeom>
                  <a:avLst/>
                  <a:gdLst>
                    <a:gd name="T0" fmla="*/ 607 w 634"/>
                    <a:gd name="T1" fmla="*/ 0 h 124"/>
                    <a:gd name="T2" fmla="*/ 510 w 634"/>
                    <a:gd name="T3" fmla="*/ 0 h 124"/>
                    <a:gd name="T4" fmla="*/ 510 w 634"/>
                    <a:gd name="T5" fmla="*/ 69 h 124"/>
                    <a:gd name="T6" fmla="*/ 455 w 634"/>
                    <a:gd name="T7" fmla="*/ 69 h 124"/>
                    <a:gd name="T8" fmla="*/ 455 w 634"/>
                    <a:gd name="T9" fmla="*/ 0 h 124"/>
                    <a:gd name="T10" fmla="*/ 179 w 634"/>
                    <a:gd name="T11" fmla="*/ 0 h 124"/>
                    <a:gd name="T12" fmla="*/ 179 w 634"/>
                    <a:gd name="T13" fmla="*/ 69 h 124"/>
                    <a:gd name="T14" fmla="*/ 124 w 634"/>
                    <a:gd name="T15" fmla="*/ 69 h 124"/>
                    <a:gd name="T16" fmla="*/ 124 w 634"/>
                    <a:gd name="T17" fmla="*/ 0 h 124"/>
                    <a:gd name="T18" fmla="*/ 28 w 634"/>
                    <a:gd name="T19" fmla="*/ 0 h 124"/>
                    <a:gd name="T20" fmla="*/ 0 w 634"/>
                    <a:gd name="T21" fmla="*/ 27 h 124"/>
                    <a:gd name="T22" fmla="*/ 0 w 634"/>
                    <a:gd name="T23" fmla="*/ 124 h 124"/>
                    <a:gd name="T24" fmla="*/ 634 w 634"/>
                    <a:gd name="T25" fmla="*/ 124 h 124"/>
                    <a:gd name="T26" fmla="*/ 634 w 634"/>
                    <a:gd name="T27" fmla="*/ 27 h 124"/>
                    <a:gd name="T28" fmla="*/ 607 w 634"/>
                    <a:gd name="T2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4" h="124">
                      <a:moveTo>
                        <a:pt x="607" y="0"/>
                      </a:moveTo>
                      <a:cubicBezTo>
                        <a:pt x="510" y="0"/>
                        <a:pt x="510" y="0"/>
                        <a:pt x="510" y="0"/>
                      </a:cubicBezTo>
                      <a:cubicBezTo>
                        <a:pt x="510" y="69"/>
                        <a:pt x="510" y="69"/>
                        <a:pt x="510" y="69"/>
                      </a:cubicBezTo>
                      <a:cubicBezTo>
                        <a:pt x="455" y="69"/>
                        <a:pt x="455" y="69"/>
                        <a:pt x="455" y="69"/>
                      </a:cubicBezTo>
                      <a:cubicBezTo>
                        <a:pt x="455" y="0"/>
                        <a:pt x="455" y="0"/>
                        <a:pt x="455" y="0"/>
                      </a:cubicBezTo>
                      <a:cubicBezTo>
                        <a:pt x="179" y="0"/>
                        <a:pt x="179" y="0"/>
                        <a:pt x="179" y="0"/>
                      </a:cubicBezTo>
                      <a:cubicBezTo>
                        <a:pt x="179" y="69"/>
                        <a:pt x="179" y="69"/>
                        <a:pt x="179" y="69"/>
                      </a:cubicBezTo>
                      <a:cubicBezTo>
                        <a:pt x="124" y="69"/>
                        <a:pt x="124" y="69"/>
                        <a:pt x="124" y="69"/>
                      </a:cubicBezTo>
                      <a:cubicBezTo>
                        <a:pt x="124" y="0"/>
                        <a:pt x="124" y="0"/>
                        <a:pt x="124" y="0"/>
                      </a:cubicBezTo>
                      <a:cubicBezTo>
                        <a:pt x="28" y="0"/>
                        <a:pt x="28" y="0"/>
                        <a:pt x="28" y="0"/>
                      </a:cubicBezTo>
                      <a:cubicBezTo>
                        <a:pt x="12" y="0"/>
                        <a:pt x="0" y="11"/>
                        <a:pt x="0" y="27"/>
                      </a:cubicBezTo>
                      <a:cubicBezTo>
                        <a:pt x="0" y="124"/>
                        <a:pt x="0" y="124"/>
                        <a:pt x="0" y="124"/>
                      </a:cubicBezTo>
                      <a:cubicBezTo>
                        <a:pt x="634" y="124"/>
                        <a:pt x="634" y="124"/>
                        <a:pt x="634" y="124"/>
                      </a:cubicBezTo>
                      <a:cubicBezTo>
                        <a:pt x="634" y="27"/>
                        <a:pt x="634" y="27"/>
                        <a:pt x="634" y="27"/>
                      </a:cubicBezTo>
                      <a:cubicBezTo>
                        <a:pt x="634" y="11"/>
                        <a:pt x="623" y="0"/>
                        <a:pt x="60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50" b="0" i="0" u="none" strike="noStrike" kern="1200" cap="none" spc="0" normalizeH="0" baseline="0" noProof="0" dirty="0">
                    <a:ln>
                      <a:noFill/>
                    </a:ln>
                    <a:solidFill>
                      <a:srgbClr val="435055"/>
                    </a:solidFill>
                    <a:effectLst/>
                    <a:uLnTx/>
                    <a:uFillTx/>
                    <a:latin typeface="Arial"/>
                    <a:ea typeface="+mn-ea"/>
                    <a:cs typeface="+mn-cs"/>
                  </a:endParaRPr>
                </a:p>
              </p:txBody>
            </p:sp>
            <p:sp>
              <p:nvSpPr>
                <p:cNvPr id="73" name="Freeform 23"/>
                <p:cNvSpPr>
                  <a:spLocks/>
                </p:cNvSpPr>
                <p:nvPr/>
              </p:nvSpPr>
              <p:spPr bwMode="auto">
                <a:xfrm>
                  <a:off x="2347" y="1940"/>
                  <a:ext cx="1066" cy="766"/>
                </a:xfrm>
                <a:custGeom>
                  <a:avLst/>
                  <a:gdLst>
                    <a:gd name="T0" fmla="*/ 0 w 634"/>
                    <a:gd name="T1" fmla="*/ 0 h 455"/>
                    <a:gd name="T2" fmla="*/ 0 w 634"/>
                    <a:gd name="T3" fmla="*/ 428 h 455"/>
                    <a:gd name="T4" fmla="*/ 28 w 634"/>
                    <a:gd name="T5" fmla="*/ 455 h 455"/>
                    <a:gd name="T6" fmla="*/ 607 w 634"/>
                    <a:gd name="T7" fmla="*/ 455 h 455"/>
                    <a:gd name="T8" fmla="*/ 634 w 634"/>
                    <a:gd name="T9" fmla="*/ 428 h 455"/>
                    <a:gd name="T10" fmla="*/ 634 w 634"/>
                    <a:gd name="T11" fmla="*/ 0 h 455"/>
                    <a:gd name="T12" fmla="*/ 0 w 634"/>
                    <a:gd name="T13" fmla="*/ 0 h 455"/>
                  </a:gdLst>
                  <a:ahLst/>
                  <a:cxnLst>
                    <a:cxn ang="0">
                      <a:pos x="T0" y="T1"/>
                    </a:cxn>
                    <a:cxn ang="0">
                      <a:pos x="T2" y="T3"/>
                    </a:cxn>
                    <a:cxn ang="0">
                      <a:pos x="T4" y="T5"/>
                    </a:cxn>
                    <a:cxn ang="0">
                      <a:pos x="T6" y="T7"/>
                    </a:cxn>
                    <a:cxn ang="0">
                      <a:pos x="T8" y="T9"/>
                    </a:cxn>
                    <a:cxn ang="0">
                      <a:pos x="T10" y="T11"/>
                    </a:cxn>
                    <a:cxn ang="0">
                      <a:pos x="T12" y="T13"/>
                    </a:cxn>
                  </a:cxnLst>
                  <a:rect l="0" t="0" r="r" b="b"/>
                  <a:pathLst>
                    <a:path w="634" h="455">
                      <a:moveTo>
                        <a:pt x="0" y="0"/>
                      </a:moveTo>
                      <a:cubicBezTo>
                        <a:pt x="0" y="428"/>
                        <a:pt x="0" y="428"/>
                        <a:pt x="0" y="428"/>
                      </a:cubicBezTo>
                      <a:cubicBezTo>
                        <a:pt x="0" y="443"/>
                        <a:pt x="13" y="455"/>
                        <a:pt x="28" y="455"/>
                      </a:cubicBezTo>
                      <a:cubicBezTo>
                        <a:pt x="607" y="455"/>
                        <a:pt x="607" y="455"/>
                        <a:pt x="607" y="455"/>
                      </a:cubicBezTo>
                      <a:cubicBezTo>
                        <a:pt x="622" y="455"/>
                        <a:pt x="634" y="443"/>
                        <a:pt x="634" y="428"/>
                      </a:cubicBezTo>
                      <a:cubicBezTo>
                        <a:pt x="634" y="0"/>
                        <a:pt x="634" y="0"/>
                        <a:pt x="634"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50" b="0" i="0" u="none" strike="noStrike" kern="1200" cap="none" spc="0" normalizeH="0" baseline="0" noProof="0" dirty="0">
                    <a:ln>
                      <a:noFill/>
                    </a:ln>
                    <a:solidFill>
                      <a:srgbClr val="435055"/>
                    </a:solidFill>
                    <a:effectLst/>
                    <a:uLnTx/>
                    <a:uFillTx/>
                    <a:latin typeface="Arial"/>
                    <a:ea typeface="+mn-ea"/>
                    <a:cs typeface="+mn-cs"/>
                  </a:endParaRPr>
                </a:p>
              </p:txBody>
            </p:sp>
          </p:grpSp>
          <p:sp>
            <p:nvSpPr>
              <p:cNvPr id="67" name="Rechteck 13"/>
              <p:cNvSpPr/>
              <p:nvPr/>
            </p:nvSpPr>
            <p:spPr>
              <a:xfrm>
                <a:off x="3333248" y="2754352"/>
                <a:ext cx="1677256" cy="974240"/>
              </a:xfrm>
              <a:prstGeom prst="rect">
                <a:avLst/>
              </a:prstGeom>
            </p:spPr>
            <p:txBody>
              <a:bodyPr wrap="square">
                <a:spAutoFit/>
              </a:bodyPr>
              <a:lstStyle/>
              <a:p>
                <a:pPr marL="0" marR="0" lvl="0" indent="0" algn="ctr" defTabSz="914400" rtl="0" eaLnBrk="1" fontAlgn="base" latinLnBrk="0" hangingPunct="1">
                  <a:lnSpc>
                    <a:spcPts val="34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35055"/>
                    </a:solidFill>
                    <a:effectLst/>
                    <a:uLnTx/>
                    <a:uFillTx/>
                    <a:latin typeface="Arial" panose="020B0604020202020204" pitchFamily="34" charset="0"/>
                    <a:ea typeface="+mn-ea"/>
                    <a:cs typeface="Arial" panose="020B0604020202020204" pitchFamily="34" charset="0"/>
                  </a:rPr>
                  <a:t>45</a:t>
                </a:r>
                <a:endParaRPr kumimoji="0" lang="en-US" sz="1600" b="1" i="0" u="none" strike="noStrike" kern="1200" cap="none" spc="0" normalizeH="0" baseline="0" noProof="0" dirty="0">
                  <a:ln>
                    <a:noFill/>
                  </a:ln>
                  <a:solidFill>
                    <a:srgbClr val="435055"/>
                  </a:solidFill>
                  <a:effectLst/>
                  <a:uLnTx/>
                  <a:uFillTx/>
                  <a:latin typeface="Arial" panose="020B0604020202020204" pitchFamily="34" charset="0"/>
                  <a:ea typeface="+mn-ea"/>
                  <a:cs typeface="Arial" panose="020B0604020202020204" pitchFamily="34" charset="0"/>
                </a:endParaRPr>
              </a:p>
            </p:txBody>
          </p:sp>
          <p:sp>
            <p:nvSpPr>
              <p:cNvPr id="68" name="Rechteck 14"/>
              <p:cNvSpPr/>
              <p:nvPr/>
            </p:nvSpPr>
            <p:spPr>
              <a:xfrm>
                <a:off x="3333248" y="3338891"/>
                <a:ext cx="1692275" cy="6242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35055"/>
                    </a:solidFill>
                    <a:effectLst/>
                    <a:uLnTx/>
                    <a:uFillTx/>
                    <a:latin typeface="Arial" panose="020B0604020202020204" pitchFamily="34" charset="0"/>
                    <a:ea typeface="+mn-ea"/>
                    <a:cs typeface="Arial" panose="020B0604020202020204" pitchFamily="34" charset="0"/>
                  </a:rPr>
                  <a:t>years</a:t>
                </a:r>
                <a:endParaRPr kumimoji="0" lang="de-DE" sz="1050" b="0" i="0" u="none" strike="noStrike" kern="1200" cap="none" spc="0" normalizeH="0" baseline="0" noProof="0" dirty="0">
                  <a:ln>
                    <a:noFill/>
                  </a:ln>
                  <a:solidFill>
                    <a:srgbClr val="435055"/>
                  </a:solidFill>
                  <a:effectLst/>
                  <a:uLnTx/>
                  <a:uFillTx/>
                  <a:latin typeface="Arial"/>
                  <a:ea typeface="+mn-ea"/>
                  <a:cs typeface="+mn-cs"/>
                </a:endParaRPr>
              </a:p>
            </p:txBody>
          </p:sp>
        </p:grpSp>
      </p:grpSp>
      <p:pic>
        <p:nvPicPr>
          <p:cNvPr id="40" name="Grafik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
        <p:nvSpPr>
          <p:cNvPr id="41" name="Fußzeilenplatzhalter 1"/>
          <p:cNvSpPr>
            <a:spLocks noGrp="1"/>
          </p:cNvSpPr>
          <p:nvPr>
            <p:ph type="ftr" sz="quarter" idx="11"/>
          </p:nvPr>
        </p:nvSpPr>
        <p:spPr>
          <a:xfrm>
            <a:off x="428399" y="6356350"/>
            <a:ext cx="9390063" cy="365125"/>
          </a:xfrm>
        </p:spPr>
        <p:txBody>
          <a:bodyPr/>
          <a:lstStyle/>
          <a:p>
            <a:r>
              <a:rPr lang="de-DE" dirty="0"/>
              <a:t>© HIMA Group </a:t>
            </a:r>
          </a:p>
        </p:txBody>
      </p:sp>
    </p:spTree>
    <p:extLst>
      <p:ext uri="{BB962C8B-B14F-4D97-AF65-F5344CB8AC3E}">
        <p14:creationId xmlns:p14="http://schemas.microsoft.com/office/powerpoint/2010/main" val="3702198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ußzeilenplatzhalt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435055">
                    <a:tint val="75000"/>
                  </a:srgbClr>
                </a:solidFill>
                <a:effectLst/>
                <a:uLnTx/>
                <a:uFillTx/>
                <a:latin typeface="Arial"/>
                <a:ea typeface="+mn-ea"/>
                <a:cs typeface="+mn-cs"/>
              </a:rPr>
              <a:t>© HIMA Paul Hildebrandt GmbH 2019</a:t>
            </a:r>
          </a:p>
        </p:txBody>
      </p:sp>
      <p:graphicFrame>
        <p:nvGraphicFramePr>
          <p:cNvPr id="5" name="Tabelle 5"/>
          <p:cNvGraphicFramePr>
            <a:graphicFrameLocks noGrp="1"/>
          </p:cNvGraphicFramePr>
          <p:nvPr/>
        </p:nvGraphicFramePr>
        <p:xfrm>
          <a:off x="425451" y="549275"/>
          <a:ext cx="5462165" cy="1277280"/>
        </p:xfrm>
        <a:graphic>
          <a:graphicData uri="http://schemas.openxmlformats.org/drawingml/2006/table">
            <a:tbl>
              <a:tblPr firstRow="1" bandRow="1">
                <a:tableStyleId>{5C22544A-7EE6-4342-B048-85BDC9FD1C3A}</a:tableStyleId>
              </a:tblPr>
              <a:tblGrid>
                <a:gridCol w="5462165">
                  <a:extLst>
                    <a:ext uri="{9D8B030D-6E8A-4147-A177-3AD203B41FA5}">
                      <a16:colId xmlns:a16="http://schemas.microsoft.com/office/drawing/2014/main" val="3344256779"/>
                    </a:ext>
                  </a:extLst>
                </a:gridCol>
              </a:tblGrid>
              <a:tr h="489533">
                <a:tc>
                  <a:txBody>
                    <a:bodyPr/>
                    <a:lstStyle/>
                    <a:p>
                      <a:pPr marL="0" marR="0" lvl="0" indent="0" algn="l" defTabSz="823125" rtl="0" eaLnBrk="1" fontAlgn="auto" latinLnBrk="0" hangingPunct="1">
                        <a:lnSpc>
                          <a:spcPct val="100000"/>
                        </a:lnSpc>
                        <a:spcBef>
                          <a:spcPts val="0"/>
                        </a:spcBef>
                        <a:spcAft>
                          <a:spcPts val="0"/>
                        </a:spcAft>
                        <a:buClrTx/>
                        <a:buSzTx/>
                        <a:buFontTx/>
                        <a:buNone/>
                        <a:tabLst/>
                        <a:defRPr/>
                      </a:pPr>
                      <a:r>
                        <a:rPr lang="en-GB" sz="3600" b="1" i="0" u="none" strike="noStrike" cap="none" noProof="0" dirty="0">
                          <a:solidFill>
                            <a:schemeClr val="lt1"/>
                          </a:solidFill>
                          <a:latin typeface="+mn-lt"/>
                          <a:ea typeface="Arial"/>
                          <a:cs typeface="Arial"/>
                          <a:sym typeface="Arial"/>
                        </a:rPr>
                        <a:t>Safety – from Concept to Core and Certification</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12" name="Gruppieren 11"/>
          <p:cNvGrpSpPr/>
          <p:nvPr/>
        </p:nvGrpSpPr>
        <p:grpSpPr>
          <a:xfrm>
            <a:off x="567601" y="2963106"/>
            <a:ext cx="4305118" cy="2100966"/>
            <a:chOff x="567601" y="2963106"/>
            <a:chExt cx="4305118" cy="2100966"/>
          </a:xfrm>
        </p:grpSpPr>
        <p:sp>
          <p:nvSpPr>
            <p:cNvPr id="19" name="Rechteck 8"/>
            <p:cNvSpPr/>
            <p:nvPr/>
          </p:nvSpPr>
          <p:spPr>
            <a:xfrm>
              <a:off x="1699753" y="2963106"/>
              <a:ext cx="2568511" cy="701731"/>
            </a:xfrm>
            <a:prstGeom prst="rect">
              <a:avLst/>
            </a:prstGeom>
          </p:spPr>
          <p:txBody>
            <a:bodyPr wrap="square">
              <a:spAutoFit/>
            </a:bodyPr>
            <a:lstStyle/>
            <a:p>
              <a:pPr defTabSz="1097479">
                <a:lnSpc>
                  <a:spcPct val="110000"/>
                </a:lnSpc>
                <a:spcBef>
                  <a:spcPts val="945"/>
                </a:spcBef>
              </a:pPr>
              <a:r>
                <a:rPr lang="en-US" b="1" dirty="0">
                  <a:solidFill>
                    <a:schemeClr val="bg1"/>
                  </a:solidFill>
                  <a:latin typeface="Arial" panose="020B0604020202020204" pitchFamily="34" charset="0"/>
                  <a:cs typeface="Arial" panose="020B0604020202020204" pitchFamily="34" charset="0"/>
                </a:rPr>
                <a:t>Modular</a:t>
              </a:r>
              <a:br>
                <a:rPr lang="en-US" b="1"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Tailored to your needs</a:t>
              </a:r>
            </a:p>
          </p:txBody>
        </p:sp>
        <p:grpSp>
          <p:nvGrpSpPr>
            <p:cNvPr id="11" name="Gruppieren 10"/>
            <p:cNvGrpSpPr/>
            <p:nvPr/>
          </p:nvGrpSpPr>
          <p:grpSpPr>
            <a:xfrm>
              <a:off x="577541" y="2993462"/>
              <a:ext cx="1009983" cy="627407"/>
              <a:chOff x="577541" y="2993462"/>
              <a:chExt cx="1009983" cy="627407"/>
            </a:xfrm>
          </p:grpSpPr>
          <p:sp>
            <p:nvSpPr>
              <p:cNvPr id="21" name="Chevron 20"/>
              <p:cNvSpPr/>
              <p:nvPr/>
            </p:nvSpPr>
            <p:spPr>
              <a:xfrm>
                <a:off x="577541" y="2999677"/>
                <a:ext cx="427111" cy="594279"/>
              </a:xfrm>
              <a:prstGeom prst="chevron">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hevron 21"/>
              <p:cNvSpPr/>
              <p:nvPr/>
            </p:nvSpPr>
            <p:spPr>
              <a:xfrm>
                <a:off x="876597" y="2999677"/>
                <a:ext cx="427111" cy="594279"/>
              </a:xfrm>
              <a:prstGeom prst="chevron">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3" name="Chevron 22"/>
              <p:cNvSpPr/>
              <p:nvPr/>
            </p:nvSpPr>
            <p:spPr>
              <a:xfrm>
                <a:off x="1160413" y="2993462"/>
                <a:ext cx="427111" cy="594279"/>
              </a:xfrm>
              <a:prstGeom prst="chevron">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feld 14"/>
              <p:cNvSpPr txBox="1"/>
              <p:nvPr/>
            </p:nvSpPr>
            <p:spPr>
              <a:xfrm>
                <a:off x="633167" y="3390853"/>
                <a:ext cx="179956" cy="215444"/>
              </a:xfrm>
              <a:prstGeom prst="rect">
                <a:avLst/>
              </a:prstGeom>
              <a:noFill/>
              <a:ln>
                <a:noFill/>
              </a:ln>
            </p:spPr>
            <p:txBody>
              <a:bodyPr wrap="square" rtlCol="0">
                <a:spAutoFit/>
              </a:bodyPr>
              <a:lstStyle/>
              <a:p>
                <a:r>
                  <a:rPr lang="de-DE" sz="800" b="1" dirty="0"/>
                  <a:t>1</a:t>
                </a:r>
                <a:endParaRPr lang="en-US" sz="800" b="1" dirty="0"/>
              </a:p>
            </p:txBody>
          </p:sp>
          <p:sp>
            <p:nvSpPr>
              <p:cNvPr id="25" name="Textfeld 15"/>
              <p:cNvSpPr txBox="1"/>
              <p:nvPr/>
            </p:nvSpPr>
            <p:spPr>
              <a:xfrm>
                <a:off x="923351" y="3405425"/>
                <a:ext cx="179956" cy="215444"/>
              </a:xfrm>
              <a:prstGeom prst="rect">
                <a:avLst/>
              </a:prstGeom>
              <a:noFill/>
              <a:ln>
                <a:noFill/>
              </a:ln>
            </p:spPr>
            <p:txBody>
              <a:bodyPr wrap="square" rtlCol="0">
                <a:spAutoFit/>
              </a:bodyPr>
              <a:lstStyle/>
              <a:p>
                <a:r>
                  <a:rPr lang="de-DE" sz="800" b="1" dirty="0">
                    <a:solidFill>
                      <a:schemeClr val="bg1"/>
                    </a:solidFill>
                  </a:rPr>
                  <a:t>2</a:t>
                </a:r>
                <a:endParaRPr lang="en-US" sz="800" b="1" dirty="0">
                  <a:solidFill>
                    <a:schemeClr val="bg1"/>
                  </a:solidFill>
                </a:endParaRPr>
              </a:p>
            </p:txBody>
          </p:sp>
          <p:sp>
            <p:nvSpPr>
              <p:cNvPr id="26" name="Textfeld 42"/>
              <p:cNvSpPr txBox="1"/>
              <p:nvPr/>
            </p:nvSpPr>
            <p:spPr>
              <a:xfrm>
                <a:off x="1203021" y="3405372"/>
                <a:ext cx="179956" cy="215444"/>
              </a:xfrm>
              <a:prstGeom prst="rect">
                <a:avLst/>
              </a:prstGeom>
              <a:noFill/>
              <a:ln>
                <a:noFill/>
              </a:ln>
            </p:spPr>
            <p:txBody>
              <a:bodyPr wrap="square" rtlCol="0">
                <a:spAutoFit/>
              </a:bodyPr>
              <a:lstStyle/>
              <a:p>
                <a:r>
                  <a:rPr lang="de-DE" sz="800" b="1" dirty="0"/>
                  <a:t>3</a:t>
                </a:r>
                <a:endParaRPr lang="en-US" sz="800" b="1" dirty="0"/>
              </a:p>
            </p:txBody>
          </p:sp>
        </p:grpSp>
        <p:sp>
          <p:nvSpPr>
            <p:cNvPr id="28" name="Rechteck 53"/>
            <p:cNvSpPr/>
            <p:nvPr/>
          </p:nvSpPr>
          <p:spPr>
            <a:xfrm>
              <a:off x="1699753" y="4140742"/>
              <a:ext cx="3172966" cy="923330"/>
            </a:xfrm>
            <a:prstGeom prst="rect">
              <a:avLst/>
            </a:prstGeom>
          </p:spPr>
          <p:txBody>
            <a:bodyPr wrap="square">
              <a:spAutoFit/>
            </a:bodyPr>
            <a:lstStyle/>
            <a:p>
              <a:pPr fontAlgn="base">
                <a:spcBef>
                  <a:spcPts val="2400"/>
                </a:spcBef>
              </a:pPr>
              <a:r>
                <a:rPr lang="en-US" b="1" dirty="0">
                  <a:solidFill>
                    <a:schemeClr val="bg1"/>
                  </a:solidFill>
                  <a:latin typeface="Arial" panose="020B0604020202020204" pitchFamily="34" charset="0"/>
                  <a:cs typeface="Arial" panose="020B0604020202020204" pitchFamily="34" charset="0"/>
                </a:rPr>
                <a:t>Custom Designs</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Full scope of hardware and software design</a:t>
              </a:r>
            </a:p>
          </p:txBody>
        </p:sp>
        <p:grpSp>
          <p:nvGrpSpPr>
            <p:cNvPr id="7" name="Group 4"/>
            <p:cNvGrpSpPr>
              <a:grpSpLocks noChangeAspect="1"/>
            </p:cNvGrpSpPr>
            <p:nvPr/>
          </p:nvGrpSpPr>
          <p:grpSpPr bwMode="auto">
            <a:xfrm>
              <a:off x="567601" y="4201711"/>
              <a:ext cx="947692" cy="862097"/>
              <a:chOff x="1526" y="55"/>
              <a:chExt cx="4628" cy="4210"/>
            </a:xfrm>
            <a:solidFill>
              <a:schemeClr val="bg1"/>
            </a:solidFill>
          </p:grpSpPr>
          <p:sp>
            <p:nvSpPr>
              <p:cNvPr id="9" name="Freeform 5"/>
              <p:cNvSpPr>
                <a:spLocks noEditPoints="1"/>
              </p:cNvSpPr>
              <p:nvPr/>
            </p:nvSpPr>
            <p:spPr bwMode="auto">
              <a:xfrm>
                <a:off x="1526" y="55"/>
                <a:ext cx="4628" cy="4210"/>
              </a:xfrm>
              <a:custGeom>
                <a:avLst/>
                <a:gdLst>
                  <a:gd name="T0" fmla="*/ 593 w 652"/>
                  <a:gd name="T1" fmla="*/ 0 h 593"/>
                  <a:gd name="T2" fmla="*/ 60 w 652"/>
                  <a:gd name="T3" fmla="*/ 0 h 593"/>
                  <a:gd name="T4" fmla="*/ 0 w 652"/>
                  <a:gd name="T5" fmla="*/ 59 h 593"/>
                  <a:gd name="T6" fmla="*/ 0 w 652"/>
                  <a:gd name="T7" fmla="*/ 415 h 593"/>
                  <a:gd name="T8" fmla="*/ 60 w 652"/>
                  <a:gd name="T9" fmla="*/ 474 h 593"/>
                  <a:gd name="T10" fmla="*/ 267 w 652"/>
                  <a:gd name="T11" fmla="*/ 474 h 593"/>
                  <a:gd name="T12" fmla="*/ 267 w 652"/>
                  <a:gd name="T13" fmla="*/ 533 h 593"/>
                  <a:gd name="T14" fmla="*/ 208 w 652"/>
                  <a:gd name="T15" fmla="*/ 533 h 593"/>
                  <a:gd name="T16" fmla="*/ 208 w 652"/>
                  <a:gd name="T17" fmla="*/ 593 h 593"/>
                  <a:gd name="T18" fmla="*/ 445 w 652"/>
                  <a:gd name="T19" fmla="*/ 593 h 593"/>
                  <a:gd name="T20" fmla="*/ 445 w 652"/>
                  <a:gd name="T21" fmla="*/ 533 h 593"/>
                  <a:gd name="T22" fmla="*/ 385 w 652"/>
                  <a:gd name="T23" fmla="*/ 533 h 593"/>
                  <a:gd name="T24" fmla="*/ 385 w 652"/>
                  <a:gd name="T25" fmla="*/ 474 h 593"/>
                  <a:gd name="T26" fmla="*/ 593 w 652"/>
                  <a:gd name="T27" fmla="*/ 474 h 593"/>
                  <a:gd name="T28" fmla="*/ 652 w 652"/>
                  <a:gd name="T29" fmla="*/ 415 h 593"/>
                  <a:gd name="T30" fmla="*/ 652 w 652"/>
                  <a:gd name="T31" fmla="*/ 59 h 593"/>
                  <a:gd name="T32" fmla="*/ 593 w 652"/>
                  <a:gd name="T33" fmla="*/ 0 h 593"/>
                  <a:gd name="T34" fmla="*/ 604 w 652"/>
                  <a:gd name="T35" fmla="*/ 427 h 593"/>
                  <a:gd name="T36" fmla="*/ 48 w 652"/>
                  <a:gd name="T37" fmla="*/ 427 h 593"/>
                  <a:gd name="T38" fmla="*/ 48 w 652"/>
                  <a:gd name="T39" fmla="*/ 48 h 593"/>
                  <a:gd name="T40" fmla="*/ 604 w 652"/>
                  <a:gd name="T41" fmla="*/ 48 h 593"/>
                  <a:gd name="T42" fmla="*/ 604 w 652"/>
                  <a:gd name="T43" fmla="*/ 427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2" h="593">
                    <a:moveTo>
                      <a:pt x="593" y="0"/>
                    </a:moveTo>
                    <a:cubicBezTo>
                      <a:pt x="60" y="0"/>
                      <a:pt x="60" y="0"/>
                      <a:pt x="60" y="0"/>
                    </a:cubicBezTo>
                    <a:cubicBezTo>
                      <a:pt x="27" y="0"/>
                      <a:pt x="0" y="27"/>
                      <a:pt x="0" y="59"/>
                    </a:cubicBezTo>
                    <a:cubicBezTo>
                      <a:pt x="0" y="415"/>
                      <a:pt x="0" y="415"/>
                      <a:pt x="0" y="415"/>
                    </a:cubicBezTo>
                    <a:cubicBezTo>
                      <a:pt x="0" y="447"/>
                      <a:pt x="27" y="474"/>
                      <a:pt x="60" y="474"/>
                    </a:cubicBezTo>
                    <a:cubicBezTo>
                      <a:pt x="267" y="474"/>
                      <a:pt x="267" y="474"/>
                      <a:pt x="267" y="474"/>
                    </a:cubicBezTo>
                    <a:cubicBezTo>
                      <a:pt x="267" y="533"/>
                      <a:pt x="267" y="533"/>
                      <a:pt x="267" y="533"/>
                    </a:cubicBezTo>
                    <a:cubicBezTo>
                      <a:pt x="208" y="533"/>
                      <a:pt x="208" y="533"/>
                      <a:pt x="208" y="533"/>
                    </a:cubicBezTo>
                    <a:cubicBezTo>
                      <a:pt x="208" y="593"/>
                      <a:pt x="208" y="593"/>
                      <a:pt x="208" y="593"/>
                    </a:cubicBezTo>
                    <a:cubicBezTo>
                      <a:pt x="445" y="593"/>
                      <a:pt x="445" y="593"/>
                      <a:pt x="445" y="593"/>
                    </a:cubicBezTo>
                    <a:cubicBezTo>
                      <a:pt x="445" y="533"/>
                      <a:pt x="445" y="533"/>
                      <a:pt x="445" y="533"/>
                    </a:cubicBezTo>
                    <a:cubicBezTo>
                      <a:pt x="385" y="533"/>
                      <a:pt x="385" y="533"/>
                      <a:pt x="385" y="533"/>
                    </a:cubicBezTo>
                    <a:cubicBezTo>
                      <a:pt x="385" y="474"/>
                      <a:pt x="385" y="474"/>
                      <a:pt x="385" y="474"/>
                    </a:cubicBezTo>
                    <a:cubicBezTo>
                      <a:pt x="593" y="474"/>
                      <a:pt x="593" y="474"/>
                      <a:pt x="593" y="474"/>
                    </a:cubicBezTo>
                    <a:cubicBezTo>
                      <a:pt x="625" y="474"/>
                      <a:pt x="652" y="447"/>
                      <a:pt x="652" y="415"/>
                    </a:cubicBezTo>
                    <a:cubicBezTo>
                      <a:pt x="652" y="59"/>
                      <a:pt x="652" y="59"/>
                      <a:pt x="652" y="59"/>
                    </a:cubicBezTo>
                    <a:cubicBezTo>
                      <a:pt x="652" y="27"/>
                      <a:pt x="625" y="0"/>
                      <a:pt x="593" y="0"/>
                    </a:cubicBezTo>
                    <a:close/>
                    <a:moveTo>
                      <a:pt x="604" y="427"/>
                    </a:moveTo>
                    <a:cubicBezTo>
                      <a:pt x="48" y="427"/>
                      <a:pt x="48" y="427"/>
                      <a:pt x="48" y="427"/>
                    </a:cubicBezTo>
                    <a:cubicBezTo>
                      <a:pt x="48" y="48"/>
                      <a:pt x="48" y="48"/>
                      <a:pt x="48" y="48"/>
                    </a:cubicBezTo>
                    <a:cubicBezTo>
                      <a:pt x="604" y="48"/>
                      <a:pt x="604" y="48"/>
                      <a:pt x="604" y="48"/>
                    </a:cubicBezTo>
                    <a:lnTo>
                      <a:pt x="604"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6"/>
              <p:cNvSpPr>
                <a:spLocks noEditPoints="1"/>
              </p:cNvSpPr>
              <p:nvPr/>
            </p:nvSpPr>
            <p:spPr bwMode="auto">
              <a:xfrm>
                <a:off x="2399" y="637"/>
                <a:ext cx="2882" cy="2137"/>
              </a:xfrm>
              <a:custGeom>
                <a:avLst/>
                <a:gdLst>
                  <a:gd name="T0" fmla="*/ 101 w 406"/>
                  <a:gd name="T1" fmla="*/ 216 h 301"/>
                  <a:gd name="T2" fmla="*/ 62 w 406"/>
                  <a:gd name="T3" fmla="*/ 216 h 301"/>
                  <a:gd name="T4" fmla="*/ 62 w 406"/>
                  <a:gd name="T5" fmla="*/ 167 h 301"/>
                  <a:gd name="T6" fmla="*/ 192 w 406"/>
                  <a:gd name="T7" fmla="*/ 167 h 301"/>
                  <a:gd name="T8" fmla="*/ 192 w 406"/>
                  <a:gd name="T9" fmla="*/ 216 h 301"/>
                  <a:gd name="T10" fmla="*/ 152 w 406"/>
                  <a:gd name="T11" fmla="*/ 216 h 301"/>
                  <a:gd name="T12" fmla="*/ 152 w 406"/>
                  <a:gd name="T13" fmla="*/ 301 h 301"/>
                  <a:gd name="T14" fmla="*/ 254 w 406"/>
                  <a:gd name="T15" fmla="*/ 301 h 301"/>
                  <a:gd name="T16" fmla="*/ 254 w 406"/>
                  <a:gd name="T17" fmla="*/ 216 h 301"/>
                  <a:gd name="T18" fmla="*/ 215 w 406"/>
                  <a:gd name="T19" fmla="*/ 216 h 301"/>
                  <a:gd name="T20" fmla="*/ 215 w 406"/>
                  <a:gd name="T21" fmla="*/ 167 h 301"/>
                  <a:gd name="T22" fmla="*/ 344 w 406"/>
                  <a:gd name="T23" fmla="*/ 167 h 301"/>
                  <a:gd name="T24" fmla="*/ 344 w 406"/>
                  <a:gd name="T25" fmla="*/ 216 h 301"/>
                  <a:gd name="T26" fmla="*/ 305 w 406"/>
                  <a:gd name="T27" fmla="*/ 216 h 301"/>
                  <a:gd name="T28" fmla="*/ 305 w 406"/>
                  <a:gd name="T29" fmla="*/ 301 h 301"/>
                  <a:gd name="T30" fmla="*/ 406 w 406"/>
                  <a:gd name="T31" fmla="*/ 301 h 301"/>
                  <a:gd name="T32" fmla="*/ 406 w 406"/>
                  <a:gd name="T33" fmla="*/ 216 h 301"/>
                  <a:gd name="T34" fmla="*/ 367 w 406"/>
                  <a:gd name="T35" fmla="*/ 216 h 301"/>
                  <a:gd name="T36" fmla="*/ 367 w 406"/>
                  <a:gd name="T37" fmla="*/ 144 h 301"/>
                  <a:gd name="T38" fmla="*/ 215 w 406"/>
                  <a:gd name="T39" fmla="*/ 144 h 301"/>
                  <a:gd name="T40" fmla="*/ 215 w 406"/>
                  <a:gd name="T41" fmla="*/ 102 h 301"/>
                  <a:gd name="T42" fmla="*/ 231 w 406"/>
                  <a:gd name="T43" fmla="*/ 102 h 301"/>
                  <a:gd name="T44" fmla="*/ 282 w 406"/>
                  <a:gd name="T45" fmla="*/ 51 h 301"/>
                  <a:gd name="T46" fmla="*/ 231 w 406"/>
                  <a:gd name="T47" fmla="*/ 0 h 301"/>
                  <a:gd name="T48" fmla="*/ 175 w 406"/>
                  <a:gd name="T49" fmla="*/ 0 h 301"/>
                  <a:gd name="T50" fmla="*/ 124 w 406"/>
                  <a:gd name="T51" fmla="*/ 51 h 301"/>
                  <a:gd name="T52" fmla="*/ 175 w 406"/>
                  <a:gd name="T53" fmla="*/ 102 h 301"/>
                  <a:gd name="T54" fmla="*/ 192 w 406"/>
                  <a:gd name="T55" fmla="*/ 102 h 301"/>
                  <a:gd name="T56" fmla="*/ 192 w 406"/>
                  <a:gd name="T57" fmla="*/ 144 h 301"/>
                  <a:gd name="T58" fmla="*/ 39 w 406"/>
                  <a:gd name="T59" fmla="*/ 144 h 301"/>
                  <a:gd name="T60" fmla="*/ 39 w 406"/>
                  <a:gd name="T61" fmla="*/ 216 h 301"/>
                  <a:gd name="T62" fmla="*/ 0 w 406"/>
                  <a:gd name="T63" fmla="*/ 216 h 301"/>
                  <a:gd name="T64" fmla="*/ 0 w 406"/>
                  <a:gd name="T65" fmla="*/ 301 h 301"/>
                  <a:gd name="T66" fmla="*/ 101 w 406"/>
                  <a:gd name="T67" fmla="*/ 301 h 301"/>
                  <a:gd name="T68" fmla="*/ 101 w 406"/>
                  <a:gd name="T69" fmla="*/ 216 h 301"/>
                  <a:gd name="T70" fmla="*/ 147 w 406"/>
                  <a:gd name="T71" fmla="*/ 51 h 301"/>
                  <a:gd name="T72" fmla="*/ 175 w 406"/>
                  <a:gd name="T73" fmla="*/ 23 h 301"/>
                  <a:gd name="T74" fmla="*/ 231 w 406"/>
                  <a:gd name="T75" fmla="*/ 23 h 301"/>
                  <a:gd name="T76" fmla="*/ 259 w 406"/>
                  <a:gd name="T77" fmla="*/ 51 h 301"/>
                  <a:gd name="T78" fmla="*/ 231 w 406"/>
                  <a:gd name="T79" fmla="*/ 78 h 301"/>
                  <a:gd name="T80" fmla="*/ 175 w 406"/>
                  <a:gd name="T81" fmla="*/ 78 h 301"/>
                  <a:gd name="T82" fmla="*/ 147 w 406"/>
                  <a:gd name="T83" fmla="*/ 5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6" h="301">
                    <a:moveTo>
                      <a:pt x="101" y="216"/>
                    </a:moveTo>
                    <a:cubicBezTo>
                      <a:pt x="62" y="216"/>
                      <a:pt x="62" y="216"/>
                      <a:pt x="62" y="216"/>
                    </a:cubicBezTo>
                    <a:cubicBezTo>
                      <a:pt x="62" y="167"/>
                      <a:pt x="62" y="167"/>
                      <a:pt x="62" y="167"/>
                    </a:cubicBezTo>
                    <a:cubicBezTo>
                      <a:pt x="192" y="167"/>
                      <a:pt x="192" y="167"/>
                      <a:pt x="192" y="167"/>
                    </a:cubicBezTo>
                    <a:cubicBezTo>
                      <a:pt x="192" y="216"/>
                      <a:pt x="192" y="216"/>
                      <a:pt x="192" y="216"/>
                    </a:cubicBezTo>
                    <a:cubicBezTo>
                      <a:pt x="152" y="216"/>
                      <a:pt x="152" y="216"/>
                      <a:pt x="152" y="216"/>
                    </a:cubicBezTo>
                    <a:cubicBezTo>
                      <a:pt x="152" y="301"/>
                      <a:pt x="152" y="301"/>
                      <a:pt x="152" y="301"/>
                    </a:cubicBezTo>
                    <a:cubicBezTo>
                      <a:pt x="254" y="301"/>
                      <a:pt x="254" y="301"/>
                      <a:pt x="254" y="301"/>
                    </a:cubicBezTo>
                    <a:cubicBezTo>
                      <a:pt x="254" y="216"/>
                      <a:pt x="254" y="216"/>
                      <a:pt x="254" y="216"/>
                    </a:cubicBezTo>
                    <a:cubicBezTo>
                      <a:pt x="215" y="216"/>
                      <a:pt x="215" y="216"/>
                      <a:pt x="215" y="216"/>
                    </a:cubicBezTo>
                    <a:cubicBezTo>
                      <a:pt x="215" y="167"/>
                      <a:pt x="215" y="167"/>
                      <a:pt x="215" y="167"/>
                    </a:cubicBezTo>
                    <a:cubicBezTo>
                      <a:pt x="344" y="167"/>
                      <a:pt x="344" y="167"/>
                      <a:pt x="344" y="167"/>
                    </a:cubicBezTo>
                    <a:cubicBezTo>
                      <a:pt x="344" y="216"/>
                      <a:pt x="344" y="216"/>
                      <a:pt x="344" y="216"/>
                    </a:cubicBezTo>
                    <a:cubicBezTo>
                      <a:pt x="305" y="216"/>
                      <a:pt x="305" y="216"/>
                      <a:pt x="305" y="216"/>
                    </a:cubicBezTo>
                    <a:cubicBezTo>
                      <a:pt x="305" y="301"/>
                      <a:pt x="305" y="301"/>
                      <a:pt x="305" y="301"/>
                    </a:cubicBezTo>
                    <a:cubicBezTo>
                      <a:pt x="406" y="301"/>
                      <a:pt x="406" y="301"/>
                      <a:pt x="406" y="301"/>
                    </a:cubicBezTo>
                    <a:cubicBezTo>
                      <a:pt x="406" y="216"/>
                      <a:pt x="406" y="216"/>
                      <a:pt x="406" y="216"/>
                    </a:cubicBezTo>
                    <a:cubicBezTo>
                      <a:pt x="367" y="216"/>
                      <a:pt x="367" y="216"/>
                      <a:pt x="367" y="216"/>
                    </a:cubicBezTo>
                    <a:cubicBezTo>
                      <a:pt x="367" y="144"/>
                      <a:pt x="367" y="144"/>
                      <a:pt x="367" y="144"/>
                    </a:cubicBezTo>
                    <a:cubicBezTo>
                      <a:pt x="215" y="144"/>
                      <a:pt x="215" y="144"/>
                      <a:pt x="215" y="144"/>
                    </a:cubicBezTo>
                    <a:cubicBezTo>
                      <a:pt x="215" y="102"/>
                      <a:pt x="215" y="102"/>
                      <a:pt x="215" y="102"/>
                    </a:cubicBezTo>
                    <a:cubicBezTo>
                      <a:pt x="231" y="102"/>
                      <a:pt x="231" y="102"/>
                      <a:pt x="231" y="102"/>
                    </a:cubicBezTo>
                    <a:cubicBezTo>
                      <a:pt x="259" y="102"/>
                      <a:pt x="282" y="79"/>
                      <a:pt x="282" y="51"/>
                    </a:cubicBezTo>
                    <a:cubicBezTo>
                      <a:pt x="282" y="23"/>
                      <a:pt x="259" y="0"/>
                      <a:pt x="231" y="0"/>
                    </a:cubicBezTo>
                    <a:cubicBezTo>
                      <a:pt x="175" y="0"/>
                      <a:pt x="175" y="0"/>
                      <a:pt x="175" y="0"/>
                    </a:cubicBezTo>
                    <a:cubicBezTo>
                      <a:pt x="147" y="0"/>
                      <a:pt x="124" y="23"/>
                      <a:pt x="124" y="51"/>
                    </a:cubicBezTo>
                    <a:cubicBezTo>
                      <a:pt x="124" y="79"/>
                      <a:pt x="147" y="102"/>
                      <a:pt x="175" y="102"/>
                    </a:cubicBezTo>
                    <a:cubicBezTo>
                      <a:pt x="192" y="102"/>
                      <a:pt x="192" y="102"/>
                      <a:pt x="192" y="102"/>
                    </a:cubicBezTo>
                    <a:cubicBezTo>
                      <a:pt x="192" y="144"/>
                      <a:pt x="192" y="144"/>
                      <a:pt x="192" y="144"/>
                    </a:cubicBezTo>
                    <a:cubicBezTo>
                      <a:pt x="39" y="144"/>
                      <a:pt x="39" y="144"/>
                      <a:pt x="39" y="144"/>
                    </a:cubicBezTo>
                    <a:cubicBezTo>
                      <a:pt x="39" y="216"/>
                      <a:pt x="39" y="216"/>
                      <a:pt x="39" y="216"/>
                    </a:cubicBezTo>
                    <a:cubicBezTo>
                      <a:pt x="0" y="216"/>
                      <a:pt x="0" y="216"/>
                      <a:pt x="0" y="216"/>
                    </a:cubicBezTo>
                    <a:cubicBezTo>
                      <a:pt x="0" y="301"/>
                      <a:pt x="0" y="301"/>
                      <a:pt x="0" y="301"/>
                    </a:cubicBezTo>
                    <a:cubicBezTo>
                      <a:pt x="101" y="301"/>
                      <a:pt x="101" y="301"/>
                      <a:pt x="101" y="301"/>
                    </a:cubicBezTo>
                    <a:lnTo>
                      <a:pt x="101" y="216"/>
                    </a:lnTo>
                    <a:close/>
                    <a:moveTo>
                      <a:pt x="147" y="51"/>
                    </a:moveTo>
                    <a:cubicBezTo>
                      <a:pt x="147" y="35"/>
                      <a:pt x="160" y="23"/>
                      <a:pt x="175" y="23"/>
                    </a:cubicBezTo>
                    <a:cubicBezTo>
                      <a:pt x="231" y="23"/>
                      <a:pt x="231" y="23"/>
                      <a:pt x="231" y="23"/>
                    </a:cubicBezTo>
                    <a:cubicBezTo>
                      <a:pt x="247" y="23"/>
                      <a:pt x="259" y="35"/>
                      <a:pt x="259" y="51"/>
                    </a:cubicBezTo>
                    <a:cubicBezTo>
                      <a:pt x="259" y="66"/>
                      <a:pt x="247" y="78"/>
                      <a:pt x="231" y="78"/>
                    </a:cubicBezTo>
                    <a:cubicBezTo>
                      <a:pt x="175" y="78"/>
                      <a:pt x="175" y="78"/>
                      <a:pt x="175" y="78"/>
                    </a:cubicBezTo>
                    <a:cubicBezTo>
                      <a:pt x="160" y="78"/>
                      <a:pt x="147" y="66"/>
                      <a:pt x="14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30" name="Gruppieren 29"/>
          <p:cNvGrpSpPr/>
          <p:nvPr/>
        </p:nvGrpSpPr>
        <p:grpSpPr>
          <a:xfrm>
            <a:off x="3543905" y="-19456"/>
            <a:ext cx="10266485" cy="6645564"/>
            <a:chOff x="2600319" y="0"/>
            <a:chExt cx="10266485" cy="6645564"/>
          </a:xfrm>
        </p:grpSpPr>
        <p:grpSp>
          <p:nvGrpSpPr>
            <p:cNvPr id="31" name="Gruppieren 30"/>
            <p:cNvGrpSpPr/>
            <p:nvPr/>
          </p:nvGrpSpPr>
          <p:grpSpPr>
            <a:xfrm>
              <a:off x="2600319" y="0"/>
              <a:ext cx="10266485" cy="6645564"/>
              <a:chOff x="2230666" y="0"/>
              <a:chExt cx="10266485" cy="6645564"/>
            </a:xfrm>
          </p:grpSpPr>
          <p:graphicFrame>
            <p:nvGraphicFramePr>
              <p:cNvPr id="40" name="Diagramm 39"/>
              <p:cNvGraphicFramePr/>
              <p:nvPr>
                <p:extLst>
                  <p:ext uri="{D42A27DB-BD31-4B8C-83A1-F6EECF244321}">
                    <p14:modId xmlns:p14="http://schemas.microsoft.com/office/powerpoint/2010/main" val="2474275907"/>
                  </p:ext>
                </p:extLst>
              </p:nvPr>
            </p:nvGraphicFramePr>
            <p:xfrm>
              <a:off x="2230666" y="0"/>
              <a:ext cx="10266485" cy="6645564"/>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feld 40"/>
              <p:cNvSpPr txBox="1"/>
              <p:nvPr/>
            </p:nvSpPr>
            <p:spPr>
              <a:xfrm>
                <a:off x="6131281" y="2516348"/>
                <a:ext cx="2625589" cy="18158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3200" b="1" i="0" u="none" strike="noStrike" kern="0" cap="none" spc="0" normalizeH="0" baseline="0" noProof="0" dirty="0">
                    <a:ln>
                      <a:noFill/>
                    </a:ln>
                    <a:solidFill>
                      <a:prstClr val="white"/>
                    </a:solidFill>
                    <a:effectLst/>
                    <a:uLnTx/>
                    <a:uFillTx/>
                  </a:rPr>
                  <a:t>Embedded</a:t>
                </a:r>
                <a:br>
                  <a:rPr kumimoji="0" lang="de-DE" sz="3200" b="1" i="0" u="none" strike="noStrike" kern="0" cap="none" spc="0" normalizeH="0" baseline="0" noProof="0" dirty="0">
                    <a:ln>
                      <a:noFill/>
                    </a:ln>
                    <a:solidFill>
                      <a:prstClr val="white"/>
                    </a:solidFill>
                    <a:effectLst/>
                    <a:uLnTx/>
                    <a:uFillTx/>
                  </a:rPr>
                </a:br>
                <a:r>
                  <a:rPr kumimoji="0" lang="de-DE" sz="3200" b="1" i="0" u="none" strike="noStrike" kern="0" cap="none" spc="0" normalizeH="0" baseline="0" noProof="0" dirty="0">
                    <a:ln>
                      <a:noFill/>
                    </a:ln>
                    <a:solidFill>
                      <a:prstClr val="white"/>
                    </a:solidFill>
                    <a:effectLst/>
                    <a:uLnTx/>
                    <a:uFillTx/>
                  </a:rPr>
                  <a:t>Solutions</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de-DE" sz="3200" b="0" i="0" u="none" strike="noStrike" kern="0" cap="none" spc="0" normalizeH="0" baseline="0" noProof="0" dirty="0">
                    <a:ln>
                      <a:noFill/>
                    </a:ln>
                    <a:solidFill>
                      <a:prstClr val="white"/>
                    </a:solidFill>
                    <a:effectLst/>
                    <a:uLnTx/>
                    <a:uFillTx/>
                    <a:cs typeface="Arial" panose="020B0604020202020204" pitchFamily="34" charset="0"/>
                  </a:rPr>
                  <a:t>Services</a:t>
                </a:r>
                <a:endParaRPr kumimoji="0" lang="en-US" sz="3200" b="0" i="0" u="none" strike="noStrike" kern="0" cap="none" spc="0" normalizeH="0" baseline="0" noProof="0" dirty="0">
                  <a:ln>
                    <a:noFill/>
                  </a:ln>
                  <a:solidFill>
                    <a:prstClr val="white"/>
                  </a:solidFill>
                  <a:effectLst/>
                  <a:uLnTx/>
                  <a:uFillTx/>
                  <a:cs typeface="Arial" panose="020B0604020202020204" pitchFamily="34" charset="0"/>
                </a:endParaRPr>
              </a:p>
            </p:txBody>
          </p:sp>
        </p:grpSp>
        <p:grpSp>
          <p:nvGrpSpPr>
            <p:cNvPr id="32" name="Gruppieren 31"/>
            <p:cNvGrpSpPr/>
            <p:nvPr/>
          </p:nvGrpSpPr>
          <p:grpSpPr>
            <a:xfrm>
              <a:off x="6239413" y="1666380"/>
              <a:ext cx="3276599" cy="3242170"/>
              <a:chOff x="4843486" y="2359025"/>
              <a:chExt cx="2643188" cy="2636838"/>
            </a:xfrm>
          </p:grpSpPr>
          <p:sp>
            <p:nvSpPr>
              <p:cNvPr id="33" name="Freeform 159"/>
              <p:cNvSpPr>
                <a:spLocks/>
              </p:cNvSpPr>
              <p:nvPr/>
            </p:nvSpPr>
            <p:spPr bwMode="auto">
              <a:xfrm>
                <a:off x="4900637" y="2551113"/>
                <a:ext cx="668338" cy="868363"/>
              </a:xfrm>
              <a:custGeom>
                <a:avLst/>
                <a:gdLst>
                  <a:gd name="T0" fmla="*/ 0 w 176"/>
                  <a:gd name="T1" fmla="*/ 226 h 226"/>
                  <a:gd name="T2" fmla="*/ 176 w 176"/>
                  <a:gd name="T3" fmla="*/ 0 h 226"/>
                </a:gdLst>
                <a:ahLst/>
                <a:cxnLst>
                  <a:cxn ang="0">
                    <a:pos x="T0" y="T1"/>
                  </a:cxn>
                  <a:cxn ang="0">
                    <a:pos x="T2" y="T3"/>
                  </a:cxn>
                </a:cxnLst>
                <a:rect l="0" t="0" r="r" b="b"/>
                <a:pathLst>
                  <a:path w="176" h="226">
                    <a:moveTo>
                      <a:pt x="0" y="226"/>
                    </a:moveTo>
                    <a:cubicBezTo>
                      <a:pt x="22" y="132"/>
                      <a:pt x="83" y="47"/>
                      <a:pt x="176" y="0"/>
                    </a:cubicBezTo>
                  </a:path>
                </a:pathLst>
              </a:custGeom>
              <a:noFill/>
              <a:ln w="28575" cap="flat">
                <a:solidFill>
                  <a:srgbClr val="EC6842"/>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435055"/>
                  </a:solidFill>
                  <a:effectLst/>
                  <a:uLnTx/>
                  <a:uFillTx/>
                </a:endParaRPr>
              </a:p>
            </p:txBody>
          </p:sp>
          <p:sp>
            <p:nvSpPr>
              <p:cNvPr id="34" name="Freeform 161"/>
              <p:cNvSpPr>
                <a:spLocks/>
              </p:cNvSpPr>
              <p:nvPr/>
            </p:nvSpPr>
            <p:spPr bwMode="auto">
              <a:xfrm>
                <a:off x="4843486" y="3471863"/>
                <a:ext cx="285750" cy="1009650"/>
              </a:xfrm>
              <a:custGeom>
                <a:avLst/>
                <a:gdLst>
                  <a:gd name="T0" fmla="*/ 75 w 75"/>
                  <a:gd name="T1" fmla="*/ 263 h 263"/>
                  <a:gd name="T2" fmla="*/ 43 w 75"/>
                  <a:gd name="T3" fmla="*/ 212 h 263"/>
                  <a:gd name="T4" fmla="*/ 13 w 75"/>
                  <a:gd name="T5" fmla="*/ 0 h 263"/>
                </a:gdLst>
                <a:ahLst/>
                <a:cxnLst>
                  <a:cxn ang="0">
                    <a:pos x="T0" y="T1"/>
                  </a:cxn>
                  <a:cxn ang="0">
                    <a:pos x="T2" y="T3"/>
                  </a:cxn>
                  <a:cxn ang="0">
                    <a:pos x="T4" y="T5"/>
                  </a:cxn>
                </a:cxnLst>
                <a:rect l="0" t="0" r="r" b="b"/>
                <a:pathLst>
                  <a:path w="75" h="263">
                    <a:moveTo>
                      <a:pt x="75" y="263"/>
                    </a:moveTo>
                    <a:cubicBezTo>
                      <a:pt x="63" y="247"/>
                      <a:pt x="53" y="230"/>
                      <a:pt x="43" y="212"/>
                    </a:cubicBezTo>
                    <a:cubicBezTo>
                      <a:pt x="9" y="144"/>
                      <a:pt x="0" y="70"/>
                      <a:pt x="13" y="0"/>
                    </a:cubicBezTo>
                  </a:path>
                </a:pathLst>
              </a:custGeom>
              <a:noFill/>
              <a:ln w="28575" cap="flat">
                <a:solidFill>
                  <a:srgbClr val="EC6842"/>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435055"/>
                  </a:solidFill>
                  <a:effectLst/>
                  <a:uLnTx/>
                  <a:uFillTx/>
                </a:endParaRPr>
              </a:p>
            </p:txBody>
          </p:sp>
          <p:sp>
            <p:nvSpPr>
              <p:cNvPr id="35" name="Freeform 163"/>
              <p:cNvSpPr>
                <a:spLocks/>
              </p:cNvSpPr>
              <p:nvPr/>
            </p:nvSpPr>
            <p:spPr bwMode="auto">
              <a:xfrm>
                <a:off x="5159399" y="4519613"/>
                <a:ext cx="971550" cy="476250"/>
              </a:xfrm>
              <a:custGeom>
                <a:avLst/>
                <a:gdLst>
                  <a:gd name="T0" fmla="*/ 256 w 256"/>
                  <a:gd name="T1" fmla="*/ 124 h 124"/>
                  <a:gd name="T2" fmla="*/ 0 w 256"/>
                  <a:gd name="T3" fmla="*/ 0 h 124"/>
                </a:gdLst>
                <a:ahLst/>
                <a:cxnLst>
                  <a:cxn ang="0">
                    <a:pos x="T0" y="T1"/>
                  </a:cxn>
                  <a:cxn ang="0">
                    <a:pos x="T2" y="T3"/>
                  </a:cxn>
                </a:cxnLst>
                <a:rect l="0" t="0" r="r" b="b"/>
                <a:pathLst>
                  <a:path w="256" h="124">
                    <a:moveTo>
                      <a:pt x="256" y="124"/>
                    </a:moveTo>
                    <a:cubicBezTo>
                      <a:pt x="158" y="122"/>
                      <a:pt x="64" y="78"/>
                      <a:pt x="0" y="0"/>
                    </a:cubicBezTo>
                  </a:path>
                </a:pathLst>
              </a:custGeom>
              <a:noFill/>
              <a:ln w="28575" cap="flat">
                <a:solidFill>
                  <a:srgbClr val="EC6842"/>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435055"/>
                  </a:solidFill>
                  <a:effectLst/>
                  <a:uLnTx/>
                  <a:uFillTx/>
                </a:endParaRPr>
              </a:p>
            </p:txBody>
          </p:sp>
          <p:sp>
            <p:nvSpPr>
              <p:cNvPr id="36" name="Freeform 165"/>
              <p:cNvSpPr>
                <a:spLocks/>
              </p:cNvSpPr>
              <p:nvPr/>
            </p:nvSpPr>
            <p:spPr bwMode="auto">
              <a:xfrm>
                <a:off x="6180161" y="4516438"/>
                <a:ext cx="968375" cy="479425"/>
              </a:xfrm>
              <a:custGeom>
                <a:avLst/>
                <a:gdLst>
                  <a:gd name="T0" fmla="*/ 255 w 255"/>
                  <a:gd name="T1" fmla="*/ 0 h 125"/>
                  <a:gd name="T2" fmla="*/ 144 w 255"/>
                  <a:gd name="T3" fmla="*/ 89 h 125"/>
                  <a:gd name="T4" fmla="*/ 0 w 255"/>
                  <a:gd name="T5" fmla="*/ 125 h 125"/>
                </a:gdLst>
                <a:ahLst/>
                <a:cxnLst>
                  <a:cxn ang="0">
                    <a:pos x="T0" y="T1"/>
                  </a:cxn>
                  <a:cxn ang="0">
                    <a:pos x="T2" y="T3"/>
                  </a:cxn>
                  <a:cxn ang="0">
                    <a:pos x="T4" y="T5"/>
                  </a:cxn>
                </a:cxnLst>
                <a:rect l="0" t="0" r="r" b="b"/>
                <a:pathLst>
                  <a:path w="255" h="125">
                    <a:moveTo>
                      <a:pt x="255" y="0"/>
                    </a:moveTo>
                    <a:cubicBezTo>
                      <a:pt x="226" y="36"/>
                      <a:pt x="189" y="67"/>
                      <a:pt x="144" y="89"/>
                    </a:cubicBezTo>
                    <a:cubicBezTo>
                      <a:pt x="98" y="112"/>
                      <a:pt x="49" y="124"/>
                      <a:pt x="0" y="125"/>
                    </a:cubicBezTo>
                  </a:path>
                </a:pathLst>
              </a:custGeom>
              <a:noFill/>
              <a:ln w="28575" cap="flat">
                <a:solidFill>
                  <a:srgbClr val="EC6842"/>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435055"/>
                  </a:solidFill>
                  <a:effectLst/>
                  <a:uLnTx/>
                  <a:uFillTx/>
                </a:endParaRPr>
              </a:p>
            </p:txBody>
          </p:sp>
          <p:sp>
            <p:nvSpPr>
              <p:cNvPr id="37" name="Freeform 167"/>
              <p:cNvSpPr>
                <a:spLocks/>
              </p:cNvSpPr>
              <p:nvPr/>
            </p:nvSpPr>
            <p:spPr bwMode="auto">
              <a:xfrm>
                <a:off x="7183461" y="3411538"/>
                <a:ext cx="303213" cy="1058863"/>
              </a:xfrm>
              <a:custGeom>
                <a:avLst/>
                <a:gdLst>
                  <a:gd name="T0" fmla="*/ 57 w 80"/>
                  <a:gd name="T1" fmla="*/ 0 h 276"/>
                  <a:gd name="T2" fmla="*/ 0 w 80"/>
                  <a:gd name="T3" fmla="*/ 276 h 276"/>
                </a:gdLst>
                <a:ahLst/>
                <a:cxnLst>
                  <a:cxn ang="0">
                    <a:pos x="T0" y="T1"/>
                  </a:cxn>
                  <a:cxn ang="0">
                    <a:pos x="T2" y="T3"/>
                  </a:cxn>
                </a:cxnLst>
                <a:rect l="0" t="0" r="r" b="b"/>
                <a:pathLst>
                  <a:path w="80" h="276">
                    <a:moveTo>
                      <a:pt x="57" y="0"/>
                    </a:moveTo>
                    <a:cubicBezTo>
                      <a:pt x="80" y="97"/>
                      <a:pt x="58" y="198"/>
                      <a:pt x="0" y="276"/>
                    </a:cubicBezTo>
                  </a:path>
                </a:pathLst>
              </a:custGeom>
              <a:noFill/>
              <a:ln w="28575" cap="flat">
                <a:solidFill>
                  <a:srgbClr val="EC6842"/>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435055"/>
                  </a:solidFill>
                  <a:effectLst/>
                  <a:uLnTx/>
                  <a:uFillTx/>
                </a:endParaRPr>
              </a:p>
            </p:txBody>
          </p:sp>
          <p:sp>
            <p:nvSpPr>
              <p:cNvPr id="38" name="Freeform 169"/>
              <p:cNvSpPr>
                <a:spLocks/>
              </p:cNvSpPr>
              <p:nvPr/>
            </p:nvSpPr>
            <p:spPr bwMode="auto">
              <a:xfrm>
                <a:off x="6731025" y="2547938"/>
                <a:ext cx="657225" cy="804863"/>
              </a:xfrm>
              <a:custGeom>
                <a:avLst/>
                <a:gdLst>
                  <a:gd name="T0" fmla="*/ 0 w 173"/>
                  <a:gd name="T1" fmla="*/ 0 h 210"/>
                  <a:gd name="T2" fmla="*/ 149 w 173"/>
                  <a:gd name="T3" fmla="*/ 149 h 210"/>
                  <a:gd name="T4" fmla="*/ 173 w 173"/>
                  <a:gd name="T5" fmla="*/ 210 h 210"/>
                </a:gdLst>
                <a:ahLst/>
                <a:cxnLst>
                  <a:cxn ang="0">
                    <a:pos x="T0" y="T1"/>
                  </a:cxn>
                  <a:cxn ang="0">
                    <a:pos x="T2" y="T3"/>
                  </a:cxn>
                  <a:cxn ang="0">
                    <a:pos x="T4" y="T5"/>
                  </a:cxn>
                </a:cxnLst>
                <a:rect l="0" t="0" r="r" b="b"/>
                <a:pathLst>
                  <a:path w="173" h="210">
                    <a:moveTo>
                      <a:pt x="0" y="0"/>
                    </a:moveTo>
                    <a:cubicBezTo>
                      <a:pt x="62" y="31"/>
                      <a:pt x="115" y="82"/>
                      <a:pt x="149" y="149"/>
                    </a:cubicBezTo>
                    <a:cubicBezTo>
                      <a:pt x="159" y="169"/>
                      <a:pt x="167" y="189"/>
                      <a:pt x="173" y="210"/>
                    </a:cubicBezTo>
                  </a:path>
                </a:pathLst>
              </a:custGeom>
              <a:noFill/>
              <a:ln w="28575" cap="flat">
                <a:solidFill>
                  <a:srgbClr val="EC6842"/>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435055"/>
                  </a:solidFill>
                  <a:effectLst/>
                  <a:uLnTx/>
                  <a:uFillTx/>
                </a:endParaRPr>
              </a:p>
            </p:txBody>
          </p:sp>
          <p:sp>
            <p:nvSpPr>
              <p:cNvPr id="39" name="Freeform 171"/>
              <p:cNvSpPr>
                <a:spLocks/>
              </p:cNvSpPr>
              <p:nvPr/>
            </p:nvSpPr>
            <p:spPr bwMode="auto">
              <a:xfrm>
                <a:off x="5599136" y="2359025"/>
                <a:ext cx="1090613" cy="173038"/>
              </a:xfrm>
              <a:custGeom>
                <a:avLst/>
                <a:gdLst>
                  <a:gd name="T0" fmla="*/ 0 w 287"/>
                  <a:gd name="T1" fmla="*/ 45 h 45"/>
                  <a:gd name="T2" fmla="*/ 287 w 287"/>
                  <a:gd name="T3" fmla="*/ 43 h 45"/>
                </a:gdLst>
                <a:ahLst/>
                <a:cxnLst>
                  <a:cxn ang="0">
                    <a:pos x="T0" y="T1"/>
                  </a:cxn>
                  <a:cxn ang="0">
                    <a:pos x="T2" y="T3"/>
                  </a:cxn>
                </a:cxnLst>
                <a:rect l="0" t="0" r="r" b="b"/>
                <a:pathLst>
                  <a:path w="287" h="45">
                    <a:moveTo>
                      <a:pt x="0" y="45"/>
                    </a:moveTo>
                    <a:cubicBezTo>
                      <a:pt x="94" y="0"/>
                      <a:pt x="199" y="3"/>
                      <a:pt x="287" y="43"/>
                    </a:cubicBezTo>
                  </a:path>
                </a:pathLst>
              </a:custGeom>
              <a:noFill/>
              <a:ln w="28575" cap="flat">
                <a:solidFill>
                  <a:srgbClr val="EC6842"/>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435055"/>
                  </a:solidFill>
                  <a:effectLst/>
                  <a:uLnTx/>
                  <a:uFillTx/>
                </a:endParaRPr>
              </a:p>
            </p:txBody>
          </p:sp>
        </p:grpSp>
      </p:grpSp>
    </p:spTree>
    <p:extLst>
      <p:ext uri="{BB962C8B-B14F-4D97-AF65-F5344CB8AC3E}">
        <p14:creationId xmlns:p14="http://schemas.microsoft.com/office/powerpoint/2010/main" val="2384017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dirty="0"/>
              <a:t>© HIMA Paul Hildebrandt GmbH 2019</a:t>
            </a:r>
          </a:p>
        </p:txBody>
      </p:sp>
      <p:sp>
        <p:nvSpPr>
          <p:cNvPr id="4" name="Foliennummernplatzhalter 3"/>
          <p:cNvSpPr>
            <a:spLocks noGrp="1"/>
          </p:cNvSpPr>
          <p:nvPr>
            <p:ph type="sldNum" sz="quarter" idx="12"/>
          </p:nvPr>
        </p:nvSpPr>
        <p:spPr/>
        <p:txBody>
          <a:bodyPr/>
          <a:lstStyle/>
          <a:p>
            <a:fld id="{73A10B5D-BA71-4904-B24B-ECE277640C0A}" type="slidenum">
              <a:rPr lang="de-DE" smtClean="0"/>
              <a:t>21</a:t>
            </a:fld>
            <a:endParaRPr lang="de-DE" dirty="0"/>
          </a:p>
        </p:txBody>
      </p:sp>
      <p:graphicFrame>
        <p:nvGraphicFramePr>
          <p:cNvPr id="5" name="Tabelle 4"/>
          <p:cNvGraphicFramePr>
            <a:graphicFrameLocks noGrp="1"/>
          </p:cNvGraphicFramePr>
          <p:nvPr/>
        </p:nvGraphicFramePr>
        <p:xfrm>
          <a:off x="448733" y="477838"/>
          <a:ext cx="8016394" cy="606720"/>
        </p:xfrm>
        <a:graphic>
          <a:graphicData uri="http://schemas.openxmlformats.org/drawingml/2006/table">
            <a:tbl>
              <a:tblPr firstRow="1" bandRow="1">
                <a:tableStyleId>{5C22544A-7EE6-4342-B048-85BDC9FD1C3A}</a:tableStyleId>
              </a:tblPr>
              <a:tblGrid>
                <a:gridCol w="8016394">
                  <a:extLst>
                    <a:ext uri="{9D8B030D-6E8A-4147-A177-3AD203B41FA5}">
                      <a16:colId xmlns:a16="http://schemas.microsoft.com/office/drawing/2014/main" val="3344256779"/>
                    </a:ext>
                  </a:extLst>
                </a:gridCol>
              </a:tblGrid>
              <a:tr h="606720">
                <a:tc>
                  <a:txBody>
                    <a:bodyPr/>
                    <a:lstStyle/>
                    <a:p>
                      <a:r>
                        <a:rPr lang="en-GB" sz="2800" dirty="0"/>
                        <a:t>Embedded Solutions – Services (Development)</a:t>
                      </a:r>
                    </a:p>
                  </a:txBody>
                  <a:tcPr marL="0" marR="0" marT="72000" marB="72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8" name="Inhaltsplatzhalter 2"/>
          <p:cNvSpPr>
            <a:spLocks noGrp="1"/>
          </p:cNvSpPr>
          <p:nvPr>
            <p:ph idx="1"/>
          </p:nvPr>
        </p:nvSpPr>
        <p:spPr>
          <a:xfrm>
            <a:off x="527050" y="1679576"/>
            <a:ext cx="11137900" cy="4773761"/>
          </a:xfrm>
        </p:spPr>
        <p:txBody>
          <a:bodyPr>
            <a:noAutofit/>
          </a:bodyPr>
          <a:lstStyle/>
          <a:p>
            <a:pPr>
              <a:lnSpc>
                <a:spcPct val="110000"/>
              </a:lnSpc>
              <a:spcBef>
                <a:spcPts val="1050"/>
              </a:spcBef>
            </a:pPr>
            <a:r>
              <a:rPr lang="en-US" u="sng" dirty="0"/>
              <a:t>Consulting &amp; Specification</a:t>
            </a:r>
            <a:r>
              <a:rPr lang="en-US" dirty="0"/>
              <a:t> </a:t>
            </a:r>
            <a:br>
              <a:rPr lang="en-US" dirty="0"/>
            </a:br>
            <a:r>
              <a:rPr lang="en-US" dirty="0"/>
              <a:t>HIMA can assist with selecting the right components, methods and solutions</a:t>
            </a:r>
          </a:p>
          <a:p>
            <a:pPr>
              <a:lnSpc>
                <a:spcPct val="110000"/>
              </a:lnSpc>
              <a:spcBef>
                <a:spcPts val="1050"/>
              </a:spcBef>
            </a:pPr>
            <a:r>
              <a:rPr lang="en-US" u="sng" dirty="0"/>
              <a:t>Engineering</a:t>
            </a:r>
            <a:br>
              <a:rPr lang="en-US" dirty="0"/>
            </a:br>
            <a:r>
              <a:rPr lang="en-US" dirty="0"/>
              <a:t>Hard- and software design can be supported or provided by HIMA</a:t>
            </a:r>
          </a:p>
          <a:p>
            <a:pPr>
              <a:lnSpc>
                <a:spcPct val="110000"/>
              </a:lnSpc>
              <a:spcBef>
                <a:spcPts val="1050"/>
              </a:spcBef>
            </a:pPr>
            <a:r>
              <a:rPr lang="en-US" u="sng" dirty="0"/>
              <a:t>Certification</a:t>
            </a:r>
            <a:br>
              <a:rPr lang="en-US" u="sng" dirty="0"/>
            </a:br>
            <a:r>
              <a:rPr lang="en-US" dirty="0"/>
              <a:t>HIMA can assist with the complete TÜV certification process </a:t>
            </a:r>
            <a:br>
              <a:rPr lang="en-US" dirty="0"/>
            </a:br>
            <a:r>
              <a:rPr lang="en-US" dirty="0"/>
              <a:t>– or even certify with TÜV for you</a:t>
            </a:r>
          </a:p>
          <a:p>
            <a:pPr>
              <a:lnSpc>
                <a:spcPct val="110000"/>
              </a:lnSpc>
              <a:spcBef>
                <a:spcPts val="1050"/>
              </a:spcBef>
            </a:pPr>
            <a:r>
              <a:rPr lang="en-US" u="sng" dirty="0"/>
              <a:t>Support</a:t>
            </a:r>
            <a:br>
              <a:rPr lang="en-US" dirty="0"/>
            </a:br>
            <a:r>
              <a:rPr lang="en-US" dirty="0"/>
              <a:t>Hard- and software design support</a:t>
            </a:r>
          </a:p>
          <a:p>
            <a:pPr>
              <a:lnSpc>
                <a:spcPct val="110000"/>
              </a:lnSpc>
              <a:spcBef>
                <a:spcPts val="1050"/>
              </a:spcBef>
            </a:pPr>
            <a:endParaRPr lang="en-US" dirty="0"/>
          </a:p>
          <a:p>
            <a:pPr marL="0" indent="0">
              <a:lnSpc>
                <a:spcPct val="110000"/>
              </a:lnSpc>
              <a:spcBef>
                <a:spcPts val="1050"/>
              </a:spcBef>
              <a:buNone/>
            </a:pPr>
            <a:endParaRPr lang="en-US" sz="2000" dirty="0"/>
          </a:p>
        </p:txBody>
      </p:sp>
    </p:spTree>
    <p:extLst>
      <p:ext uri="{BB962C8B-B14F-4D97-AF65-F5344CB8AC3E}">
        <p14:creationId xmlns:p14="http://schemas.microsoft.com/office/powerpoint/2010/main" val="503788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dirty="0"/>
              <a:t>© HIMA Paul Hildebrandt GmbH 2019</a:t>
            </a:r>
          </a:p>
        </p:txBody>
      </p:sp>
      <p:graphicFrame>
        <p:nvGraphicFramePr>
          <p:cNvPr id="5" name="Tabelle 4"/>
          <p:cNvGraphicFramePr>
            <a:graphicFrameLocks noGrp="1"/>
          </p:cNvGraphicFramePr>
          <p:nvPr/>
        </p:nvGraphicFramePr>
        <p:xfrm>
          <a:off x="448735" y="477838"/>
          <a:ext cx="9194030" cy="606720"/>
        </p:xfrm>
        <a:graphic>
          <a:graphicData uri="http://schemas.openxmlformats.org/drawingml/2006/table">
            <a:tbl>
              <a:tblPr firstRow="1" bandRow="1">
                <a:tableStyleId>{5C22544A-7EE6-4342-B048-85BDC9FD1C3A}</a:tableStyleId>
              </a:tblPr>
              <a:tblGrid>
                <a:gridCol w="9194030">
                  <a:extLst>
                    <a:ext uri="{9D8B030D-6E8A-4147-A177-3AD203B41FA5}">
                      <a16:colId xmlns:a16="http://schemas.microsoft.com/office/drawing/2014/main" val="3344256779"/>
                    </a:ext>
                  </a:extLst>
                </a:gridCol>
              </a:tblGrid>
              <a:tr h="606720">
                <a:tc>
                  <a:txBody>
                    <a:bodyPr/>
                    <a:lstStyle/>
                    <a:p>
                      <a:pPr marL="0" marR="0" lvl="0" indent="0" algn="l" defTabSz="823125" rtl="0" eaLnBrk="1" fontAlgn="auto" latinLnBrk="0" hangingPunct="1">
                        <a:lnSpc>
                          <a:spcPct val="100000"/>
                        </a:lnSpc>
                        <a:spcBef>
                          <a:spcPts val="0"/>
                        </a:spcBef>
                        <a:spcAft>
                          <a:spcPts val="0"/>
                        </a:spcAft>
                        <a:buClrTx/>
                        <a:buSzTx/>
                        <a:buFontTx/>
                        <a:buNone/>
                        <a:tabLst/>
                        <a:defRPr/>
                      </a:pPr>
                      <a:r>
                        <a:rPr lang="en-GB" sz="2800" dirty="0"/>
                        <a:t>Embedded Solutions - Services (Production</a:t>
                      </a:r>
                      <a:r>
                        <a:rPr lang="en-GB" sz="2800" baseline="0" dirty="0"/>
                        <a:t> &amp; Supply</a:t>
                      </a:r>
                      <a:r>
                        <a:rPr lang="en-GB" sz="2800" dirty="0"/>
                        <a:t>)</a:t>
                      </a:r>
                    </a:p>
                  </a:txBody>
                  <a:tcPr marL="0" marR="0" marT="72000" marB="72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8" name="Inhaltsplatzhalter 2"/>
          <p:cNvSpPr>
            <a:spLocks noGrp="1"/>
          </p:cNvSpPr>
          <p:nvPr>
            <p:ph idx="1"/>
          </p:nvPr>
        </p:nvSpPr>
        <p:spPr>
          <a:xfrm>
            <a:off x="527050" y="1679576"/>
            <a:ext cx="11137900" cy="4773761"/>
          </a:xfrm>
        </p:spPr>
        <p:txBody>
          <a:bodyPr>
            <a:noAutofit/>
          </a:bodyPr>
          <a:lstStyle/>
          <a:p>
            <a:pPr>
              <a:lnSpc>
                <a:spcPct val="110000"/>
              </a:lnSpc>
              <a:spcBef>
                <a:spcPts val="1050"/>
              </a:spcBef>
            </a:pPr>
            <a:r>
              <a:rPr lang="en-US" u="sng" dirty="0"/>
              <a:t>Supply</a:t>
            </a:r>
            <a:br>
              <a:rPr lang="en-US" u="sng" dirty="0"/>
            </a:br>
            <a:r>
              <a:rPr lang="en-US" b="1" dirty="0"/>
              <a:t>HICore</a:t>
            </a:r>
            <a:r>
              <a:rPr lang="en-US" dirty="0"/>
              <a:t> is always provided as a complete and certified kit: </a:t>
            </a:r>
            <a:br>
              <a:rPr lang="en-US" dirty="0"/>
            </a:br>
            <a:r>
              <a:rPr lang="en-US" dirty="0"/>
              <a:t>IC, operating system, middleware and documentation.</a:t>
            </a:r>
          </a:p>
          <a:p>
            <a:pPr>
              <a:lnSpc>
                <a:spcPct val="110000"/>
              </a:lnSpc>
              <a:spcBef>
                <a:spcPts val="1050"/>
              </a:spcBef>
            </a:pPr>
            <a:r>
              <a:rPr lang="en-US" u="sng" dirty="0"/>
              <a:t>Production</a:t>
            </a:r>
            <a:r>
              <a:rPr lang="en-US" dirty="0"/>
              <a:t> </a:t>
            </a:r>
            <a:br>
              <a:rPr lang="en-US" dirty="0"/>
            </a:br>
            <a:r>
              <a:rPr lang="en-US" dirty="0"/>
              <a:t>HIMA’s certified production line can be utilized for customer designs.</a:t>
            </a:r>
            <a:br>
              <a:rPr lang="en-US" dirty="0"/>
            </a:br>
            <a:r>
              <a:rPr lang="en-US" dirty="0"/>
              <a:t>This will ease and accelerate the certification process.</a:t>
            </a:r>
          </a:p>
          <a:p>
            <a:pPr>
              <a:lnSpc>
                <a:spcPct val="110000"/>
              </a:lnSpc>
              <a:spcBef>
                <a:spcPts val="1050"/>
              </a:spcBef>
            </a:pPr>
            <a:r>
              <a:rPr lang="en-US" u="sng" dirty="0"/>
              <a:t>Production support</a:t>
            </a:r>
            <a:r>
              <a:rPr lang="en-US" dirty="0"/>
              <a:t> (1)</a:t>
            </a:r>
            <a:br>
              <a:rPr lang="en-US" dirty="0"/>
            </a:br>
            <a:r>
              <a:rPr lang="en-US" dirty="0"/>
              <a:t>Customers with an own production line can be  supported by HIMA with unique Know-How to shorten the programming- &amp; test time for their OEM-product based on HICore.</a:t>
            </a:r>
          </a:p>
          <a:p>
            <a:pPr>
              <a:lnSpc>
                <a:spcPct val="110000"/>
              </a:lnSpc>
              <a:spcBef>
                <a:spcPts val="1050"/>
              </a:spcBef>
            </a:pPr>
            <a:r>
              <a:rPr lang="en-US" u="sng" dirty="0"/>
              <a:t>Production support</a:t>
            </a:r>
            <a:r>
              <a:rPr lang="en-US" dirty="0"/>
              <a:t> (2)</a:t>
            </a:r>
            <a:br>
              <a:rPr lang="en-US" dirty="0"/>
            </a:br>
            <a:r>
              <a:rPr lang="en-US" dirty="0"/>
              <a:t>The HICore ASIC could be ordered preprogrammed with customer specific application code.</a:t>
            </a:r>
          </a:p>
          <a:p>
            <a:pPr>
              <a:lnSpc>
                <a:spcPct val="110000"/>
              </a:lnSpc>
              <a:spcBef>
                <a:spcPts val="1050"/>
              </a:spcBef>
            </a:pPr>
            <a:endParaRPr lang="en-US" sz="2000" dirty="0"/>
          </a:p>
        </p:txBody>
      </p:sp>
    </p:spTree>
    <p:extLst>
      <p:ext uri="{BB962C8B-B14F-4D97-AF65-F5344CB8AC3E}">
        <p14:creationId xmlns:p14="http://schemas.microsoft.com/office/powerpoint/2010/main" val="3877264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1"/>
          <p:cNvSpPr>
            <a:spLocks noGrp="1"/>
          </p:cNvSpPr>
          <p:nvPr>
            <p:ph type="ftr" sz="quarter" idx="11"/>
          </p:nvPr>
        </p:nvSpPr>
        <p:spPr/>
        <p:txBody>
          <a:bodyPr/>
          <a:lstStyle/>
          <a:p>
            <a:r>
              <a:rPr lang="de-DE" dirty="0"/>
              <a:t>© HIMA Paul Hildebrandt GmbH 2019</a:t>
            </a:r>
          </a:p>
        </p:txBody>
      </p:sp>
      <p:graphicFrame>
        <p:nvGraphicFramePr>
          <p:cNvPr id="14" name="Tabelle 13"/>
          <p:cNvGraphicFramePr>
            <a:graphicFrameLocks noGrp="1"/>
          </p:cNvGraphicFramePr>
          <p:nvPr>
            <p:extLst>
              <p:ext uri="{D42A27DB-BD31-4B8C-83A1-F6EECF244321}">
                <p14:modId xmlns:p14="http://schemas.microsoft.com/office/powerpoint/2010/main" val="3883196339"/>
              </p:ext>
            </p:extLst>
          </p:nvPr>
        </p:nvGraphicFramePr>
        <p:xfrm>
          <a:off x="425452" y="549275"/>
          <a:ext cx="8575673" cy="728640"/>
        </p:xfrm>
        <a:graphic>
          <a:graphicData uri="http://schemas.openxmlformats.org/drawingml/2006/table">
            <a:tbl>
              <a:tblPr firstRow="1" bandRow="1">
                <a:tableStyleId>{5C22544A-7EE6-4342-B048-85BDC9FD1C3A}</a:tableStyleId>
              </a:tblPr>
              <a:tblGrid>
                <a:gridCol w="8575673">
                  <a:extLst>
                    <a:ext uri="{9D8B030D-6E8A-4147-A177-3AD203B41FA5}">
                      <a16:colId xmlns:a16="http://schemas.microsoft.com/office/drawing/2014/main" val="3344256779"/>
                    </a:ext>
                  </a:extLst>
                </a:gridCol>
              </a:tblGrid>
              <a:tr h="489533">
                <a:tc>
                  <a:txBody>
                    <a:bodyPr/>
                    <a:lstStyle/>
                    <a:p>
                      <a:r>
                        <a:rPr lang="de-DE" sz="3600" b="1" i="0" u="none" strike="noStrike" cap="none" dirty="0">
                          <a:solidFill>
                            <a:schemeClr val="lt1"/>
                          </a:solidFill>
                          <a:latin typeface="+mn-lt"/>
                          <a:ea typeface="Arial"/>
                          <a:cs typeface="Arial"/>
                          <a:sym typeface="Arial"/>
                        </a:rPr>
                        <a:t>Advantages HIMA Embedded Solutions</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3" name="Rechteck 2"/>
          <p:cNvSpPr/>
          <p:nvPr/>
        </p:nvSpPr>
        <p:spPr>
          <a:xfrm>
            <a:off x="603401" y="2725659"/>
            <a:ext cx="2069797" cy="373436"/>
          </a:xfrm>
          <a:prstGeom prst="rect">
            <a:avLst/>
          </a:prstGeom>
        </p:spPr>
        <p:txBody>
          <a:bodyPr wrap="none">
            <a:spAutoFit/>
          </a:bodyPr>
          <a:lstStyle/>
          <a:p>
            <a:pPr algn="ctr">
              <a:lnSpc>
                <a:spcPct val="110000"/>
              </a:lnSpc>
              <a:spcBef>
                <a:spcPts val="1050"/>
              </a:spcBef>
            </a:pPr>
            <a:r>
              <a:rPr lang="de-DE" b="1" dirty="0">
                <a:solidFill>
                  <a:schemeClr val="bg1"/>
                </a:solidFill>
              </a:rPr>
              <a:t>Hardware design</a:t>
            </a:r>
            <a:endParaRPr lang="en-US" b="1" dirty="0">
              <a:solidFill>
                <a:schemeClr val="bg1"/>
              </a:solidFill>
            </a:endParaRPr>
          </a:p>
        </p:txBody>
      </p:sp>
      <p:grpSp>
        <p:nvGrpSpPr>
          <p:cNvPr id="73" name="Gruppieren 72"/>
          <p:cNvGrpSpPr/>
          <p:nvPr/>
        </p:nvGrpSpPr>
        <p:grpSpPr>
          <a:xfrm>
            <a:off x="613298" y="3696586"/>
            <a:ext cx="2835357" cy="596346"/>
            <a:chOff x="508523" y="3182236"/>
            <a:chExt cx="2835357" cy="596346"/>
          </a:xfrm>
        </p:grpSpPr>
        <p:sp>
          <p:nvSpPr>
            <p:cNvPr id="12" name="Rechteck 11"/>
            <p:cNvSpPr/>
            <p:nvPr/>
          </p:nvSpPr>
          <p:spPr>
            <a:xfrm>
              <a:off x="508523" y="3211434"/>
              <a:ext cx="1992853" cy="373436"/>
            </a:xfrm>
            <a:prstGeom prst="rect">
              <a:avLst/>
            </a:prstGeom>
          </p:spPr>
          <p:txBody>
            <a:bodyPr wrap="none">
              <a:spAutoFit/>
            </a:bodyPr>
            <a:lstStyle/>
            <a:p>
              <a:pPr algn="ctr">
                <a:lnSpc>
                  <a:spcPct val="110000"/>
                </a:lnSpc>
                <a:spcBef>
                  <a:spcPts val="1050"/>
                </a:spcBef>
              </a:pPr>
              <a:r>
                <a:rPr lang="de-DE" b="1" dirty="0">
                  <a:solidFill>
                    <a:schemeClr val="bg1"/>
                  </a:solidFill>
                </a:rPr>
                <a:t>Software design</a:t>
              </a:r>
              <a:endParaRPr lang="en-US" b="1" dirty="0">
                <a:solidFill>
                  <a:schemeClr val="bg1"/>
                </a:solidFill>
              </a:endParaRPr>
            </a:p>
          </p:txBody>
        </p:sp>
        <p:grpSp>
          <p:nvGrpSpPr>
            <p:cNvPr id="33" name="Group 19"/>
            <p:cNvGrpSpPr>
              <a:grpSpLocks noChangeAspect="1"/>
            </p:cNvGrpSpPr>
            <p:nvPr/>
          </p:nvGrpSpPr>
          <p:grpSpPr bwMode="auto">
            <a:xfrm>
              <a:off x="2690890" y="3182236"/>
              <a:ext cx="652990" cy="596346"/>
              <a:chOff x="3425" y="1781"/>
              <a:chExt cx="830" cy="758"/>
            </a:xfrm>
            <a:solidFill>
              <a:schemeClr val="bg1"/>
            </a:solidFill>
          </p:grpSpPr>
          <p:sp>
            <p:nvSpPr>
              <p:cNvPr id="34" name="Freeform 20"/>
              <p:cNvSpPr>
                <a:spLocks noEditPoints="1"/>
              </p:cNvSpPr>
              <p:nvPr/>
            </p:nvSpPr>
            <p:spPr bwMode="auto">
              <a:xfrm>
                <a:off x="3425" y="1781"/>
                <a:ext cx="830" cy="758"/>
              </a:xfrm>
              <a:custGeom>
                <a:avLst/>
                <a:gdLst>
                  <a:gd name="T0" fmla="*/ 106 w 116"/>
                  <a:gd name="T1" fmla="*/ 0 h 106"/>
                  <a:gd name="T2" fmla="*/ 11 w 116"/>
                  <a:gd name="T3" fmla="*/ 0 h 106"/>
                  <a:gd name="T4" fmla="*/ 0 w 116"/>
                  <a:gd name="T5" fmla="*/ 11 h 106"/>
                  <a:gd name="T6" fmla="*/ 0 w 116"/>
                  <a:gd name="T7" fmla="*/ 74 h 106"/>
                  <a:gd name="T8" fmla="*/ 11 w 116"/>
                  <a:gd name="T9" fmla="*/ 85 h 106"/>
                  <a:gd name="T10" fmla="*/ 48 w 116"/>
                  <a:gd name="T11" fmla="*/ 85 h 106"/>
                  <a:gd name="T12" fmla="*/ 48 w 116"/>
                  <a:gd name="T13" fmla="*/ 95 h 106"/>
                  <a:gd name="T14" fmla="*/ 37 w 116"/>
                  <a:gd name="T15" fmla="*/ 95 h 106"/>
                  <a:gd name="T16" fmla="*/ 37 w 116"/>
                  <a:gd name="T17" fmla="*/ 106 h 106"/>
                  <a:gd name="T18" fmla="*/ 79 w 116"/>
                  <a:gd name="T19" fmla="*/ 106 h 106"/>
                  <a:gd name="T20" fmla="*/ 79 w 116"/>
                  <a:gd name="T21" fmla="*/ 95 h 106"/>
                  <a:gd name="T22" fmla="*/ 69 w 116"/>
                  <a:gd name="T23" fmla="*/ 95 h 106"/>
                  <a:gd name="T24" fmla="*/ 69 w 116"/>
                  <a:gd name="T25" fmla="*/ 85 h 106"/>
                  <a:gd name="T26" fmla="*/ 106 w 116"/>
                  <a:gd name="T27" fmla="*/ 85 h 106"/>
                  <a:gd name="T28" fmla="*/ 116 w 116"/>
                  <a:gd name="T29" fmla="*/ 74 h 106"/>
                  <a:gd name="T30" fmla="*/ 116 w 116"/>
                  <a:gd name="T31" fmla="*/ 11 h 106"/>
                  <a:gd name="T32" fmla="*/ 106 w 116"/>
                  <a:gd name="T33" fmla="*/ 0 h 106"/>
                  <a:gd name="T34" fmla="*/ 106 w 116"/>
                  <a:gd name="T35" fmla="*/ 74 h 106"/>
                  <a:gd name="T36" fmla="*/ 11 w 116"/>
                  <a:gd name="T37" fmla="*/ 74 h 106"/>
                  <a:gd name="T38" fmla="*/ 11 w 116"/>
                  <a:gd name="T39" fmla="*/ 11 h 106"/>
                  <a:gd name="T40" fmla="*/ 106 w 116"/>
                  <a:gd name="T41" fmla="*/ 11 h 106"/>
                  <a:gd name="T42" fmla="*/ 106 w 116"/>
                  <a:gd name="T43" fmla="*/ 7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06">
                    <a:moveTo>
                      <a:pt x="106" y="0"/>
                    </a:moveTo>
                    <a:cubicBezTo>
                      <a:pt x="11" y="0"/>
                      <a:pt x="11" y="0"/>
                      <a:pt x="11" y="0"/>
                    </a:cubicBezTo>
                    <a:cubicBezTo>
                      <a:pt x="5" y="0"/>
                      <a:pt x="0" y="5"/>
                      <a:pt x="0" y="11"/>
                    </a:cubicBezTo>
                    <a:cubicBezTo>
                      <a:pt x="0" y="74"/>
                      <a:pt x="0" y="74"/>
                      <a:pt x="0" y="74"/>
                    </a:cubicBezTo>
                    <a:cubicBezTo>
                      <a:pt x="0" y="80"/>
                      <a:pt x="5" y="85"/>
                      <a:pt x="11" y="85"/>
                    </a:cubicBezTo>
                    <a:cubicBezTo>
                      <a:pt x="48" y="85"/>
                      <a:pt x="48" y="85"/>
                      <a:pt x="48" y="85"/>
                    </a:cubicBezTo>
                    <a:cubicBezTo>
                      <a:pt x="48" y="95"/>
                      <a:pt x="48" y="95"/>
                      <a:pt x="48" y="95"/>
                    </a:cubicBezTo>
                    <a:cubicBezTo>
                      <a:pt x="37" y="95"/>
                      <a:pt x="37" y="95"/>
                      <a:pt x="37" y="95"/>
                    </a:cubicBezTo>
                    <a:cubicBezTo>
                      <a:pt x="37" y="106"/>
                      <a:pt x="37" y="106"/>
                      <a:pt x="37" y="106"/>
                    </a:cubicBezTo>
                    <a:cubicBezTo>
                      <a:pt x="79" y="106"/>
                      <a:pt x="79" y="106"/>
                      <a:pt x="79" y="106"/>
                    </a:cubicBezTo>
                    <a:cubicBezTo>
                      <a:pt x="79" y="95"/>
                      <a:pt x="79" y="95"/>
                      <a:pt x="79" y="95"/>
                    </a:cubicBezTo>
                    <a:cubicBezTo>
                      <a:pt x="69" y="95"/>
                      <a:pt x="69" y="95"/>
                      <a:pt x="69" y="95"/>
                    </a:cubicBezTo>
                    <a:cubicBezTo>
                      <a:pt x="69" y="85"/>
                      <a:pt x="69" y="85"/>
                      <a:pt x="69" y="85"/>
                    </a:cubicBezTo>
                    <a:cubicBezTo>
                      <a:pt x="106" y="85"/>
                      <a:pt x="106" y="85"/>
                      <a:pt x="106" y="85"/>
                    </a:cubicBezTo>
                    <a:cubicBezTo>
                      <a:pt x="111" y="85"/>
                      <a:pt x="116" y="80"/>
                      <a:pt x="116" y="74"/>
                    </a:cubicBezTo>
                    <a:cubicBezTo>
                      <a:pt x="116" y="11"/>
                      <a:pt x="116" y="11"/>
                      <a:pt x="116" y="11"/>
                    </a:cubicBezTo>
                    <a:cubicBezTo>
                      <a:pt x="116" y="5"/>
                      <a:pt x="111" y="0"/>
                      <a:pt x="106" y="0"/>
                    </a:cubicBezTo>
                    <a:close/>
                    <a:moveTo>
                      <a:pt x="106" y="74"/>
                    </a:moveTo>
                    <a:cubicBezTo>
                      <a:pt x="11" y="74"/>
                      <a:pt x="11" y="74"/>
                      <a:pt x="11" y="74"/>
                    </a:cubicBezTo>
                    <a:cubicBezTo>
                      <a:pt x="11" y="11"/>
                      <a:pt x="11" y="11"/>
                      <a:pt x="11" y="11"/>
                    </a:cubicBezTo>
                    <a:cubicBezTo>
                      <a:pt x="106" y="11"/>
                      <a:pt x="106" y="11"/>
                      <a:pt x="106" y="11"/>
                    </a:cubicBezTo>
                    <a:lnTo>
                      <a:pt x="106"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21"/>
              <p:cNvSpPr>
                <a:spLocks/>
              </p:cNvSpPr>
              <p:nvPr/>
            </p:nvSpPr>
            <p:spPr bwMode="auto">
              <a:xfrm>
                <a:off x="3625" y="2003"/>
                <a:ext cx="129" cy="150"/>
              </a:xfrm>
              <a:custGeom>
                <a:avLst/>
                <a:gdLst>
                  <a:gd name="T0" fmla="*/ 43 w 129"/>
                  <a:gd name="T1" fmla="*/ 71 h 150"/>
                  <a:gd name="T2" fmla="*/ 129 w 129"/>
                  <a:gd name="T3" fmla="*/ 107 h 150"/>
                  <a:gd name="T4" fmla="*/ 129 w 129"/>
                  <a:gd name="T5" fmla="*/ 150 h 150"/>
                  <a:gd name="T6" fmla="*/ 0 w 129"/>
                  <a:gd name="T7" fmla="*/ 93 h 150"/>
                  <a:gd name="T8" fmla="*/ 0 w 129"/>
                  <a:gd name="T9" fmla="*/ 57 h 150"/>
                  <a:gd name="T10" fmla="*/ 129 w 129"/>
                  <a:gd name="T11" fmla="*/ 0 h 150"/>
                  <a:gd name="T12" fmla="*/ 129 w 129"/>
                  <a:gd name="T13" fmla="*/ 43 h 150"/>
                  <a:gd name="T14" fmla="*/ 43 w 129"/>
                  <a:gd name="T15" fmla="*/ 71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50">
                    <a:moveTo>
                      <a:pt x="43" y="71"/>
                    </a:moveTo>
                    <a:lnTo>
                      <a:pt x="129" y="107"/>
                    </a:lnTo>
                    <a:lnTo>
                      <a:pt x="129" y="150"/>
                    </a:lnTo>
                    <a:lnTo>
                      <a:pt x="0" y="93"/>
                    </a:lnTo>
                    <a:lnTo>
                      <a:pt x="0" y="57"/>
                    </a:lnTo>
                    <a:lnTo>
                      <a:pt x="129" y="0"/>
                    </a:lnTo>
                    <a:lnTo>
                      <a:pt x="129" y="43"/>
                    </a:lnTo>
                    <a:lnTo>
                      <a:pt x="43"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22"/>
              <p:cNvSpPr>
                <a:spLocks/>
              </p:cNvSpPr>
              <p:nvPr/>
            </p:nvSpPr>
            <p:spPr bwMode="auto">
              <a:xfrm>
                <a:off x="3783" y="1946"/>
                <a:ext cx="114" cy="250"/>
              </a:xfrm>
              <a:custGeom>
                <a:avLst/>
                <a:gdLst>
                  <a:gd name="T0" fmla="*/ 36 w 114"/>
                  <a:gd name="T1" fmla="*/ 250 h 250"/>
                  <a:gd name="T2" fmla="*/ 0 w 114"/>
                  <a:gd name="T3" fmla="*/ 250 h 250"/>
                  <a:gd name="T4" fmla="*/ 86 w 114"/>
                  <a:gd name="T5" fmla="*/ 0 h 250"/>
                  <a:gd name="T6" fmla="*/ 114 w 114"/>
                  <a:gd name="T7" fmla="*/ 0 h 250"/>
                  <a:gd name="T8" fmla="*/ 36 w 114"/>
                  <a:gd name="T9" fmla="*/ 250 h 250"/>
                </a:gdLst>
                <a:ahLst/>
                <a:cxnLst>
                  <a:cxn ang="0">
                    <a:pos x="T0" y="T1"/>
                  </a:cxn>
                  <a:cxn ang="0">
                    <a:pos x="T2" y="T3"/>
                  </a:cxn>
                  <a:cxn ang="0">
                    <a:pos x="T4" y="T5"/>
                  </a:cxn>
                  <a:cxn ang="0">
                    <a:pos x="T6" y="T7"/>
                  </a:cxn>
                  <a:cxn ang="0">
                    <a:pos x="T8" y="T9"/>
                  </a:cxn>
                </a:cxnLst>
                <a:rect l="0" t="0" r="r" b="b"/>
                <a:pathLst>
                  <a:path w="114" h="250">
                    <a:moveTo>
                      <a:pt x="36" y="250"/>
                    </a:moveTo>
                    <a:lnTo>
                      <a:pt x="0" y="250"/>
                    </a:lnTo>
                    <a:lnTo>
                      <a:pt x="86" y="0"/>
                    </a:lnTo>
                    <a:lnTo>
                      <a:pt x="114" y="0"/>
                    </a:lnTo>
                    <a:lnTo>
                      <a:pt x="36"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23"/>
              <p:cNvSpPr>
                <a:spLocks/>
              </p:cNvSpPr>
              <p:nvPr/>
            </p:nvSpPr>
            <p:spPr bwMode="auto">
              <a:xfrm>
                <a:off x="3926" y="2003"/>
                <a:ext cx="136" cy="150"/>
              </a:xfrm>
              <a:custGeom>
                <a:avLst/>
                <a:gdLst>
                  <a:gd name="T0" fmla="*/ 86 w 136"/>
                  <a:gd name="T1" fmla="*/ 71 h 150"/>
                  <a:gd name="T2" fmla="*/ 0 w 136"/>
                  <a:gd name="T3" fmla="*/ 43 h 150"/>
                  <a:gd name="T4" fmla="*/ 0 w 136"/>
                  <a:gd name="T5" fmla="*/ 0 h 150"/>
                  <a:gd name="T6" fmla="*/ 136 w 136"/>
                  <a:gd name="T7" fmla="*/ 57 h 150"/>
                  <a:gd name="T8" fmla="*/ 136 w 136"/>
                  <a:gd name="T9" fmla="*/ 93 h 150"/>
                  <a:gd name="T10" fmla="*/ 0 w 136"/>
                  <a:gd name="T11" fmla="*/ 150 h 150"/>
                  <a:gd name="T12" fmla="*/ 0 w 136"/>
                  <a:gd name="T13" fmla="*/ 107 h 150"/>
                  <a:gd name="T14" fmla="*/ 86 w 136"/>
                  <a:gd name="T15" fmla="*/ 71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50">
                    <a:moveTo>
                      <a:pt x="86" y="71"/>
                    </a:moveTo>
                    <a:lnTo>
                      <a:pt x="0" y="43"/>
                    </a:lnTo>
                    <a:lnTo>
                      <a:pt x="0" y="0"/>
                    </a:lnTo>
                    <a:lnTo>
                      <a:pt x="136" y="57"/>
                    </a:lnTo>
                    <a:lnTo>
                      <a:pt x="136" y="93"/>
                    </a:lnTo>
                    <a:lnTo>
                      <a:pt x="0" y="150"/>
                    </a:lnTo>
                    <a:lnTo>
                      <a:pt x="0" y="107"/>
                    </a:lnTo>
                    <a:lnTo>
                      <a:pt x="86"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71" name="Gruppieren 70"/>
          <p:cNvGrpSpPr/>
          <p:nvPr/>
        </p:nvGrpSpPr>
        <p:grpSpPr>
          <a:xfrm>
            <a:off x="7644881" y="4925934"/>
            <a:ext cx="2813569" cy="701731"/>
            <a:chOff x="6816206" y="5125959"/>
            <a:chExt cx="2813569" cy="701731"/>
          </a:xfrm>
        </p:grpSpPr>
        <p:sp>
          <p:nvSpPr>
            <p:cNvPr id="6" name="Rechteck 5"/>
            <p:cNvSpPr/>
            <p:nvPr/>
          </p:nvSpPr>
          <p:spPr>
            <a:xfrm>
              <a:off x="7438209" y="5125959"/>
              <a:ext cx="2191566" cy="701731"/>
            </a:xfrm>
            <a:prstGeom prst="rect">
              <a:avLst/>
            </a:prstGeom>
          </p:spPr>
          <p:txBody>
            <a:bodyPr wrap="square">
              <a:spAutoFit/>
            </a:bodyPr>
            <a:lstStyle/>
            <a:p>
              <a:pPr>
                <a:lnSpc>
                  <a:spcPct val="110000"/>
                </a:lnSpc>
                <a:spcBef>
                  <a:spcPts val="1050"/>
                </a:spcBef>
              </a:pPr>
              <a:r>
                <a:rPr lang="de-DE" b="1" dirty="0">
                  <a:solidFill>
                    <a:schemeClr val="bg1"/>
                  </a:solidFill>
                </a:rPr>
                <a:t>Functional safety management</a:t>
              </a:r>
            </a:p>
          </p:txBody>
        </p:sp>
        <p:sp>
          <p:nvSpPr>
            <p:cNvPr id="45" name="Freeform 31"/>
            <p:cNvSpPr>
              <a:spLocks noEditPoints="1"/>
            </p:cNvSpPr>
            <p:nvPr/>
          </p:nvSpPr>
          <p:spPr bwMode="auto">
            <a:xfrm>
              <a:off x="6816206" y="5199480"/>
              <a:ext cx="460894" cy="566711"/>
            </a:xfrm>
            <a:custGeom>
              <a:avLst/>
              <a:gdLst>
                <a:gd name="T0" fmla="*/ 73 w 82"/>
                <a:gd name="T1" fmla="*/ 0 h 101"/>
                <a:gd name="T2" fmla="*/ 9 w 82"/>
                <a:gd name="T3" fmla="*/ 0 h 101"/>
                <a:gd name="T4" fmla="*/ 0 w 82"/>
                <a:gd name="T5" fmla="*/ 10 h 101"/>
                <a:gd name="T6" fmla="*/ 0 w 82"/>
                <a:gd name="T7" fmla="*/ 69 h 101"/>
                <a:gd name="T8" fmla="*/ 4 w 82"/>
                <a:gd name="T9" fmla="*/ 76 h 101"/>
                <a:gd name="T10" fmla="*/ 41 w 82"/>
                <a:gd name="T11" fmla="*/ 101 h 101"/>
                <a:gd name="T12" fmla="*/ 78 w 82"/>
                <a:gd name="T13" fmla="*/ 76 h 101"/>
                <a:gd name="T14" fmla="*/ 82 w 82"/>
                <a:gd name="T15" fmla="*/ 69 h 101"/>
                <a:gd name="T16" fmla="*/ 82 w 82"/>
                <a:gd name="T17" fmla="*/ 10 h 101"/>
                <a:gd name="T18" fmla="*/ 73 w 82"/>
                <a:gd name="T19" fmla="*/ 0 h 101"/>
                <a:gd name="T20" fmla="*/ 32 w 82"/>
                <a:gd name="T21" fmla="*/ 69 h 101"/>
                <a:gd name="T22" fmla="*/ 9 w 82"/>
                <a:gd name="T23" fmla="*/ 46 h 101"/>
                <a:gd name="T24" fmla="*/ 15 w 82"/>
                <a:gd name="T25" fmla="*/ 40 h 101"/>
                <a:gd name="T26" fmla="*/ 32 w 82"/>
                <a:gd name="T27" fmla="*/ 56 h 101"/>
                <a:gd name="T28" fmla="*/ 66 w 82"/>
                <a:gd name="T29" fmla="*/ 21 h 101"/>
                <a:gd name="T30" fmla="*/ 73 w 82"/>
                <a:gd name="T31" fmla="*/ 28 h 101"/>
                <a:gd name="T32" fmla="*/ 32 w 82"/>
                <a:gd name="T33" fmla="*/ 6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101">
                  <a:moveTo>
                    <a:pt x="73" y="0"/>
                  </a:moveTo>
                  <a:cubicBezTo>
                    <a:pt x="9" y="0"/>
                    <a:pt x="9" y="0"/>
                    <a:pt x="9" y="0"/>
                  </a:cubicBezTo>
                  <a:cubicBezTo>
                    <a:pt x="4" y="0"/>
                    <a:pt x="0" y="5"/>
                    <a:pt x="0" y="10"/>
                  </a:cubicBezTo>
                  <a:cubicBezTo>
                    <a:pt x="0" y="69"/>
                    <a:pt x="0" y="69"/>
                    <a:pt x="0" y="69"/>
                  </a:cubicBezTo>
                  <a:cubicBezTo>
                    <a:pt x="0" y="72"/>
                    <a:pt x="1" y="75"/>
                    <a:pt x="4" y="76"/>
                  </a:cubicBezTo>
                  <a:cubicBezTo>
                    <a:pt x="41" y="101"/>
                    <a:pt x="41" y="101"/>
                    <a:pt x="41" y="101"/>
                  </a:cubicBezTo>
                  <a:cubicBezTo>
                    <a:pt x="78" y="76"/>
                    <a:pt x="78" y="76"/>
                    <a:pt x="78" y="76"/>
                  </a:cubicBezTo>
                  <a:cubicBezTo>
                    <a:pt x="80" y="75"/>
                    <a:pt x="82" y="72"/>
                    <a:pt x="82" y="69"/>
                  </a:cubicBezTo>
                  <a:cubicBezTo>
                    <a:pt x="82" y="10"/>
                    <a:pt x="82" y="10"/>
                    <a:pt x="82" y="10"/>
                  </a:cubicBezTo>
                  <a:cubicBezTo>
                    <a:pt x="82" y="5"/>
                    <a:pt x="78" y="0"/>
                    <a:pt x="73" y="0"/>
                  </a:cubicBezTo>
                  <a:close/>
                  <a:moveTo>
                    <a:pt x="32" y="69"/>
                  </a:moveTo>
                  <a:cubicBezTo>
                    <a:pt x="9" y="46"/>
                    <a:pt x="9" y="46"/>
                    <a:pt x="9" y="46"/>
                  </a:cubicBezTo>
                  <a:cubicBezTo>
                    <a:pt x="15" y="40"/>
                    <a:pt x="15" y="40"/>
                    <a:pt x="15" y="40"/>
                  </a:cubicBezTo>
                  <a:cubicBezTo>
                    <a:pt x="32" y="56"/>
                    <a:pt x="32" y="56"/>
                    <a:pt x="32" y="56"/>
                  </a:cubicBezTo>
                  <a:cubicBezTo>
                    <a:pt x="66" y="21"/>
                    <a:pt x="66" y="21"/>
                    <a:pt x="66" y="21"/>
                  </a:cubicBezTo>
                  <a:cubicBezTo>
                    <a:pt x="73" y="28"/>
                    <a:pt x="73" y="28"/>
                    <a:pt x="73" y="28"/>
                  </a:cubicBezTo>
                  <a:lnTo>
                    <a:pt x="32" y="6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grpSp>
        <p:nvGrpSpPr>
          <p:cNvPr id="103" name="Gruppieren 102"/>
          <p:cNvGrpSpPr/>
          <p:nvPr/>
        </p:nvGrpSpPr>
        <p:grpSpPr>
          <a:xfrm>
            <a:off x="8168726" y="3638550"/>
            <a:ext cx="3251349" cy="579621"/>
            <a:chOff x="8073476" y="3638550"/>
            <a:chExt cx="3251349" cy="579621"/>
          </a:xfrm>
        </p:grpSpPr>
        <p:sp>
          <p:nvSpPr>
            <p:cNvPr id="11" name="Rechteck 10"/>
            <p:cNvSpPr/>
            <p:nvPr/>
          </p:nvSpPr>
          <p:spPr>
            <a:xfrm>
              <a:off x="8754891" y="3763884"/>
              <a:ext cx="2569934" cy="373436"/>
            </a:xfrm>
            <a:prstGeom prst="rect">
              <a:avLst/>
            </a:prstGeom>
          </p:spPr>
          <p:txBody>
            <a:bodyPr wrap="none">
              <a:spAutoFit/>
            </a:bodyPr>
            <a:lstStyle/>
            <a:p>
              <a:pPr algn="ctr">
                <a:lnSpc>
                  <a:spcPct val="110000"/>
                </a:lnSpc>
                <a:spcBef>
                  <a:spcPts val="1050"/>
                </a:spcBef>
              </a:pPr>
              <a:r>
                <a:rPr lang="en-US" b="1" dirty="0">
                  <a:solidFill>
                    <a:schemeClr val="bg1"/>
                  </a:solidFill>
                </a:rPr>
                <a:t>Long-term availability</a:t>
              </a:r>
            </a:p>
          </p:txBody>
        </p:sp>
        <p:grpSp>
          <p:nvGrpSpPr>
            <p:cNvPr id="46" name="Group 22"/>
            <p:cNvGrpSpPr>
              <a:grpSpLocks noChangeAspect="1"/>
            </p:cNvGrpSpPr>
            <p:nvPr/>
          </p:nvGrpSpPr>
          <p:grpSpPr bwMode="auto">
            <a:xfrm>
              <a:off x="8073476" y="3638550"/>
              <a:ext cx="528905" cy="579621"/>
              <a:chOff x="3475" y="1760"/>
              <a:chExt cx="730" cy="800"/>
            </a:xfrm>
            <a:solidFill>
              <a:schemeClr val="bg1"/>
            </a:solidFill>
          </p:grpSpPr>
          <p:sp>
            <p:nvSpPr>
              <p:cNvPr id="48" name="Freeform 23"/>
              <p:cNvSpPr>
                <a:spLocks noEditPoints="1"/>
              </p:cNvSpPr>
              <p:nvPr/>
            </p:nvSpPr>
            <p:spPr bwMode="auto">
              <a:xfrm>
                <a:off x="3475" y="1760"/>
                <a:ext cx="730" cy="800"/>
              </a:xfrm>
              <a:custGeom>
                <a:avLst/>
                <a:gdLst>
                  <a:gd name="T0" fmla="*/ 92 w 102"/>
                  <a:gd name="T1" fmla="*/ 10 h 112"/>
                  <a:gd name="T2" fmla="*/ 87 w 102"/>
                  <a:gd name="T3" fmla="*/ 10 h 112"/>
                  <a:gd name="T4" fmla="*/ 87 w 102"/>
                  <a:gd name="T5" fmla="*/ 0 h 112"/>
                  <a:gd name="T6" fmla="*/ 77 w 102"/>
                  <a:gd name="T7" fmla="*/ 0 h 112"/>
                  <a:gd name="T8" fmla="*/ 77 w 102"/>
                  <a:gd name="T9" fmla="*/ 10 h 112"/>
                  <a:gd name="T10" fmla="*/ 25 w 102"/>
                  <a:gd name="T11" fmla="*/ 10 h 112"/>
                  <a:gd name="T12" fmla="*/ 25 w 102"/>
                  <a:gd name="T13" fmla="*/ 0 h 112"/>
                  <a:gd name="T14" fmla="*/ 15 w 102"/>
                  <a:gd name="T15" fmla="*/ 0 h 112"/>
                  <a:gd name="T16" fmla="*/ 15 w 102"/>
                  <a:gd name="T17" fmla="*/ 10 h 112"/>
                  <a:gd name="T18" fmla="*/ 10 w 102"/>
                  <a:gd name="T19" fmla="*/ 10 h 112"/>
                  <a:gd name="T20" fmla="*/ 0 w 102"/>
                  <a:gd name="T21" fmla="*/ 20 h 112"/>
                  <a:gd name="T22" fmla="*/ 0 w 102"/>
                  <a:gd name="T23" fmla="*/ 102 h 112"/>
                  <a:gd name="T24" fmla="*/ 10 w 102"/>
                  <a:gd name="T25" fmla="*/ 112 h 112"/>
                  <a:gd name="T26" fmla="*/ 92 w 102"/>
                  <a:gd name="T27" fmla="*/ 112 h 112"/>
                  <a:gd name="T28" fmla="*/ 102 w 102"/>
                  <a:gd name="T29" fmla="*/ 102 h 112"/>
                  <a:gd name="T30" fmla="*/ 102 w 102"/>
                  <a:gd name="T31" fmla="*/ 20 h 112"/>
                  <a:gd name="T32" fmla="*/ 92 w 102"/>
                  <a:gd name="T33" fmla="*/ 10 h 112"/>
                  <a:gd name="T34" fmla="*/ 92 w 102"/>
                  <a:gd name="T35" fmla="*/ 102 h 112"/>
                  <a:gd name="T36" fmla="*/ 10 w 102"/>
                  <a:gd name="T37" fmla="*/ 102 h 112"/>
                  <a:gd name="T38" fmla="*/ 10 w 102"/>
                  <a:gd name="T39" fmla="*/ 35 h 112"/>
                  <a:gd name="T40" fmla="*/ 92 w 102"/>
                  <a:gd name="T41" fmla="*/ 35 h 112"/>
                  <a:gd name="T42" fmla="*/ 92 w 102"/>
                  <a:gd name="T43"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12">
                    <a:moveTo>
                      <a:pt x="92" y="10"/>
                    </a:moveTo>
                    <a:cubicBezTo>
                      <a:pt x="87" y="10"/>
                      <a:pt x="87" y="10"/>
                      <a:pt x="87" y="10"/>
                    </a:cubicBezTo>
                    <a:cubicBezTo>
                      <a:pt x="87" y="0"/>
                      <a:pt x="87" y="0"/>
                      <a:pt x="87" y="0"/>
                    </a:cubicBezTo>
                    <a:cubicBezTo>
                      <a:pt x="77" y="0"/>
                      <a:pt x="77" y="0"/>
                      <a:pt x="77" y="0"/>
                    </a:cubicBezTo>
                    <a:cubicBezTo>
                      <a:pt x="77" y="10"/>
                      <a:pt x="77" y="10"/>
                      <a:pt x="77" y="10"/>
                    </a:cubicBezTo>
                    <a:cubicBezTo>
                      <a:pt x="25" y="10"/>
                      <a:pt x="25" y="10"/>
                      <a:pt x="25" y="10"/>
                    </a:cubicBezTo>
                    <a:cubicBezTo>
                      <a:pt x="25" y="0"/>
                      <a:pt x="25" y="0"/>
                      <a:pt x="25" y="0"/>
                    </a:cubicBezTo>
                    <a:cubicBezTo>
                      <a:pt x="15" y="0"/>
                      <a:pt x="15" y="0"/>
                      <a:pt x="15" y="0"/>
                    </a:cubicBezTo>
                    <a:cubicBezTo>
                      <a:pt x="15" y="10"/>
                      <a:pt x="15" y="10"/>
                      <a:pt x="15" y="10"/>
                    </a:cubicBezTo>
                    <a:cubicBezTo>
                      <a:pt x="10" y="10"/>
                      <a:pt x="10" y="10"/>
                      <a:pt x="10" y="10"/>
                    </a:cubicBezTo>
                    <a:cubicBezTo>
                      <a:pt x="4" y="10"/>
                      <a:pt x="0" y="14"/>
                      <a:pt x="0" y="20"/>
                    </a:cubicBezTo>
                    <a:cubicBezTo>
                      <a:pt x="0" y="102"/>
                      <a:pt x="0" y="102"/>
                      <a:pt x="0" y="102"/>
                    </a:cubicBezTo>
                    <a:cubicBezTo>
                      <a:pt x="0" y="108"/>
                      <a:pt x="4" y="112"/>
                      <a:pt x="10" y="112"/>
                    </a:cubicBezTo>
                    <a:cubicBezTo>
                      <a:pt x="92" y="112"/>
                      <a:pt x="92" y="112"/>
                      <a:pt x="92" y="112"/>
                    </a:cubicBezTo>
                    <a:cubicBezTo>
                      <a:pt x="98" y="112"/>
                      <a:pt x="102" y="108"/>
                      <a:pt x="102" y="102"/>
                    </a:cubicBezTo>
                    <a:cubicBezTo>
                      <a:pt x="102" y="20"/>
                      <a:pt x="102" y="20"/>
                      <a:pt x="102" y="20"/>
                    </a:cubicBezTo>
                    <a:cubicBezTo>
                      <a:pt x="102" y="14"/>
                      <a:pt x="98" y="10"/>
                      <a:pt x="92" y="10"/>
                    </a:cubicBezTo>
                    <a:close/>
                    <a:moveTo>
                      <a:pt x="92" y="102"/>
                    </a:moveTo>
                    <a:cubicBezTo>
                      <a:pt x="10" y="102"/>
                      <a:pt x="10" y="102"/>
                      <a:pt x="10" y="102"/>
                    </a:cubicBezTo>
                    <a:cubicBezTo>
                      <a:pt x="10" y="35"/>
                      <a:pt x="10" y="35"/>
                      <a:pt x="10" y="35"/>
                    </a:cubicBezTo>
                    <a:cubicBezTo>
                      <a:pt x="92" y="35"/>
                      <a:pt x="92" y="35"/>
                      <a:pt x="92" y="35"/>
                    </a:cubicBezTo>
                    <a:lnTo>
                      <a:pt x="9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4"/>
              <p:cNvSpPr>
                <a:spLocks noChangeArrowheads="1"/>
              </p:cNvSpPr>
              <p:nvPr/>
            </p:nvSpPr>
            <p:spPr bwMode="auto">
              <a:xfrm>
                <a:off x="3633" y="2082"/>
                <a:ext cx="157"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25"/>
              <p:cNvSpPr>
                <a:spLocks noChangeArrowheads="1"/>
              </p:cNvSpPr>
              <p:nvPr/>
            </p:nvSpPr>
            <p:spPr bwMode="auto">
              <a:xfrm>
                <a:off x="3890" y="2082"/>
                <a:ext cx="158"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26"/>
              <p:cNvSpPr>
                <a:spLocks noChangeArrowheads="1"/>
              </p:cNvSpPr>
              <p:nvPr/>
            </p:nvSpPr>
            <p:spPr bwMode="auto">
              <a:xfrm>
                <a:off x="3633" y="2281"/>
                <a:ext cx="157" cy="1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74" name="Gruppieren 73"/>
          <p:cNvGrpSpPr/>
          <p:nvPr/>
        </p:nvGrpSpPr>
        <p:grpSpPr>
          <a:xfrm>
            <a:off x="1920455" y="4867703"/>
            <a:ext cx="2127670" cy="528209"/>
            <a:chOff x="1025105" y="4410503"/>
            <a:chExt cx="2127670" cy="528209"/>
          </a:xfrm>
        </p:grpSpPr>
        <p:sp>
          <p:nvSpPr>
            <p:cNvPr id="4" name="Rechteck 3"/>
            <p:cNvSpPr/>
            <p:nvPr/>
          </p:nvSpPr>
          <p:spPr>
            <a:xfrm>
              <a:off x="1025105" y="4478259"/>
              <a:ext cx="1531188" cy="373436"/>
            </a:xfrm>
            <a:prstGeom prst="rect">
              <a:avLst/>
            </a:prstGeom>
          </p:spPr>
          <p:txBody>
            <a:bodyPr wrap="none">
              <a:spAutoFit/>
            </a:bodyPr>
            <a:lstStyle/>
            <a:p>
              <a:pPr algn="ctr">
                <a:lnSpc>
                  <a:spcPct val="110000"/>
                </a:lnSpc>
                <a:spcBef>
                  <a:spcPts val="1050"/>
                </a:spcBef>
              </a:pPr>
              <a:r>
                <a:rPr lang="de-DE" b="1" dirty="0">
                  <a:solidFill>
                    <a:schemeClr val="bg1"/>
                  </a:solidFill>
                </a:rPr>
                <a:t>Certification</a:t>
              </a:r>
              <a:endParaRPr lang="en-US" b="1" dirty="0">
                <a:solidFill>
                  <a:schemeClr val="bg1"/>
                </a:solidFill>
              </a:endParaRPr>
            </a:p>
          </p:txBody>
        </p:sp>
        <p:sp>
          <p:nvSpPr>
            <p:cNvPr id="17" name="Freeform 5"/>
            <p:cNvSpPr>
              <a:spLocks noEditPoints="1"/>
            </p:cNvSpPr>
            <p:nvPr/>
          </p:nvSpPr>
          <p:spPr bwMode="auto">
            <a:xfrm>
              <a:off x="2730500" y="4410503"/>
              <a:ext cx="422275" cy="528209"/>
            </a:xfrm>
            <a:custGeom>
              <a:avLst/>
              <a:gdLst>
                <a:gd name="T0" fmla="*/ 141 w 162"/>
                <a:gd name="T1" fmla="*/ 0 h 203"/>
                <a:gd name="T2" fmla="*/ 20 w 162"/>
                <a:gd name="T3" fmla="*/ 0 h 203"/>
                <a:gd name="T4" fmla="*/ 0 w 162"/>
                <a:gd name="T5" fmla="*/ 20 h 203"/>
                <a:gd name="T6" fmla="*/ 0 w 162"/>
                <a:gd name="T7" fmla="*/ 182 h 203"/>
                <a:gd name="T8" fmla="*/ 20 w 162"/>
                <a:gd name="T9" fmla="*/ 203 h 203"/>
                <a:gd name="T10" fmla="*/ 141 w 162"/>
                <a:gd name="T11" fmla="*/ 203 h 203"/>
                <a:gd name="T12" fmla="*/ 162 w 162"/>
                <a:gd name="T13" fmla="*/ 182 h 203"/>
                <a:gd name="T14" fmla="*/ 162 w 162"/>
                <a:gd name="T15" fmla="*/ 20 h 203"/>
                <a:gd name="T16" fmla="*/ 141 w 162"/>
                <a:gd name="T17" fmla="*/ 0 h 203"/>
                <a:gd name="T18" fmla="*/ 20 w 162"/>
                <a:gd name="T19" fmla="*/ 20 h 203"/>
                <a:gd name="T20" fmla="*/ 70 w 162"/>
                <a:gd name="T21" fmla="*/ 20 h 203"/>
                <a:gd name="T22" fmla="*/ 70 w 162"/>
                <a:gd name="T23" fmla="*/ 101 h 203"/>
                <a:gd name="T24" fmla="*/ 45 w 162"/>
                <a:gd name="T25" fmla="*/ 86 h 203"/>
                <a:gd name="T26" fmla="*/ 20 w 162"/>
                <a:gd name="T27" fmla="*/ 101 h 203"/>
                <a:gd name="T28" fmla="*/ 20 w 162"/>
                <a:gd name="T29" fmla="*/ 2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3">
                  <a:moveTo>
                    <a:pt x="141" y="0"/>
                  </a:moveTo>
                  <a:cubicBezTo>
                    <a:pt x="20" y="0"/>
                    <a:pt x="20" y="0"/>
                    <a:pt x="20" y="0"/>
                  </a:cubicBezTo>
                  <a:cubicBezTo>
                    <a:pt x="9" y="0"/>
                    <a:pt x="0" y="9"/>
                    <a:pt x="0" y="20"/>
                  </a:cubicBezTo>
                  <a:cubicBezTo>
                    <a:pt x="0" y="182"/>
                    <a:pt x="0" y="182"/>
                    <a:pt x="0" y="182"/>
                  </a:cubicBezTo>
                  <a:cubicBezTo>
                    <a:pt x="0" y="194"/>
                    <a:pt x="9" y="203"/>
                    <a:pt x="20" y="203"/>
                  </a:cubicBezTo>
                  <a:cubicBezTo>
                    <a:pt x="141" y="203"/>
                    <a:pt x="141" y="203"/>
                    <a:pt x="141" y="203"/>
                  </a:cubicBezTo>
                  <a:cubicBezTo>
                    <a:pt x="153" y="203"/>
                    <a:pt x="162" y="194"/>
                    <a:pt x="162" y="182"/>
                  </a:cubicBezTo>
                  <a:cubicBezTo>
                    <a:pt x="162" y="20"/>
                    <a:pt x="162" y="20"/>
                    <a:pt x="162" y="20"/>
                  </a:cubicBezTo>
                  <a:cubicBezTo>
                    <a:pt x="162" y="9"/>
                    <a:pt x="153" y="0"/>
                    <a:pt x="141" y="0"/>
                  </a:cubicBezTo>
                  <a:close/>
                  <a:moveTo>
                    <a:pt x="20" y="20"/>
                  </a:moveTo>
                  <a:cubicBezTo>
                    <a:pt x="70" y="20"/>
                    <a:pt x="70" y="20"/>
                    <a:pt x="70" y="20"/>
                  </a:cubicBezTo>
                  <a:cubicBezTo>
                    <a:pt x="70" y="101"/>
                    <a:pt x="70" y="101"/>
                    <a:pt x="70" y="101"/>
                  </a:cubicBezTo>
                  <a:cubicBezTo>
                    <a:pt x="45" y="86"/>
                    <a:pt x="45" y="86"/>
                    <a:pt x="45" y="86"/>
                  </a:cubicBezTo>
                  <a:cubicBezTo>
                    <a:pt x="20" y="101"/>
                    <a:pt x="20" y="101"/>
                    <a:pt x="20" y="101"/>
                  </a:cubicBezTo>
                  <a:lnTo>
                    <a:pt x="20" y="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grpSp>
        <p:nvGrpSpPr>
          <p:cNvPr id="104" name="Gruppieren 103"/>
          <p:cNvGrpSpPr/>
          <p:nvPr/>
        </p:nvGrpSpPr>
        <p:grpSpPr>
          <a:xfrm>
            <a:off x="5118301" y="4876800"/>
            <a:ext cx="1402948" cy="1046241"/>
            <a:chOff x="5165926" y="4895850"/>
            <a:chExt cx="1402948" cy="1046241"/>
          </a:xfrm>
        </p:grpSpPr>
        <p:sp>
          <p:nvSpPr>
            <p:cNvPr id="5" name="Rechteck 4"/>
            <p:cNvSpPr/>
            <p:nvPr/>
          </p:nvSpPr>
          <p:spPr>
            <a:xfrm>
              <a:off x="5165926" y="5545059"/>
              <a:ext cx="1402948" cy="397032"/>
            </a:xfrm>
            <a:prstGeom prst="rect">
              <a:avLst/>
            </a:prstGeom>
          </p:spPr>
          <p:txBody>
            <a:bodyPr wrap="none">
              <a:spAutoFit/>
            </a:bodyPr>
            <a:lstStyle/>
            <a:p>
              <a:pPr algn="ctr">
                <a:lnSpc>
                  <a:spcPct val="110000"/>
                </a:lnSpc>
                <a:spcBef>
                  <a:spcPts val="1050"/>
                </a:spcBef>
              </a:pPr>
              <a:r>
                <a:rPr lang="en-US" b="1" dirty="0">
                  <a:solidFill>
                    <a:schemeClr val="bg1"/>
                  </a:solidFill>
                </a:rPr>
                <a:t>Production</a:t>
              </a:r>
            </a:p>
          </p:txBody>
        </p:sp>
        <p:grpSp>
          <p:nvGrpSpPr>
            <p:cNvPr id="19" name="Group 8"/>
            <p:cNvGrpSpPr>
              <a:grpSpLocks noChangeAspect="1"/>
            </p:cNvGrpSpPr>
            <p:nvPr/>
          </p:nvGrpSpPr>
          <p:grpSpPr bwMode="auto">
            <a:xfrm>
              <a:off x="5561014" y="4895850"/>
              <a:ext cx="657751" cy="536576"/>
              <a:chOff x="2975" y="1441"/>
              <a:chExt cx="1737" cy="1417"/>
            </a:xfrm>
            <a:solidFill>
              <a:schemeClr val="bg1"/>
            </a:solidFill>
          </p:grpSpPr>
          <p:sp>
            <p:nvSpPr>
              <p:cNvPr id="21" name="Freeform 9"/>
              <p:cNvSpPr>
                <a:spLocks/>
              </p:cNvSpPr>
              <p:nvPr/>
            </p:nvSpPr>
            <p:spPr bwMode="auto">
              <a:xfrm>
                <a:off x="2975" y="2409"/>
                <a:ext cx="897" cy="449"/>
              </a:xfrm>
              <a:custGeom>
                <a:avLst/>
                <a:gdLst>
                  <a:gd name="T0" fmla="*/ 75 w 126"/>
                  <a:gd name="T1" fmla="*/ 2 h 63"/>
                  <a:gd name="T2" fmla="*/ 63 w 126"/>
                  <a:gd name="T3" fmla="*/ 0 h 63"/>
                  <a:gd name="T4" fmla="*/ 33 w 126"/>
                  <a:gd name="T5" fmla="*/ 8 h 63"/>
                  <a:gd name="T6" fmla="*/ 0 w 126"/>
                  <a:gd name="T7" fmla="*/ 63 h 63"/>
                  <a:gd name="T8" fmla="*/ 126 w 126"/>
                  <a:gd name="T9" fmla="*/ 63 h 63"/>
                  <a:gd name="T10" fmla="*/ 75 w 126"/>
                  <a:gd name="T11" fmla="*/ 2 h 63"/>
                </a:gdLst>
                <a:ahLst/>
                <a:cxnLst>
                  <a:cxn ang="0">
                    <a:pos x="T0" y="T1"/>
                  </a:cxn>
                  <a:cxn ang="0">
                    <a:pos x="T2" y="T3"/>
                  </a:cxn>
                  <a:cxn ang="0">
                    <a:pos x="T4" y="T5"/>
                  </a:cxn>
                  <a:cxn ang="0">
                    <a:pos x="T6" y="T7"/>
                  </a:cxn>
                  <a:cxn ang="0">
                    <a:pos x="T8" y="T9"/>
                  </a:cxn>
                  <a:cxn ang="0">
                    <a:pos x="T10" y="T11"/>
                  </a:cxn>
                </a:cxnLst>
                <a:rect l="0" t="0" r="r" b="b"/>
                <a:pathLst>
                  <a:path w="126" h="63">
                    <a:moveTo>
                      <a:pt x="75" y="2"/>
                    </a:moveTo>
                    <a:cubicBezTo>
                      <a:pt x="71" y="1"/>
                      <a:pt x="67" y="0"/>
                      <a:pt x="63" y="0"/>
                    </a:cubicBezTo>
                    <a:cubicBezTo>
                      <a:pt x="52" y="0"/>
                      <a:pt x="42" y="3"/>
                      <a:pt x="33" y="8"/>
                    </a:cubicBezTo>
                    <a:cubicBezTo>
                      <a:pt x="13" y="19"/>
                      <a:pt x="0" y="39"/>
                      <a:pt x="0" y="63"/>
                    </a:cubicBezTo>
                    <a:cubicBezTo>
                      <a:pt x="126" y="63"/>
                      <a:pt x="126" y="63"/>
                      <a:pt x="126" y="63"/>
                    </a:cubicBezTo>
                    <a:cubicBezTo>
                      <a:pt x="126" y="32"/>
                      <a:pt x="104" y="7"/>
                      <a:pt x="7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10"/>
              <p:cNvSpPr>
                <a:spLocks/>
              </p:cNvSpPr>
              <p:nvPr/>
            </p:nvSpPr>
            <p:spPr bwMode="auto">
              <a:xfrm>
                <a:off x="3110" y="2103"/>
                <a:ext cx="378" cy="306"/>
              </a:xfrm>
              <a:custGeom>
                <a:avLst/>
                <a:gdLst>
                  <a:gd name="T0" fmla="*/ 44 w 53"/>
                  <a:gd name="T1" fmla="*/ 35 h 43"/>
                  <a:gd name="T2" fmla="*/ 53 w 53"/>
                  <a:gd name="T3" fmla="*/ 36 h 43"/>
                  <a:gd name="T4" fmla="*/ 41 w 53"/>
                  <a:gd name="T5" fmla="*/ 0 h 43"/>
                  <a:gd name="T6" fmla="*/ 23 w 53"/>
                  <a:gd name="T7" fmla="*/ 8 h 43"/>
                  <a:gd name="T8" fmla="*/ 12 w 53"/>
                  <a:gd name="T9" fmla="*/ 10 h 43"/>
                  <a:gd name="T10" fmla="*/ 0 w 53"/>
                  <a:gd name="T11" fmla="*/ 7 h 43"/>
                  <a:gd name="T12" fmla="*/ 11 w 53"/>
                  <a:gd name="T13" fmla="*/ 43 h 43"/>
                  <a:gd name="T14" fmla="*/ 44 w 53"/>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43">
                    <a:moveTo>
                      <a:pt x="44" y="35"/>
                    </a:moveTo>
                    <a:cubicBezTo>
                      <a:pt x="47" y="35"/>
                      <a:pt x="50" y="36"/>
                      <a:pt x="53" y="36"/>
                    </a:cubicBezTo>
                    <a:cubicBezTo>
                      <a:pt x="41" y="0"/>
                      <a:pt x="41" y="0"/>
                      <a:pt x="41" y="0"/>
                    </a:cubicBezTo>
                    <a:cubicBezTo>
                      <a:pt x="23" y="8"/>
                      <a:pt x="23" y="8"/>
                      <a:pt x="23" y="8"/>
                    </a:cubicBezTo>
                    <a:cubicBezTo>
                      <a:pt x="20" y="9"/>
                      <a:pt x="16" y="10"/>
                      <a:pt x="12" y="10"/>
                    </a:cubicBezTo>
                    <a:cubicBezTo>
                      <a:pt x="8" y="10"/>
                      <a:pt x="3" y="9"/>
                      <a:pt x="0" y="7"/>
                    </a:cubicBezTo>
                    <a:cubicBezTo>
                      <a:pt x="11" y="43"/>
                      <a:pt x="11" y="43"/>
                      <a:pt x="11" y="43"/>
                    </a:cubicBezTo>
                    <a:cubicBezTo>
                      <a:pt x="21" y="38"/>
                      <a:pt x="32" y="35"/>
                      <a:pt x="44"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11"/>
              <p:cNvSpPr>
                <a:spLocks noEditPoints="1"/>
              </p:cNvSpPr>
              <p:nvPr/>
            </p:nvSpPr>
            <p:spPr bwMode="auto">
              <a:xfrm>
                <a:off x="3025" y="1441"/>
                <a:ext cx="1160" cy="691"/>
              </a:xfrm>
              <a:custGeom>
                <a:avLst/>
                <a:gdLst>
                  <a:gd name="T0" fmla="*/ 163 w 163"/>
                  <a:gd name="T1" fmla="*/ 26 h 97"/>
                  <a:gd name="T2" fmla="*/ 163 w 163"/>
                  <a:gd name="T3" fmla="*/ 24 h 97"/>
                  <a:gd name="T4" fmla="*/ 162 w 163"/>
                  <a:gd name="T5" fmla="*/ 16 h 97"/>
                  <a:gd name="T6" fmla="*/ 134 w 163"/>
                  <a:gd name="T7" fmla="*/ 5 h 97"/>
                  <a:gd name="T8" fmla="*/ 16 w 163"/>
                  <a:gd name="T9" fmla="*/ 55 h 97"/>
                  <a:gd name="T10" fmla="*/ 5 w 163"/>
                  <a:gd name="T11" fmla="*/ 82 h 97"/>
                  <a:gd name="T12" fmla="*/ 7 w 163"/>
                  <a:gd name="T13" fmla="*/ 86 h 97"/>
                  <a:gd name="T14" fmla="*/ 32 w 163"/>
                  <a:gd name="T15" fmla="*/ 94 h 97"/>
                  <a:gd name="T16" fmla="*/ 51 w 163"/>
                  <a:gd name="T17" fmla="*/ 86 h 97"/>
                  <a:gd name="T18" fmla="*/ 140 w 163"/>
                  <a:gd name="T19" fmla="*/ 48 h 97"/>
                  <a:gd name="T20" fmla="*/ 140 w 163"/>
                  <a:gd name="T21" fmla="*/ 48 h 97"/>
                  <a:gd name="T22" fmla="*/ 151 w 163"/>
                  <a:gd name="T23" fmla="*/ 44 h 97"/>
                  <a:gd name="T24" fmla="*/ 163 w 163"/>
                  <a:gd name="T25" fmla="*/ 26 h 97"/>
                  <a:gd name="T26" fmla="*/ 27 w 163"/>
                  <a:gd name="T27" fmla="*/ 80 h 97"/>
                  <a:gd name="T28" fmla="*/ 19 w 163"/>
                  <a:gd name="T29" fmla="*/ 76 h 97"/>
                  <a:gd name="T30" fmla="*/ 23 w 163"/>
                  <a:gd name="T31" fmla="*/ 68 h 97"/>
                  <a:gd name="T32" fmla="*/ 31 w 163"/>
                  <a:gd name="T33" fmla="*/ 72 h 97"/>
                  <a:gd name="T34" fmla="*/ 27 w 163"/>
                  <a:gd name="T35" fmla="*/ 80 h 97"/>
                  <a:gd name="T36" fmla="*/ 144 w 163"/>
                  <a:gd name="T37" fmla="*/ 31 h 97"/>
                  <a:gd name="T38" fmla="*/ 136 w 163"/>
                  <a:gd name="T39" fmla="*/ 27 h 97"/>
                  <a:gd name="T40" fmla="*/ 140 w 163"/>
                  <a:gd name="T41" fmla="*/ 18 h 97"/>
                  <a:gd name="T42" fmla="*/ 148 w 163"/>
                  <a:gd name="T43" fmla="*/ 22 h 97"/>
                  <a:gd name="T44" fmla="*/ 144 w 163"/>
                  <a:gd name="T45" fmla="*/ 3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97">
                    <a:moveTo>
                      <a:pt x="163" y="26"/>
                    </a:moveTo>
                    <a:cubicBezTo>
                      <a:pt x="163" y="25"/>
                      <a:pt x="163" y="25"/>
                      <a:pt x="163" y="24"/>
                    </a:cubicBezTo>
                    <a:cubicBezTo>
                      <a:pt x="163" y="21"/>
                      <a:pt x="163" y="19"/>
                      <a:pt x="162" y="16"/>
                    </a:cubicBezTo>
                    <a:cubicBezTo>
                      <a:pt x="157" y="5"/>
                      <a:pt x="145" y="0"/>
                      <a:pt x="134" y="5"/>
                    </a:cubicBezTo>
                    <a:cubicBezTo>
                      <a:pt x="16" y="55"/>
                      <a:pt x="16" y="55"/>
                      <a:pt x="16" y="55"/>
                    </a:cubicBezTo>
                    <a:cubicBezTo>
                      <a:pt x="5" y="60"/>
                      <a:pt x="0" y="72"/>
                      <a:pt x="5" y="82"/>
                    </a:cubicBezTo>
                    <a:cubicBezTo>
                      <a:pt x="5" y="84"/>
                      <a:pt x="6" y="85"/>
                      <a:pt x="7" y="86"/>
                    </a:cubicBezTo>
                    <a:cubicBezTo>
                      <a:pt x="13" y="94"/>
                      <a:pt x="23" y="97"/>
                      <a:pt x="32" y="94"/>
                    </a:cubicBezTo>
                    <a:cubicBezTo>
                      <a:pt x="51" y="86"/>
                      <a:pt x="51" y="86"/>
                      <a:pt x="51" y="86"/>
                    </a:cubicBezTo>
                    <a:cubicBezTo>
                      <a:pt x="140" y="48"/>
                      <a:pt x="140" y="48"/>
                      <a:pt x="140" y="48"/>
                    </a:cubicBezTo>
                    <a:cubicBezTo>
                      <a:pt x="140" y="48"/>
                      <a:pt x="140" y="48"/>
                      <a:pt x="140" y="48"/>
                    </a:cubicBezTo>
                    <a:cubicBezTo>
                      <a:pt x="151" y="44"/>
                      <a:pt x="151" y="44"/>
                      <a:pt x="151" y="44"/>
                    </a:cubicBezTo>
                    <a:cubicBezTo>
                      <a:pt x="158" y="40"/>
                      <a:pt x="163" y="33"/>
                      <a:pt x="163" y="26"/>
                    </a:cubicBezTo>
                    <a:close/>
                    <a:moveTo>
                      <a:pt x="27" y="80"/>
                    </a:moveTo>
                    <a:cubicBezTo>
                      <a:pt x="24" y="81"/>
                      <a:pt x="20" y="79"/>
                      <a:pt x="19" y="76"/>
                    </a:cubicBezTo>
                    <a:cubicBezTo>
                      <a:pt x="17" y="72"/>
                      <a:pt x="19" y="69"/>
                      <a:pt x="23" y="68"/>
                    </a:cubicBezTo>
                    <a:cubicBezTo>
                      <a:pt x="26" y="66"/>
                      <a:pt x="30" y="68"/>
                      <a:pt x="31" y="72"/>
                    </a:cubicBezTo>
                    <a:cubicBezTo>
                      <a:pt x="32" y="75"/>
                      <a:pt x="31" y="79"/>
                      <a:pt x="27" y="80"/>
                    </a:cubicBezTo>
                    <a:close/>
                    <a:moveTo>
                      <a:pt x="144" y="31"/>
                    </a:moveTo>
                    <a:cubicBezTo>
                      <a:pt x="140" y="32"/>
                      <a:pt x="137" y="30"/>
                      <a:pt x="136" y="27"/>
                    </a:cubicBezTo>
                    <a:cubicBezTo>
                      <a:pt x="134" y="23"/>
                      <a:pt x="136" y="19"/>
                      <a:pt x="140" y="18"/>
                    </a:cubicBezTo>
                    <a:cubicBezTo>
                      <a:pt x="143" y="17"/>
                      <a:pt x="147" y="19"/>
                      <a:pt x="148" y="22"/>
                    </a:cubicBezTo>
                    <a:cubicBezTo>
                      <a:pt x="149" y="26"/>
                      <a:pt x="147" y="30"/>
                      <a:pt x="14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12"/>
              <p:cNvSpPr>
                <a:spLocks/>
              </p:cNvSpPr>
              <p:nvPr/>
            </p:nvSpPr>
            <p:spPr bwMode="auto">
              <a:xfrm>
                <a:off x="4057" y="1683"/>
                <a:ext cx="655" cy="733"/>
              </a:xfrm>
              <a:custGeom>
                <a:avLst/>
                <a:gdLst>
                  <a:gd name="T0" fmla="*/ 85 w 92"/>
                  <a:gd name="T1" fmla="*/ 48 h 103"/>
                  <a:gd name="T2" fmla="*/ 53 w 92"/>
                  <a:gd name="T3" fmla="*/ 44 h 103"/>
                  <a:gd name="T4" fmla="*/ 59 w 92"/>
                  <a:gd name="T5" fmla="*/ 40 h 103"/>
                  <a:gd name="T6" fmla="*/ 61 w 92"/>
                  <a:gd name="T7" fmla="*/ 30 h 103"/>
                  <a:gd name="T8" fmla="*/ 53 w 92"/>
                  <a:gd name="T9" fmla="*/ 19 h 103"/>
                  <a:gd name="T10" fmla="*/ 43 w 92"/>
                  <a:gd name="T11" fmla="*/ 18 h 103"/>
                  <a:gd name="T12" fmla="*/ 40 w 92"/>
                  <a:gd name="T13" fmla="*/ 20 h 103"/>
                  <a:gd name="T14" fmla="*/ 24 w 92"/>
                  <a:gd name="T15" fmla="*/ 0 h 103"/>
                  <a:gd name="T16" fmla="*/ 9 w 92"/>
                  <a:gd name="T17" fmla="*/ 17 h 103"/>
                  <a:gd name="T18" fmla="*/ 0 w 92"/>
                  <a:gd name="T19" fmla="*/ 21 h 103"/>
                  <a:gd name="T20" fmla="*/ 14 w 92"/>
                  <a:gd name="T21" fmla="*/ 40 h 103"/>
                  <a:gd name="T22" fmla="*/ 11 w 92"/>
                  <a:gd name="T23" fmla="*/ 42 h 103"/>
                  <a:gd name="T24" fmla="*/ 9 w 92"/>
                  <a:gd name="T25" fmla="*/ 52 h 103"/>
                  <a:gd name="T26" fmla="*/ 17 w 92"/>
                  <a:gd name="T27" fmla="*/ 63 h 103"/>
                  <a:gd name="T28" fmla="*/ 27 w 92"/>
                  <a:gd name="T29" fmla="*/ 64 h 103"/>
                  <a:gd name="T30" fmla="*/ 33 w 92"/>
                  <a:gd name="T31" fmla="*/ 60 h 103"/>
                  <a:gd name="T32" fmla="*/ 29 w 92"/>
                  <a:gd name="T33" fmla="*/ 91 h 103"/>
                  <a:gd name="T34" fmla="*/ 30 w 92"/>
                  <a:gd name="T35" fmla="*/ 96 h 103"/>
                  <a:gd name="T36" fmla="*/ 35 w 92"/>
                  <a:gd name="T37" fmla="*/ 99 h 103"/>
                  <a:gd name="T38" fmla="*/ 57 w 92"/>
                  <a:gd name="T39" fmla="*/ 102 h 103"/>
                  <a:gd name="T40" fmla="*/ 65 w 92"/>
                  <a:gd name="T41" fmla="*/ 96 h 103"/>
                  <a:gd name="T42" fmla="*/ 59 w 92"/>
                  <a:gd name="T43" fmla="*/ 88 h 103"/>
                  <a:gd name="T44" fmla="*/ 43 w 92"/>
                  <a:gd name="T45" fmla="*/ 86 h 103"/>
                  <a:gd name="T46" fmla="*/ 47 w 92"/>
                  <a:gd name="T47" fmla="*/ 58 h 103"/>
                  <a:gd name="T48" fmla="*/ 76 w 92"/>
                  <a:gd name="T49" fmla="*/ 62 h 103"/>
                  <a:gd name="T50" fmla="*/ 74 w 92"/>
                  <a:gd name="T51" fmla="*/ 77 h 103"/>
                  <a:gd name="T52" fmla="*/ 80 w 92"/>
                  <a:gd name="T53" fmla="*/ 85 h 103"/>
                  <a:gd name="T54" fmla="*/ 88 w 92"/>
                  <a:gd name="T55" fmla="*/ 79 h 103"/>
                  <a:gd name="T56" fmla="*/ 91 w 92"/>
                  <a:gd name="T57" fmla="*/ 56 h 103"/>
                  <a:gd name="T58" fmla="*/ 85 w 92"/>
                  <a:gd name="T59"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2" h="103">
                    <a:moveTo>
                      <a:pt x="85" y="48"/>
                    </a:moveTo>
                    <a:cubicBezTo>
                      <a:pt x="53" y="44"/>
                      <a:pt x="53" y="44"/>
                      <a:pt x="53" y="44"/>
                    </a:cubicBezTo>
                    <a:cubicBezTo>
                      <a:pt x="59" y="40"/>
                      <a:pt x="59" y="40"/>
                      <a:pt x="59" y="40"/>
                    </a:cubicBezTo>
                    <a:cubicBezTo>
                      <a:pt x="62" y="37"/>
                      <a:pt x="63" y="33"/>
                      <a:pt x="61" y="30"/>
                    </a:cubicBezTo>
                    <a:cubicBezTo>
                      <a:pt x="53" y="19"/>
                      <a:pt x="53" y="19"/>
                      <a:pt x="53" y="19"/>
                    </a:cubicBezTo>
                    <a:cubicBezTo>
                      <a:pt x="50" y="16"/>
                      <a:pt x="46" y="15"/>
                      <a:pt x="43" y="18"/>
                    </a:cubicBezTo>
                    <a:cubicBezTo>
                      <a:pt x="40" y="20"/>
                      <a:pt x="40" y="20"/>
                      <a:pt x="40" y="20"/>
                    </a:cubicBezTo>
                    <a:cubicBezTo>
                      <a:pt x="24" y="0"/>
                      <a:pt x="24" y="0"/>
                      <a:pt x="24" y="0"/>
                    </a:cubicBezTo>
                    <a:cubicBezTo>
                      <a:pt x="22" y="8"/>
                      <a:pt x="16" y="14"/>
                      <a:pt x="9" y="17"/>
                    </a:cubicBezTo>
                    <a:cubicBezTo>
                      <a:pt x="0" y="21"/>
                      <a:pt x="0" y="21"/>
                      <a:pt x="0" y="21"/>
                    </a:cubicBezTo>
                    <a:cubicBezTo>
                      <a:pt x="14" y="40"/>
                      <a:pt x="14" y="40"/>
                      <a:pt x="14" y="40"/>
                    </a:cubicBezTo>
                    <a:cubicBezTo>
                      <a:pt x="11" y="42"/>
                      <a:pt x="11" y="42"/>
                      <a:pt x="11" y="42"/>
                    </a:cubicBezTo>
                    <a:cubicBezTo>
                      <a:pt x="7" y="45"/>
                      <a:pt x="7" y="49"/>
                      <a:pt x="9" y="52"/>
                    </a:cubicBezTo>
                    <a:cubicBezTo>
                      <a:pt x="17" y="63"/>
                      <a:pt x="17" y="63"/>
                      <a:pt x="17" y="63"/>
                    </a:cubicBezTo>
                    <a:cubicBezTo>
                      <a:pt x="20" y="66"/>
                      <a:pt x="24" y="66"/>
                      <a:pt x="27" y="64"/>
                    </a:cubicBezTo>
                    <a:cubicBezTo>
                      <a:pt x="33" y="60"/>
                      <a:pt x="33" y="60"/>
                      <a:pt x="33" y="60"/>
                    </a:cubicBezTo>
                    <a:cubicBezTo>
                      <a:pt x="29" y="91"/>
                      <a:pt x="29" y="91"/>
                      <a:pt x="29" y="91"/>
                    </a:cubicBezTo>
                    <a:cubicBezTo>
                      <a:pt x="28" y="93"/>
                      <a:pt x="29" y="95"/>
                      <a:pt x="30" y="96"/>
                    </a:cubicBezTo>
                    <a:cubicBezTo>
                      <a:pt x="31" y="98"/>
                      <a:pt x="33" y="99"/>
                      <a:pt x="35" y="99"/>
                    </a:cubicBezTo>
                    <a:cubicBezTo>
                      <a:pt x="57" y="102"/>
                      <a:pt x="57" y="102"/>
                      <a:pt x="57" y="102"/>
                    </a:cubicBezTo>
                    <a:cubicBezTo>
                      <a:pt x="61" y="103"/>
                      <a:pt x="64" y="100"/>
                      <a:pt x="65" y="96"/>
                    </a:cubicBezTo>
                    <a:cubicBezTo>
                      <a:pt x="65" y="92"/>
                      <a:pt x="63" y="89"/>
                      <a:pt x="59" y="88"/>
                    </a:cubicBezTo>
                    <a:cubicBezTo>
                      <a:pt x="43" y="86"/>
                      <a:pt x="43" y="86"/>
                      <a:pt x="43" y="86"/>
                    </a:cubicBezTo>
                    <a:cubicBezTo>
                      <a:pt x="47" y="58"/>
                      <a:pt x="47" y="58"/>
                      <a:pt x="47" y="58"/>
                    </a:cubicBezTo>
                    <a:cubicBezTo>
                      <a:pt x="76" y="62"/>
                      <a:pt x="76" y="62"/>
                      <a:pt x="76" y="62"/>
                    </a:cubicBezTo>
                    <a:cubicBezTo>
                      <a:pt x="74" y="77"/>
                      <a:pt x="74" y="77"/>
                      <a:pt x="74" y="77"/>
                    </a:cubicBezTo>
                    <a:cubicBezTo>
                      <a:pt x="73" y="81"/>
                      <a:pt x="76" y="84"/>
                      <a:pt x="80" y="85"/>
                    </a:cubicBezTo>
                    <a:cubicBezTo>
                      <a:pt x="84" y="85"/>
                      <a:pt x="88" y="83"/>
                      <a:pt x="88" y="79"/>
                    </a:cubicBezTo>
                    <a:cubicBezTo>
                      <a:pt x="91" y="56"/>
                      <a:pt x="91" y="56"/>
                      <a:pt x="91" y="56"/>
                    </a:cubicBezTo>
                    <a:cubicBezTo>
                      <a:pt x="92" y="53"/>
                      <a:pt x="89" y="49"/>
                      <a:pt x="8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101" name="Gruppieren 100"/>
          <p:cNvGrpSpPr/>
          <p:nvPr/>
        </p:nvGrpSpPr>
        <p:grpSpPr>
          <a:xfrm>
            <a:off x="2470301" y="1704975"/>
            <a:ext cx="2809839" cy="462538"/>
            <a:chOff x="2279801" y="1771650"/>
            <a:chExt cx="2809839" cy="462538"/>
          </a:xfrm>
        </p:grpSpPr>
        <p:sp>
          <p:nvSpPr>
            <p:cNvPr id="2" name="Rechteck 1"/>
            <p:cNvSpPr/>
            <p:nvPr/>
          </p:nvSpPr>
          <p:spPr>
            <a:xfrm>
              <a:off x="2279801" y="1782684"/>
              <a:ext cx="2069797" cy="373436"/>
            </a:xfrm>
            <a:prstGeom prst="rect">
              <a:avLst/>
            </a:prstGeom>
          </p:spPr>
          <p:txBody>
            <a:bodyPr wrap="none">
              <a:spAutoFit/>
            </a:bodyPr>
            <a:lstStyle/>
            <a:p>
              <a:pPr algn="ctr">
                <a:lnSpc>
                  <a:spcPct val="110000"/>
                </a:lnSpc>
                <a:spcBef>
                  <a:spcPts val="1050"/>
                </a:spcBef>
              </a:pPr>
              <a:r>
                <a:rPr lang="en-US" b="1" dirty="0">
                  <a:solidFill>
                    <a:schemeClr val="bg1"/>
                  </a:solidFill>
                </a:rPr>
                <a:t>Modular services</a:t>
              </a:r>
            </a:p>
          </p:txBody>
        </p:sp>
        <p:sp>
          <p:nvSpPr>
            <p:cNvPr id="59" name="Freeform 16"/>
            <p:cNvSpPr>
              <a:spLocks noEditPoints="1"/>
            </p:cNvSpPr>
            <p:nvPr/>
          </p:nvSpPr>
          <p:spPr bwMode="auto">
            <a:xfrm>
              <a:off x="4486275" y="1771650"/>
              <a:ext cx="603365" cy="462538"/>
            </a:xfrm>
            <a:custGeom>
              <a:avLst/>
              <a:gdLst>
                <a:gd name="T0" fmla="*/ 165 w 467"/>
                <a:gd name="T1" fmla="*/ 358 h 358"/>
                <a:gd name="T2" fmla="*/ 302 w 467"/>
                <a:gd name="T3" fmla="*/ 358 h 358"/>
                <a:gd name="T4" fmla="*/ 302 w 467"/>
                <a:gd name="T5" fmla="*/ 193 h 358"/>
                <a:gd name="T6" fmla="*/ 165 w 467"/>
                <a:gd name="T7" fmla="*/ 193 h 358"/>
                <a:gd name="T8" fmla="*/ 165 w 467"/>
                <a:gd name="T9" fmla="*/ 358 h 358"/>
                <a:gd name="T10" fmla="*/ 0 w 467"/>
                <a:gd name="T11" fmla="*/ 358 h 358"/>
                <a:gd name="T12" fmla="*/ 138 w 467"/>
                <a:gd name="T13" fmla="*/ 358 h 358"/>
                <a:gd name="T14" fmla="*/ 138 w 467"/>
                <a:gd name="T15" fmla="*/ 0 h 358"/>
                <a:gd name="T16" fmla="*/ 0 w 467"/>
                <a:gd name="T17" fmla="*/ 0 h 358"/>
                <a:gd name="T18" fmla="*/ 0 w 467"/>
                <a:gd name="T19" fmla="*/ 358 h 358"/>
                <a:gd name="T20" fmla="*/ 329 w 467"/>
                <a:gd name="T21" fmla="*/ 358 h 358"/>
                <a:gd name="T22" fmla="*/ 467 w 467"/>
                <a:gd name="T23" fmla="*/ 358 h 358"/>
                <a:gd name="T24" fmla="*/ 467 w 467"/>
                <a:gd name="T25" fmla="*/ 193 h 358"/>
                <a:gd name="T26" fmla="*/ 329 w 467"/>
                <a:gd name="T27" fmla="*/ 193 h 358"/>
                <a:gd name="T28" fmla="*/ 329 w 467"/>
                <a:gd name="T29" fmla="*/ 358 h 358"/>
                <a:gd name="T30" fmla="*/ 165 w 467"/>
                <a:gd name="T31" fmla="*/ 0 h 358"/>
                <a:gd name="T32" fmla="*/ 165 w 467"/>
                <a:gd name="T33" fmla="*/ 165 h 358"/>
                <a:gd name="T34" fmla="*/ 467 w 467"/>
                <a:gd name="T35" fmla="*/ 165 h 358"/>
                <a:gd name="T36" fmla="*/ 467 w 467"/>
                <a:gd name="T37" fmla="*/ 0 h 358"/>
                <a:gd name="T38" fmla="*/ 165 w 467"/>
                <a:gd name="T3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7" h="358">
                  <a:moveTo>
                    <a:pt x="165" y="358"/>
                  </a:moveTo>
                  <a:lnTo>
                    <a:pt x="302" y="358"/>
                  </a:lnTo>
                  <a:lnTo>
                    <a:pt x="302" y="193"/>
                  </a:lnTo>
                  <a:lnTo>
                    <a:pt x="165" y="193"/>
                  </a:lnTo>
                  <a:lnTo>
                    <a:pt x="165" y="358"/>
                  </a:lnTo>
                  <a:close/>
                  <a:moveTo>
                    <a:pt x="0" y="358"/>
                  </a:moveTo>
                  <a:lnTo>
                    <a:pt x="138" y="358"/>
                  </a:lnTo>
                  <a:lnTo>
                    <a:pt x="138" y="0"/>
                  </a:lnTo>
                  <a:lnTo>
                    <a:pt x="0" y="0"/>
                  </a:lnTo>
                  <a:lnTo>
                    <a:pt x="0" y="358"/>
                  </a:lnTo>
                  <a:close/>
                  <a:moveTo>
                    <a:pt x="329" y="358"/>
                  </a:moveTo>
                  <a:lnTo>
                    <a:pt x="467" y="358"/>
                  </a:lnTo>
                  <a:lnTo>
                    <a:pt x="467" y="193"/>
                  </a:lnTo>
                  <a:lnTo>
                    <a:pt x="329" y="193"/>
                  </a:lnTo>
                  <a:lnTo>
                    <a:pt x="329" y="358"/>
                  </a:lnTo>
                  <a:close/>
                  <a:moveTo>
                    <a:pt x="165" y="0"/>
                  </a:moveTo>
                  <a:lnTo>
                    <a:pt x="165" y="165"/>
                  </a:lnTo>
                  <a:lnTo>
                    <a:pt x="467" y="165"/>
                  </a:lnTo>
                  <a:lnTo>
                    <a:pt x="467" y="0"/>
                  </a:lnTo>
                  <a:lnTo>
                    <a:pt x="16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72" name="Gruppieren 71"/>
          <p:cNvGrpSpPr/>
          <p:nvPr/>
        </p:nvGrpSpPr>
        <p:grpSpPr>
          <a:xfrm>
            <a:off x="6486440" y="1685925"/>
            <a:ext cx="3524334" cy="485774"/>
            <a:chOff x="7315115" y="1800225"/>
            <a:chExt cx="3524334" cy="485774"/>
          </a:xfrm>
        </p:grpSpPr>
        <p:sp>
          <p:nvSpPr>
            <p:cNvPr id="10" name="Rechteck 9"/>
            <p:cNvSpPr/>
            <p:nvPr/>
          </p:nvSpPr>
          <p:spPr>
            <a:xfrm>
              <a:off x="8140652" y="1839834"/>
              <a:ext cx="2698797" cy="373436"/>
            </a:xfrm>
            <a:prstGeom prst="rect">
              <a:avLst/>
            </a:prstGeom>
          </p:spPr>
          <p:txBody>
            <a:bodyPr wrap="square">
              <a:spAutoFit/>
            </a:bodyPr>
            <a:lstStyle/>
            <a:p>
              <a:pPr>
                <a:lnSpc>
                  <a:spcPct val="110000"/>
                </a:lnSpc>
                <a:spcBef>
                  <a:spcPts val="1050"/>
                </a:spcBef>
              </a:pPr>
              <a:r>
                <a:rPr lang="en-US" b="1" dirty="0">
                  <a:solidFill>
                    <a:schemeClr val="bg1"/>
                  </a:solidFill>
                </a:rPr>
                <a:t>Long-term partnership</a:t>
              </a:r>
            </a:p>
          </p:txBody>
        </p:sp>
        <p:grpSp>
          <p:nvGrpSpPr>
            <p:cNvPr id="31" name="Group 19"/>
            <p:cNvGrpSpPr>
              <a:grpSpLocks noChangeAspect="1"/>
            </p:cNvGrpSpPr>
            <p:nvPr/>
          </p:nvGrpSpPr>
          <p:grpSpPr bwMode="auto">
            <a:xfrm>
              <a:off x="7315115" y="1800225"/>
              <a:ext cx="667594" cy="485774"/>
              <a:chOff x="2600" y="831"/>
              <a:chExt cx="2416" cy="1758"/>
            </a:xfrm>
            <a:solidFill>
              <a:schemeClr val="bg1"/>
            </a:solidFill>
          </p:grpSpPr>
          <p:sp>
            <p:nvSpPr>
              <p:cNvPr id="55" name="Freeform 20"/>
              <p:cNvSpPr>
                <a:spLocks/>
              </p:cNvSpPr>
              <p:nvPr/>
            </p:nvSpPr>
            <p:spPr bwMode="auto">
              <a:xfrm>
                <a:off x="2600" y="1820"/>
                <a:ext cx="1130" cy="676"/>
              </a:xfrm>
              <a:custGeom>
                <a:avLst/>
                <a:gdLst>
                  <a:gd name="T0" fmla="*/ 159 w 159"/>
                  <a:gd name="T1" fmla="*/ 4 h 95"/>
                  <a:gd name="T2" fmla="*/ 139 w 159"/>
                  <a:gd name="T3" fmla="*/ 0 h 95"/>
                  <a:gd name="T4" fmla="*/ 56 w 159"/>
                  <a:gd name="T5" fmla="*/ 0 h 95"/>
                  <a:gd name="T6" fmla="*/ 0 w 159"/>
                  <a:gd name="T7" fmla="*/ 56 h 95"/>
                  <a:gd name="T8" fmla="*/ 0 w 159"/>
                  <a:gd name="T9" fmla="*/ 95 h 95"/>
                  <a:gd name="T10" fmla="*/ 124 w 159"/>
                  <a:gd name="T11" fmla="*/ 95 h 95"/>
                  <a:gd name="T12" fmla="*/ 124 w 159"/>
                  <a:gd name="T13" fmla="*/ 63 h 95"/>
                  <a:gd name="T14" fmla="*/ 159 w 159"/>
                  <a:gd name="T15" fmla="*/ 4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95">
                    <a:moveTo>
                      <a:pt x="159" y="4"/>
                    </a:moveTo>
                    <a:cubicBezTo>
                      <a:pt x="153" y="1"/>
                      <a:pt x="146" y="0"/>
                      <a:pt x="139" y="0"/>
                    </a:cubicBezTo>
                    <a:cubicBezTo>
                      <a:pt x="56" y="0"/>
                      <a:pt x="56" y="0"/>
                      <a:pt x="56" y="0"/>
                    </a:cubicBezTo>
                    <a:cubicBezTo>
                      <a:pt x="25" y="0"/>
                      <a:pt x="0" y="25"/>
                      <a:pt x="0" y="56"/>
                    </a:cubicBezTo>
                    <a:cubicBezTo>
                      <a:pt x="0" y="95"/>
                      <a:pt x="0" y="95"/>
                      <a:pt x="0" y="95"/>
                    </a:cubicBezTo>
                    <a:cubicBezTo>
                      <a:pt x="124" y="95"/>
                      <a:pt x="124" y="95"/>
                      <a:pt x="124" y="95"/>
                    </a:cubicBezTo>
                    <a:cubicBezTo>
                      <a:pt x="124" y="63"/>
                      <a:pt x="124" y="63"/>
                      <a:pt x="124" y="63"/>
                    </a:cubicBezTo>
                    <a:cubicBezTo>
                      <a:pt x="124" y="38"/>
                      <a:pt x="138" y="15"/>
                      <a:pt x="15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Oval 21"/>
              <p:cNvSpPr>
                <a:spLocks noChangeArrowheads="1"/>
              </p:cNvSpPr>
              <p:nvPr/>
            </p:nvSpPr>
            <p:spPr bwMode="auto">
              <a:xfrm>
                <a:off x="2898" y="831"/>
                <a:ext cx="789" cy="7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22"/>
              <p:cNvSpPr>
                <a:spLocks/>
              </p:cNvSpPr>
              <p:nvPr/>
            </p:nvSpPr>
            <p:spPr bwMode="auto">
              <a:xfrm>
                <a:off x="3630" y="1870"/>
                <a:ext cx="1386" cy="719"/>
              </a:xfrm>
              <a:custGeom>
                <a:avLst/>
                <a:gdLst>
                  <a:gd name="T0" fmla="*/ 139 w 195"/>
                  <a:gd name="T1" fmla="*/ 0 h 101"/>
                  <a:gd name="T2" fmla="*/ 55 w 195"/>
                  <a:gd name="T3" fmla="*/ 0 h 101"/>
                  <a:gd name="T4" fmla="*/ 35 w 195"/>
                  <a:gd name="T5" fmla="*/ 4 h 101"/>
                  <a:gd name="T6" fmla="*/ 0 w 195"/>
                  <a:gd name="T7" fmla="*/ 56 h 101"/>
                  <a:gd name="T8" fmla="*/ 0 w 195"/>
                  <a:gd name="T9" fmla="*/ 88 h 101"/>
                  <a:gd name="T10" fmla="*/ 0 w 195"/>
                  <a:gd name="T11" fmla="*/ 101 h 101"/>
                  <a:gd name="T12" fmla="*/ 195 w 195"/>
                  <a:gd name="T13" fmla="*/ 101 h 101"/>
                  <a:gd name="T14" fmla="*/ 195 w 195"/>
                  <a:gd name="T15" fmla="*/ 56 h 101"/>
                  <a:gd name="T16" fmla="*/ 139 w 195"/>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01">
                    <a:moveTo>
                      <a:pt x="139" y="0"/>
                    </a:moveTo>
                    <a:cubicBezTo>
                      <a:pt x="55" y="0"/>
                      <a:pt x="55" y="0"/>
                      <a:pt x="55" y="0"/>
                    </a:cubicBezTo>
                    <a:cubicBezTo>
                      <a:pt x="48" y="0"/>
                      <a:pt x="42" y="2"/>
                      <a:pt x="35" y="4"/>
                    </a:cubicBezTo>
                    <a:cubicBezTo>
                      <a:pt x="14" y="12"/>
                      <a:pt x="0" y="32"/>
                      <a:pt x="0" y="56"/>
                    </a:cubicBezTo>
                    <a:cubicBezTo>
                      <a:pt x="0" y="88"/>
                      <a:pt x="0" y="88"/>
                      <a:pt x="0" y="88"/>
                    </a:cubicBezTo>
                    <a:cubicBezTo>
                      <a:pt x="0" y="101"/>
                      <a:pt x="0" y="101"/>
                      <a:pt x="0" y="101"/>
                    </a:cubicBezTo>
                    <a:cubicBezTo>
                      <a:pt x="195" y="101"/>
                      <a:pt x="195" y="101"/>
                      <a:pt x="195" y="101"/>
                    </a:cubicBezTo>
                    <a:cubicBezTo>
                      <a:pt x="195" y="56"/>
                      <a:pt x="195" y="56"/>
                      <a:pt x="195" y="56"/>
                    </a:cubicBezTo>
                    <a:cubicBezTo>
                      <a:pt x="195" y="25"/>
                      <a:pt x="169" y="0"/>
                      <a:pt x="1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 name="Oval 23"/>
              <p:cNvSpPr>
                <a:spLocks noChangeArrowheads="1"/>
              </p:cNvSpPr>
              <p:nvPr/>
            </p:nvSpPr>
            <p:spPr bwMode="auto">
              <a:xfrm>
                <a:off x="3921" y="881"/>
                <a:ext cx="796" cy="79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102" name="Gruppieren 101"/>
          <p:cNvGrpSpPr/>
          <p:nvPr/>
        </p:nvGrpSpPr>
        <p:grpSpPr>
          <a:xfrm>
            <a:off x="7859713" y="2577641"/>
            <a:ext cx="3626070" cy="519572"/>
            <a:chOff x="7878763" y="2625266"/>
            <a:chExt cx="3626070" cy="519572"/>
          </a:xfrm>
        </p:grpSpPr>
        <p:sp>
          <p:nvSpPr>
            <p:cNvPr id="9" name="Rechteck 8"/>
            <p:cNvSpPr/>
            <p:nvPr/>
          </p:nvSpPr>
          <p:spPr>
            <a:xfrm>
              <a:off x="8639946" y="2697084"/>
              <a:ext cx="2864887" cy="397032"/>
            </a:xfrm>
            <a:prstGeom prst="rect">
              <a:avLst/>
            </a:prstGeom>
          </p:spPr>
          <p:txBody>
            <a:bodyPr wrap="none">
              <a:spAutoFit/>
            </a:bodyPr>
            <a:lstStyle/>
            <a:p>
              <a:pPr>
                <a:lnSpc>
                  <a:spcPct val="110000"/>
                </a:lnSpc>
                <a:spcBef>
                  <a:spcPts val="1050"/>
                </a:spcBef>
              </a:pPr>
              <a:r>
                <a:rPr lang="de-DE" b="1" dirty="0">
                  <a:solidFill>
                    <a:schemeClr val="bg1"/>
                  </a:solidFill>
                </a:rPr>
                <a:t>Flexible business model</a:t>
              </a:r>
            </a:p>
          </p:txBody>
        </p:sp>
        <p:sp>
          <p:nvSpPr>
            <p:cNvPr id="70" name="Freeform 27"/>
            <p:cNvSpPr>
              <a:spLocks/>
            </p:cNvSpPr>
            <p:nvPr/>
          </p:nvSpPr>
          <p:spPr bwMode="auto">
            <a:xfrm>
              <a:off x="7878763" y="2625266"/>
              <a:ext cx="693737" cy="519572"/>
            </a:xfrm>
            <a:custGeom>
              <a:avLst/>
              <a:gdLst>
                <a:gd name="T0" fmla="*/ 267 w 334"/>
                <a:gd name="T1" fmla="*/ 0 h 250"/>
                <a:gd name="T2" fmla="*/ 200 w 334"/>
                <a:gd name="T3" fmla="*/ 67 h 250"/>
                <a:gd name="T4" fmla="*/ 250 w 334"/>
                <a:gd name="T5" fmla="*/ 67 h 250"/>
                <a:gd name="T6" fmla="*/ 250 w 334"/>
                <a:gd name="T7" fmla="*/ 184 h 250"/>
                <a:gd name="T8" fmla="*/ 217 w 334"/>
                <a:gd name="T9" fmla="*/ 217 h 250"/>
                <a:gd name="T10" fmla="*/ 184 w 334"/>
                <a:gd name="T11" fmla="*/ 184 h 250"/>
                <a:gd name="T12" fmla="*/ 184 w 334"/>
                <a:gd name="T13" fmla="*/ 67 h 250"/>
                <a:gd name="T14" fmla="*/ 117 w 334"/>
                <a:gd name="T15" fmla="*/ 0 h 250"/>
                <a:gd name="T16" fmla="*/ 50 w 334"/>
                <a:gd name="T17" fmla="*/ 67 h 250"/>
                <a:gd name="T18" fmla="*/ 50 w 334"/>
                <a:gd name="T19" fmla="*/ 184 h 250"/>
                <a:gd name="T20" fmla="*/ 0 w 334"/>
                <a:gd name="T21" fmla="*/ 184 h 250"/>
                <a:gd name="T22" fmla="*/ 67 w 334"/>
                <a:gd name="T23" fmla="*/ 250 h 250"/>
                <a:gd name="T24" fmla="*/ 134 w 334"/>
                <a:gd name="T25" fmla="*/ 184 h 250"/>
                <a:gd name="T26" fmla="*/ 84 w 334"/>
                <a:gd name="T27" fmla="*/ 184 h 250"/>
                <a:gd name="T28" fmla="*/ 84 w 334"/>
                <a:gd name="T29" fmla="*/ 67 h 250"/>
                <a:gd name="T30" fmla="*/ 117 w 334"/>
                <a:gd name="T31" fmla="*/ 33 h 250"/>
                <a:gd name="T32" fmla="*/ 150 w 334"/>
                <a:gd name="T33" fmla="*/ 67 h 250"/>
                <a:gd name="T34" fmla="*/ 150 w 334"/>
                <a:gd name="T35" fmla="*/ 184 h 250"/>
                <a:gd name="T36" fmla="*/ 217 w 334"/>
                <a:gd name="T37" fmla="*/ 250 h 250"/>
                <a:gd name="T38" fmla="*/ 284 w 334"/>
                <a:gd name="T39" fmla="*/ 184 h 250"/>
                <a:gd name="T40" fmla="*/ 284 w 334"/>
                <a:gd name="T41" fmla="*/ 67 h 250"/>
                <a:gd name="T42" fmla="*/ 334 w 334"/>
                <a:gd name="T43" fmla="*/ 67 h 250"/>
                <a:gd name="T44" fmla="*/ 267 w 334"/>
                <a:gd name="T4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4" h="250">
                  <a:moveTo>
                    <a:pt x="267" y="0"/>
                  </a:moveTo>
                  <a:cubicBezTo>
                    <a:pt x="200" y="67"/>
                    <a:pt x="200" y="67"/>
                    <a:pt x="200" y="67"/>
                  </a:cubicBezTo>
                  <a:cubicBezTo>
                    <a:pt x="250" y="67"/>
                    <a:pt x="250" y="67"/>
                    <a:pt x="250" y="67"/>
                  </a:cubicBezTo>
                  <a:cubicBezTo>
                    <a:pt x="250" y="184"/>
                    <a:pt x="250" y="184"/>
                    <a:pt x="250" y="184"/>
                  </a:cubicBezTo>
                  <a:cubicBezTo>
                    <a:pt x="250" y="202"/>
                    <a:pt x="235" y="217"/>
                    <a:pt x="217" y="217"/>
                  </a:cubicBezTo>
                  <a:cubicBezTo>
                    <a:pt x="199" y="217"/>
                    <a:pt x="184" y="202"/>
                    <a:pt x="184" y="184"/>
                  </a:cubicBezTo>
                  <a:cubicBezTo>
                    <a:pt x="184" y="67"/>
                    <a:pt x="184" y="67"/>
                    <a:pt x="184" y="67"/>
                  </a:cubicBezTo>
                  <a:cubicBezTo>
                    <a:pt x="184" y="30"/>
                    <a:pt x="154" y="0"/>
                    <a:pt x="117" y="0"/>
                  </a:cubicBezTo>
                  <a:cubicBezTo>
                    <a:pt x="80" y="0"/>
                    <a:pt x="50" y="30"/>
                    <a:pt x="50" y="67"/>
                  </a:cubicBezTo>
                  <a:cubicBezTo>
                    <a:pt x="50" y="184"/>
                    <a:pt x="50" y="184"/>
                    <a:pt x="50" y="184"/>
                  </a:cubicBezTo>
                  <a:cubicBezTo>
                    <a:pt x="0" y="184"/>
                    <a:pt x="0" y="184"/>
                    <a:pt x="0" y="184"/>
                  </a:cubicBezTo>
                  <a:cubicBezTo>
                    <a:pt x="67" y="250"/>
                    <a:pt x="67" y="250"/>
                    <a:pt x="67" y="250"/>
                  </a:cubicBezTo>
                  <a:cubicBezTo>
                    <a:pt x="134" y="184"/>
                    <a:pt x="134" y="184"/>
                    <a:pt x="134" y="184"/>
                  </a:cubicBezTo>
                  <a:cubicBezTo>
                    <a:pt x="84" y="184"/>
                    <a:pt x="84" y="184"/>
                    <a:pt x="84" y="184"/>
                  </a:cubicBezTo>
                  <a:cubicBezTo>
                    <a:pt x="84" y="67"/>
                    <a:pt x="84" y="67"/>
                    <a:pt x="84" y="67"/>
                  </a:cubicBezTo>
                  <a:cubicBezTo>
                    <a:pt x="84" y="48"/>
                    <a:pt x="99" y="33"/>
                    <a:pt x="117" y="33"/>
                  </a:cubicBezTo>
                  <a:cubicBezTo>
                    <a:pt x="135" y="33"/>
                    <a:pt x="150" y="48"/>
                    <a:pt x="150" y="67"/>
                  </a:cubicBezTo>
                  <a:cubicBezTo>
                    <a:pt x="150" y="184"/>
                    <a:pt x="150" y="184"/>
                    <a:pt x="150" y="184"/>
                  </a:cubicBezTo>
                  <a:cubicBezTo>
                    <a:pt x="150" y="220"/>
                    <a:pt x="180" y="250"/>
                    <a:pt x="217" y="250"/>
                  </a:cubicBezTo>
                  <a:cubicBezTo>
                    <a:pt x="254" y="250"/>
                    <a:pt x="284" y="220"/>
                    <a:pt x="284" y="184"/>
                  </a:cubicBezTo>
                  <a:cubicBezTo>
                    <a:pt x="284" y="67"/>
                    <a:pt x="284" y="67"/>
                    <a:pt x="284" y="67"/>
                  </a:cubicBezTo>
                  <a:cubicBezTo>
                    <a:pt x="334" y="67"/>
                    <a:pt x="334" y="67"/>
                    <a:pt x="334" y="67"/>
                  </a:cubicBezTo>
                  <a:lnTo>
                    <a:pt x="26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grpSp>
        <p:nvGrpSpPr>
          <p:cNvPr id="90" name="Gruppieren 89"/>
          <p:cNvGrpSpPr/>
          <p:nvPr/>
        </p:nvGrpSpPr>
        <p:grpSpPr>
          <a:xfrm>
            <a:off x="2817813" y="2639106"/>
            <a:ext cx="630237" cy="546892"/>
            <a:chOff x="3894138" y="1913806"/>
            <a:chExt cx="1916111" cy="1662717"/>
          </a:xfrm>
        </p:grpSpPr>
        <p:sp>
          <p:nvSpPr>
            <p:cNvPr id="91" name="Rectangle 31"/>
            <p:cNvSpPr>
              <a:spLocks noChangeArrowheads="1"/>
            </p:cNvSpPr>
            <p:nvPr/>
          </p:nvSpPr>
          <p:spPr bwMode="auto">
            <a:xfrm>
              <a:off x="3894138" y="1913806"/>
              <a:ext cx="1916111" cy="32457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2" name="Rectangle 32"/>
            <p:cNvSpPr>
              <a:spLocks noChangeArrowheads="1"/>
            </p:cNvSpPr>
            <p:nvPr/>
          </p:nvSpPr>
          <p:spPr bwMode="auto">
            <a:xfrm>
              <a:off x="3894138" y="3515310"/>
              <a:ext cx="1916111" cy="61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3" name="Freeform 34"/>
            <p:cNvSpPr>
              <a:spLocks/>
            </p:cNvSpPr>
            <p:nvPr/>
          </p:nvSpPr>
          <p:spPr bwMode="auto">
            <a:xfrm>
              <a:off x="3924033" y="2299591"/>
              <a:ext cx="223499" cy="1145965"/>
            </a:xfrm>
            <a:custGeom>
              <a:avLst/>
              <a:gdLst>
                <a:gd name="T0" fmla="*/ 22 w 22"/>
                <a:gd name="T1" fmla="*/ 113 h 113"/>
                <a:gd name="T2" fmla="*/ 1 w 22"/>
                <a:gd name="T3" fmla="*/ 113 h 113"/>
                <a:gd name="T4" fmla="*/ 0 w 22"/>
                <a:gd name="T5" fmla="*/ 112 h 113"/>
                <a:gd name="T6" fmla="*/ 0 w 22"/>
                <a:gd name="T7" fmla="*/ 1 h 113"/>
                <a:gd name="T8" fmla="*/ 1 w 22"/>
                <a:gd name="T9" fmla="*/ 0 h 113"/>
                <a:gd name="T10" fmla="*/ 22 w 22"/>
                <a:gd name="T11" fmla="*/ 0 h 113"/>
                <a:gd name="T12" fmla="*/ 22 w 22"/>
                <a:gd name="T13" fmla="*/ 1 h 113"/>
                <a:gd name="T14" fmla="*/ 22 w 22"/>
                <a:gd name="T15" fmla="*/ 112 h 113"/>
                <a:gd name="T16" fmla="*/ 22 w 22"/>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3">
                  <a:moveTo>
                    <a:pt x="22" y="113"/>
                  </a:moveTo>
                  <a:cubicBezTo>
                    <a:pt x="1" y="113"/>
                    <a:pt x="1" y="113"/>
                    <a:pt x="1" y="113"/>
                  </a:cubicBezTo>
                  <a:cubicBezTo>
                    <a:pt x="0" y="113"/>
                    <a:pt x="0" y="113"/>
                    <a:pt x="0" y="112"/>
                  </a:cubicBezTo>
                  <a:cubicBezTo>
                    <a:pt x="0" y="1"/>
                    <a:pt x="0" y="1"/>
                    <a:pt x="0" y="1"/>
                  </a:cubicBezTo>
                  <a:cubicBezTo>
                    <a:pt x="0" y="0"/>
                    <a:pt x="0" y="0"/>
                    <a:pt x="1" y="0"/>
                  </a:cubicBezTo>
                  <a:cubicBezTo>
                    <a:pt x="22" y="0"/>
                    <a:pt x="22" y="0"/>
                    <a:pt x="22" y="0"/>
                  </a:cubicBezTo>
                  <a:cubicBezTo>
                    <a:pt x="22" y="0"/>
                    <a:pt x="22" y="0"/>
                    <a:pt x="22" y="1"/>
                  </a:cubicBezTo>
                  <a:cubicBezTo>
                    <a:pt x="22" y="112"/>
                    <a:pt x="22" y="112"/>
                    <a:pt x="22" y="112"/>
                  </a:cubicBezTo>
                  <a:cubicBezTo>
                    <a:pt x="22" y="113"/>
                    <a:pt x="22" y="113"/>
                    <a:pt x="22" y="1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4" name="Freeform 35"/>
            <p:cNvSpPr>
              <a:spLocks/>
            </p:cNvSpPr>
            <p:nvPr/>
          </p:nvSpPr>
          <p:spPr bwMode="auto">
            <a:xfrm>
              <a:off x="4329747" y="2299591"/>
              <a:ext cx="223499" cy="1145965"/>
            </a:xfrm>
            <a:custGeom>
              <a:avLst/>
              <a:gdLst>
                <a:gd name="T0" fmla="*/ 22 w 22"/>
                <a:gd name="T1" fmla="*/ 113 h 113"/>
                <a:gd name="T2" fmla="*/ 1 w 22"/>
                <a:gd name="T3" fmla="*/ 113 h 113"/>
                <a:gd name="T4" fmla="*/ 0 w 22"/>
                <a:gd name="T5" fmla="*/ 112 h 113"/>
                <a:gd name="T6" fmla="*/ 0 w 22"/>
                <a:gd name="T7" fmla="*/ 1 h 113"/>
                <a:gd name="T8" fmla="*/ 1 w 22"/>
                <a:gd name="T9" fmla="*/ 0 h 113"/>
                <a:gd name="T10" fmla="*/ 22 w 22"/>
                <a:gd name="T11" fmla="*/ 0 h 113"/>
                <a:gd name="T12" fmla="*/ 22 w 22"/>
                <a:gd name="T13" fmla="*/ 1 h 113"/>
                <a:gd name="T14" fmla="*/ 22 w 22"/>
                <a:gd name="T15" fmla="*/ 112 h 113"/>
                <a:gd name="T16" fmla="*/ 22 w 22"/>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3">
                  <a:moveTo>
                    <a:pt x="22" y="113"/>
                  </a:moveTo>
                  <a:cubicBezTo>
                    <a:pt x="1" y="113"/>
                    <a:pt x="1" y="113"/>
                    <a:pt x="1" y="113"/>
                  </a:cubicBezTo>
                  <a:cubicBezTo>
                    <a:pt x="0" y="113"/>
                    <a:pt x="0" y="113"/>
                    <a:pt x="0" y="112"/>
                  </a:cubicBezTo>
                  <a:cubicBezTo>
                    <a:pt x="0" y="1"/>
                    <a:pt x="0" y="1"/>
                    <a:pt x="0" y="1"/>
                  </a:cubicBezTo>
                  <a:cubicBezTo>
                    <a:pt x="0" y="0"/>
                    <a:pt x="0" y="0"/>
                    <a:pt x="1" y="0"/>
                  </a:cubicBezTo>
                  <a:cubicBezTo>
                    <a:pt x="22" y="0"/>
                    <a:pt x="22" y="0"/>
                    <a:pt x="22" y="0"/>
                  </a:cubicBezTo>
                  <a:cubicBezTo>
                    <a:pt x="22" y="0"/>
                    <a:pt x="22" y="0"/>
                    <a:pt x="22" y="1"/>
                  </a:cubicBezTo>
                  <a:cubicBezTo>
                    <a:pt x="22" y="112"/>
                    <a:pt x="22" y="112"/>
                    <a:pt x="22" y="112"/>
                  </a:cubicBezTo>
                  <a:cubicBezTo>
                    <a:pt x="22" y="113"/>
                    <a:pt x="22" y="113"/>
                    <a:pt x="22" y="1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5" name="Freeform 36"/>
            <p:cNvSpPr>
              <a:spLocks/>
            </p:cNvSpPr>
            <p:nvPr/>
          </p:nvSpPr>
          <p:spPr bwMode="auto">
            <a:xfrm>
              <a:off x="4735462" y="2299592"/>
              <a:ext cx="230924" cy="243584"/>
            </a:xfrm>
            <a:custGeom>
              <a:avLst/>
              <a:gdLst>
                <a:gd name="T0" fmla="*/ 22 w 22"/>
                <a:gd name="T1" fmla="*/ 113 h 113"/>
                <a:gd name="T2" fmla="*/ 1 w 22"/>
                <a:gd name="T3" fmla="*/ 113 h 113"/>
                <a:gd name="T4" fmla="*/ 0 w 22"/>
                <a:gd name="T5" fmla="*/ 112 h 113"/>
                <a:gd name="T6" fmla="*/ 0 w 22"/>
                <a:gd name="T7" fmla="*/ 1 h 113"/>
                <a:gd name="T8" fmla="*/ 1 w 22"/>
                <a:gd name="T9" fmla="*/ 0 h 113"/>
                <a:gd name="T10" fmla="*/ 22 w 22"/>
                <a:gd name="T11" fmla="*/ 0 h 113"/>
                <a:gd name="T12" fmla="*/ 22 w 22"/>
                <a:gd name="T13" fmla="*/ 1 h 113"/>
                <a:gd name="T14" fmla="*/ 22 w 22"/>
                <a:gd name="T15" fmla="*/ 112 h 113"/>
                <a:gd name="T16" fmla="*/ 22 w 22"/>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3">
                  <a:moveTo>
                    <a:pt x="22" y="113"/>
                  </a:moveTo>
                  <a:cubicBezTo>
                    <a:pt x="1" y="113"/>
                    <a:pt x="1" y="113"/>
                    <a:pt x="1" y="113"/>
                  </a:cubicBezTo>
                  <a:cubicBezTo>
                    <a:pt x="0" y="113"/>
                    <a:pt x="0" y="113"/>
                    <a:pt x="0" y="112"/>
                  </a:cubicBezTo>
                  <a:cubicBezTo>
                    <a:pt x="0" y="1"/>
                    <a:pt x="0" y="1"/>
                    <a:pt x="0" y="1"/>
                  </a:cubicBezTo>
                  <a:cubicBezTo>
                    <a:pt x="0" y="0"/>
                    <a:pt x="0" y="0"/>
                    <a:pt x="1" y="0"/>
                  </a:cubicBezTo>
                  <a:cubicBezTo>
                    <a:pt x="22" y="0"/>
                    <a:pt x="22" y="0"/>
                    <a:pt x="22" y="0"/>
                  </a:cubicBezTo>
                  <a:cubicBezTo>
                    <a:pt x="22" y="0"/>
                    <a:pt x="22" y="0"/>
                    <a:pt x="22" y="1"/>
                  </a:cubicBezTo>
                  <a:cubicBezTo>
                    <a:pt x="22" y="112"/>
                    <a:pt x="22" y="112"/>
                    <a:pt x="22" y="112"/>
                  </a:cubicBezTo>
                  <a:cubicBezTo>
                    <a:pt x="22" y="113"/>
                    <a:pt x="22" y="113"/>
                    <a:pt x="22" y="1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6" name="Freeform 37"/>
            <p:cNvSpPr>
              <a:spLocks/>
            </p:cNvSpPr>
            <p:nvPr/>
          </p:nvSpPr>
          <p:spPr bwMode="auto">
            <a:xfrm>
              <a:off x="5141176" y="2299592"/>
              <a:ext cx="230924" cy="243584"/>
            </a:xfrm>
            <a:custGeom>
              <a:avLst/>
              <a:gdLst>
                <a:gd name="T0" fmla="*/ 22 w 22"/>
                <a:gd name="T1" fmla="*/ 113 h 113"/>
                <a:gd name="T2" fmla="*/ 1 w 22"/>
                <a:gd name="T3" fmla="*/ 113 h 113"/>
                <a:gd name="T4" fmla="*/ 0 w 22"/>
                <a:gd name="T5" fmla="*/ 112 h 113"/>
                <a:gd name="T6" fmla="*/ 0 w 22"/>
                <a:gd name="T7" fmla="*/ 1 h 113"/>
                <a:gd name="T8" fmla="*/ 1 w 22"/>
                <a:gd name="T9" fmla="*/ 0 h 113"/>
                <a:gd name="T10" fmla="*/ 22 w 22"/>
                <a:gd name="T11" fmla="*/ 0 h 113"/>
                <a:gd name="T12" fmla="*/ 22 w 22"/>
                <a:gd name="T13" fmla="*/ 1 h 113"/>
                <a:gd name="T14" fmla="*/ 22 w 22"/>
                <a:gd name="T15" fmla="*/ 112 h 113"/>
                <a:gd name="T16" fmla="*/ 22 w 22"/>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3">
                  <a:moveTo>
                    <a:pt x="22" y="113"/>
                  </a:moveTo>
                  <a:cubicBezTo>
                    <a:pt x="1" y="113"/>
                    <a:pt x="1" y="113"/>
                    <a:pt x="1" y="113"/>
                  </a:cubicBezTo>
                  <a:cubicBezTo>
                    <a:pt x="0" y="113"/>
                    <a:pt x="0" y="113"/>
                    <a:pt x="0" y="112"/>
                  </a:cubicBezTo>
                  <a:cubicBezTo>
                    <a:pt x="0" y="1"/>
                    <a:pt x="0" y="1"/>
                    <a:pt x="0" y="1"/>
                  </a:cubicBezTo>
                  <a:cubicBezTo>
                    <a:pt x="0" y="0"/>
                    <a:pt x="0" y="0"/>
                    <a:pt x="1" y="0"/>
                  </a:cubicBezTo>
                  <a:cubicBezTo>
                    <a:pt x="22" y="0"/>
                    <a:pt x="22" y="0"/>
                    <a:pt x="22" y="0"/>
                  </a:cubicBezTo>
                  <a:cubicBezTo>
                    <a:pt x="22" y="0"/>
                    <a:pt x="22" y="0"/>
                    <a:pt x="22" y="1"/>
                  </a:cubicBezTo>
                  <a:cubicBezTo>
                    <a:pt x="22" y="112"/>
                    <a:pt x="22" y="112"/>
                    <a:pt x="22" y="112"/>
                  </a:cubicBezTo>
                  <a:cubicBezTo>
                    <a:pt x="22" y="113"/>
                    <a:pt x="22" y="113"/>
                    <a:pt x="22" y="1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7" name="Freeform 38"/>
            <p:cNvSpPr>
              <a:spLocks/>
            </p:cNvSpPr>
            <p:nvPr/>
          </p:nvSpPr>
          <p:spPr bwMode="auto">
            <a:xfrm>
              <a:off x="5546891" y="2299592"/>
              <a:ext cx="229453" cy="243584"/>
            </a:xfrm>
            <a:custGeom>
              <a:avLst/>
              <a:gdLst>
                <a:gd name="T0" fmla="*/ 22 w 22"/>
                <a:gd name="T1" fmla="*/ 113 h 113"/>
                <a:gd name="T2" fmla="*/ 1 w 22"/>
                <a:gd name="T3" fmla="*/ 113 h 113"/>
                <a:gd name="T4" fmla="*/ 0 w 22"/>
                <a:gd name="T5" fmla="*/ 112 h 113"/>
                <a:gd name="T6" fmla="*/ 0 w 22"/>
                <a:gd name="T7" fmla="*/ 1 h 113"/>
                <a:gd name="T8" fmla="*/ 1 w 22"/>
                <a:gd name="T9" fmla="*/ 0 h 113"/>
                <a:gd name="T10" fmla="*/ 22 w 22"/>
                <a:gd name="T11" fmla="*/ 0 h 113"/>
                <a:gd name="T12" fmla="*/ 22 w 22"/>
                <a:gd name="T13" fmla="*/ 1 h 113"/>
                <a:gd name="T14" fmla="*/ 22 w 22"/>
                <a:gd name="T15" fmla="*/ 112 h 113"/>
                <a:gd name="T16" fmla="*/ 22 w 22"/>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3">
                  <a:moveTo>
                    <a:pt x="22" y="113"/>
                  </a:moveTo>
                  <a:cubicBezTo>
                    <a:pt x="1" y="113"/>
                    <a:pt x="1" y="113"/>
                    <a:pt x="1" y="113"/>
                  </a:cubicBezTo>
                  <a:cubicBezTo>
                    <a:pt x="0" y="113"/>
                    <a:pt x="0" y="113"/>
                    <a:pt x="0" y="112"/>
                  </a:cubicBezTo>
                  <a:cubicBezTo>
                    <a:pt x="0" y="1"/>
                    <a:pt x="0" y="1"/>
                    <a:pt x="0" y="1"/>
                  </a:cubicBezTo>
                  <a:cubicBezTo>
                    <a:pt x="0" y="0"/>
                    <a:pt x="0" y="0"/>
                    <a:pt x="1" y="0"/>
                  </a:cubicBezTo>
                  <a:cubicBezTo>
                    <a:pt x="22" y="0"/>
                    <a:pt x="22" y="0"/>
                    <a:pt x="22" y="0"/>
                  </a:cubicBezTo>
                  <a:cubicBezTo>
                    <a:pt x="22" y="0"/>
                    <a:pt x="22" y="0"/>
                    <a:pt x="22" y="1"/>
                  </a:cubicBezTo>
                  <a:cubicBezTo>
                    <a:pt x="22" y="112"/>
                    <a:pt x="22" y="112"/>
                    <a:pt x="22" y="112"/>
                  </a:cubicBezTo>
                  <a:cubicBezTo>
                    <a:pt x="22" y="113"/>
                    <a:pt x="22" y="113"/>
                    <a:pt x="22" y="1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8" name="Freeform 36"/>
            <p:cNvSpPr>
              <a:spLocks/>
            </p:cNvSpPr>
            <p:nvPr/>
          </p:nvSpPr>
          <p:spPr bwMode="auto">
            <a:xfrm>
              <a:off x="4744987" y="2642492"/>
              <a:ext cx="230924" cy="805558"/>
            </a:xfrm>
            <a:custGeom>
              <a:avLst/>
              <a:gdLst>
                <a:gd name="T0" fmla="*/ 22 w 22"/>
                <a:gd name="T1" fmla="*/ 113 h 113"/>
                <a:gd name="T2" fmla="*/ 1 w 22"/>
                <a:gd name="T3" fmla="*/ 113 h 113"/>
                <a:gd name="T4" fmla="*/ 0 w 22"/>
                <a:gd name="T5" fmla="*/ 112 h 113"/>
                <a:gd name="T6" fmla="*/ 0 w 22"/>
                <a:gd name="T7" fmla="*/ 1 h 113"/>
                <a:gd name="T8" fmla="*/ 1 w 22"/>
                <a:gd name="T9" fmla="*/ 0 h 113"/>
                <a:gd name="T10" fmla="*/ 22 w 22"/>
                <a:gd name="T11" fmla="*/ 0 h 113"/>
                <a:gd name="T12" fmla="*/ 22 w 22"/>
                <a:gd name="T13" fmla="*/ 1 h 113"/>
                <a:gd name="T14" fmla="*/ 22 w 22"/>
                <a:gd name="T15" fmla="*/ 112 h 113"/>
                <a:gd name="T16" fmla="*/ 22 w 22"/>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3">
                  <a:moveTo>
                    <a:pt x="22" y="113"/>
                  </a:moveTo>
                  <a:cubicBezTo>
                    <a:pt x="1" y="113"/>
                    <a:pt x="1" y="113"/>
                    <a:pt x="1" y="113"/>
                  </a:cubicBezTo>
                  <a:cubicBezTo>
                    <a:pt x="0" y="113"/>
                    <a:pt x="0" y="113"/>
                    <a:pt x="0" y="112"/>
                  </a:cubicBezTo>
                  <a:cubicBezTo>
                    <a:pt x="0" y="1"/>
                    <a:pt x="0" y="1"/>
                    <a:pt x="0" y="1"/>
                  </a:cubicBezTo>
                  <a:cubicBezTo>
                    <a:pt x="0" y="0"/>
                    <a:pt x="0" y="0"/>
                    <a:pt x="1" y="0"/>
                  </a:cubicBezTo>
                  <a:cubicBezTo>
                    <a:pt x="22" y="0"/>
                    <a:pt x="22" y="0"/>
                    <a:pt x="22" y="0"/>
                  </a:cubicBezTo>
                  <a:cubicBezTo>
                    <a:pt x="22" y="0"/>
                    <a:pt x="22" y="0"/>
                    <a:pt x="22" y="1"/>
                  </a:cubicBezTo>
                  <a:cubicBezTo>
                    <a:pt x="22" y="112"/>
                    <a:pt x="22" y="112"/>
                    <a:pt x="22" y="112"/>
                  </a:cubicBezTo>
                  <a:cubicBezTo>
                    <a:pt x="22" y="113"/>
                    <a:pt x="22" y="113"/>
                    <a:pt x="22" y="1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9" name="Freeform 37"/>
            <p:cNvSpPr>
              <a:spLocks/>
            </p:cNvSpPr>
            <p:nvPr/>
          </p:nvSpPr>
          <p:spPr bwMode="auto">
            <a:xfrm>
              <a:off x="5150701" y="2642492"/>
              <a:ext cx="230924" cy="805558"/>
            </a:xfrm>
            <a:custGeom>
              <a:avLst/>
              <a:gdLst>
                <a:gd name="T0" fmla="*/ 22 w 22"/>
                <a:gd name="T1" fmla="*/ 113 h 113"/>
                <a:gd name="T2" fmla="*/ 1 w 22"/>
                <a:gd name="T3" fmla="*/ 113 h 113"/>
                <a:gd name="T4" fmla="*/ 0 w 22"/>
                <a:gd name="T5" fmla="*/ 112 h 113"/>
                <a:gd name="T6" fmla="*/ 0 w 22"/>
                <a:gd name="T7" fmla="*/ 1 h 113"/>
                <a:gd name="T8" fmla="*/ 1 w 22"/>
                <a:gd name="T9" fmla="*/ 0 h 113"/>
                <a:gd name="T10" fmla="*/ 22 w 22"/>
                <a:gd name="T11" fmla="*/ 0 h 113"/>
                <a:gd name="T12" fmla="*/ 22 w 22"/>
                <a:gd name="T13" fmla="*/ 1 h 113"/>
                <a:gd name="T14" fmla="*/ 22 w 22"/>
                <a:gd name="T15" fmla="*/ 112 h 113"/>
                <a:gd name="T16" fmla="*/ 22 w 22"/>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3">
                  <a:moveTo>
                    <a:pt x="22" y="113"/>
                  </a:moveTo>
                  <a:cubicBezTo>
                    <a:pt x="1" y="113"/>
                    <a:pt x="1" y="113"/>
                    <a:pt x="1" y="113"/>
                  </a:cubicBezTo>
                  <a:cubicBezTo>
                    <a:pt x="0" y="113"/>
                    <a:pt x="0" y="113"/>
                    <a:pt x="0" y="112"/>
                  </a:cubicBezTo>
                  <a:cubicBezTo>
                    <a:pt x="0" y="1"/>
                    <a:pt x="0" y="1"/>
                    <a:pt x="0" y="1"/>
                  </a:cubicBezTo>
                  <a:cubicBezTo>
                    <a:pt x="0" y="0"/>
                    <a:pt x="0" y="0"/>
                    <a:pt x="1" y="0"/>
                  </a:cubicBezTo>
                  <a:cubicBezTo>
                    <a:pt x="22" y="0"/>
                    <a:pt x="22" y="0"/>
                    <a:pt x="22" y="0"/>
                  </a:cubicBezTo>
                  <a:cubicBezTo>
                    <a:pt x="22" y="0"/>
                    <a:pt x="22" y="0"/>
                    <a:pt x="22" y="1"/>
                  </a:cubicBezTo>
                  <a:cubicBezTo>
                    <a:pt x="22" y="112"/>
                    <a:pt x="22" y="112"/>
                    <a:pt x="22" y="112"/>
                  </a:cubicBezTo>
                  <a:cubicBezTo>
                    <a:pt x="22" y="113"/>
                    <a:pt x="22" y="113"/>
                    <a:pt x="22" y="1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0" name="Freeform 38"/>
            <p:cNvSpPr>
              <a:spLocks/>
            </p:cNvSpPr>
            <p:nvPr/>
          </p:nvSpPr>
          <p:spPr bwMode="auto">
            <a:xfrm>
              <a:off x="5556416" y="2642492"/>
              <a:ext cx="229453" cy="805558"/>
            </a:xfrm>
            <a:custGeom>
              <a:avLst/>
              <a:gdLst>
                <a:gd name="T0" fmla="*/ 22 w 22"/>
                <a:gd name="T1" fmla="*/ 113 h 113"/>
                <a:gd name="T2" fmla="*/ 1 w 22"/>
                <a:gd name="T3" fmla="*/ 113 h 113"/>
                <a:gd name="T4" fmla="*/ 0 w 22"/>
                <a:gd name="T5" fmla="*/ 112 h 113"/>
                <a:gd name="T6" fmla="*/ 0 w 22"/>
                <a:gd name="T7" fmla="*/ 1 h 113"/>
                <a:gd name="T8" fmla="*/ 1 w 22"/>
                <a:gd name="T9" fmla="*/ 0 h 113"/>
                <a:gd name="T10" fmla="*/ 22 w 22"/>
                <a:gd name="T11" fmla="*/ 0 h 113"/>
                <a:gd name="T12" fmla="*/ 22 w 22"/>
                <a:gd name="T13" fmla="*/ 1 h 113"/>
                <a:gd name="T14" fmla="*/ 22 w 22"/>
                <a:gd name="T15" fmla="*/ 112 h 113"/>
                <a:gd name="T16" fmla="*/ 22 w 22"/>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3">
                  <a:moveTo>
                    <a:pt x="22" y="113"/>
                  </a:moveTo>
                  <a:cubicBezTo>
                    <a:pt x="1" y="113"/>
                    <a:pt x="1" y="113"/>
                    <a:pt x="1" y="113"/>
                  </a:cubicBezTo>
                  <a:cubicBezTo>
                    <a:pt x="0" y="113"/>
                    <a:pt x="0" y="113"/>
                    <a:pt x="0" y="112"/>
                  </a:cubicBezTo>
                  <a:cubicBezTo>
                    <a:pt x="0" y="1"/>
                    <a:pt x="0" y="1"/>
                    <a:pt x="0" y="1"/>
                  </a:cubicBezTo>
                  <a:cubicBezTo>
                    <a:pt x="0" y="0"/>
                    <a:pt x="0" y="0"/>
                    <a:pt x="1" y="0"/>
                  </a:cubicBezTo>
                  <a:cubicBezTo>
                    <a:pt x="22" y="0"/>
                    <a:pt x="22" y="0"/>
                    <a:pt x="22" y="0"/>
                  </a:cubicBezTo>
                  <a:cubicBezTo>
                    <a:pt x="22" y="0"/>
                    <a:pt x="22" y="0"/>
                    <a:pt x="22" y="1"/>
                  </a:cubicBezTo>
                  <a:cubicBezTo>
                    <a:pt x="22" y="112"/>
                    <a:pt x="22" y="112"/>
                    <a:pt x="22" y="112"/>
                  </a:cubicBezTo>
                  <a:cubicBezTo>
                    <a:pt x="22" y="113"/>
                    <a:pt x="22" y="113"/>
                    <a:pt x="22" y="1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cxnSp>
        <p:nvCxnSpPr>
          <p:cNvPr id="106" name="Gerader Verbinder 105"/>
          <p:cNvCxnSpPr/>
          <p:nvPr/>
        </p:nvCxnSpPr>
        <p:spPr>
          <a:xfrm flipV="1">
            <a:off x="6543675" y="2381250"/>
            <a:ext cx="200025" cy="552451"/>
          </a:xfrm>
          <a:prstGeom prst="line">
            <a:avLst/>
          </a:prstGeom>
          <a:ln w="476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flipV="1">
            <a:off x="6886575" y="3000375"/>
            <a:ext cx="657225" cy="228601"/>
          </a:xfrm>
          <a:prstGeom prst="line">
            <a:avLst/>
          </a:prstGeom>
          <a:ln w="476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14" name="Gerader Verbinder 113"/>
          <p:cNvCxnSpPr/>
          <p:nvPr/>
        </p:nvCxnSpPr>
        <p:spPr>
          <a:xfrm>
            <a:off x="7000875" y="3829052"/>
            <a:ext cx="819150" cy="95248"/>
          </a:xfrm>
          <a:prstGeom prst="line">
            <a:avLst/>
          </a:prstGeom>
          <a:ln w="476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a:xfrm>
            <a:off x="6915150" y="4267202"/>
            <a:ext cx="504825" cy="514348"/>
          </a:xfrm>
          <a:prstGeom prst="line">
            <a:avLst/>
          </a:prstGeom>
          <a:ln w="476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a:xfrm>
            <a:off x="5810250" y="4305300"/>
            <a:ext cx="3" cy="400050"/>
          </a:xfrm>
          <a:prstGeom prst="line">
            <a:avLst/>
          </a:prstGeom>
          <a:ln w="476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flipH="1">
            <a:off x="4229100" y="4286250"/>
            <a:ext cx="495300" cy="419100"/>
          </a:xfrm>
          <a:prstGeom prst="line">
            <a:avLst/>
          </a:prstGeom>
          <a:ln w="476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26" name="Gerader Verbinder 125"/>
          <p:cNvCxnSpPr/>
          <p:nvPr/>
        </p:nvCxnSpPr>
        <p:spPr>
          <a:xfrm flipH="1">
            <a:off x="3848100" y="3781425"/>
            <a:ext cx="609601" cy="95250"/>
          </a:xfrm>
          <a:prstGeom prst="line">
            <a:avLst/>
          </a:prstGeom>
          <a:ln w="476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a:xfrm flipH="1" flipV="1">
            <a:off x="3895725" y="2924175"/>
            <a:ext cx="628652" cy="238125"/>
          </a:xfrm>
          <a:prstGeom prst="line">
            <a:avLst/>
          </a:prstGeom>
          <a:ln w="476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31" name="Gerader Verbinder 130"/>
          <p:cNvCxnSpPr/>
          <p:nvPr/>
        </p:nvCxnSpPr>
        <p:spPr>
          <a:xfrm flipH="1" flipV="1">
            <a:off x="5095875" y="2381250"/>
            <a:ext cx="66675" cy="561976"/>
          </a:xfrm>
          <a:prstGeom prst="line">
            <a:avLst/>
          </a:prstGeom>
          <a:ln w="476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8" name="Grafik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413" y="3120262"/>
            <a:ext cx="1078992" cy="1078992"/>
          </a:xfrm>
          <a:prstGeom prst="rect">
            <a:avLst/>
          </a:prstGeom>
        </p:spPr>
      </p:pic>
    </p:spTree>
    <p:extLst>
      <p:ext uri="{BB962C8B-B14F-4D97-AF65-F5344CB8AC3E}">
        <p14:creationId xmlns:p14="http://schemas.microsoft.com/office/powerpoint/2010/main" val="233191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3"/>
          <p:cNvGraphicFramePr>
            <a:graphicFrameLocks noGrp="1"/>
          </p:cNvGraphicFramePr>
          <p:nvPr/>
        </p:nvGraphicFramePr>
        <p:xfrm>
          <a:off x="425451" y="549275"/>
          <a:ext cx="10238739" cy="728640"/>
        </p:xfrm>
        <a:graphic>
          <a:graphicData uri="http://schemas.openxmlformats.org/drawingml/2006/table">
            <a:tbl>
              <a:tblPr firstRow="1" bandRow="1">
                <a:tableStyleId>{5C22544A-7EE6-4342-B048-85BDC9FD1C3A}</a:tableStyleId>
              </a:tblPr>
              <a:tblGrid>
                <a:gridCol w="10238739">
                  <a:extLst>
                    <a:ext uri="{9D8B030D-6E8A-4147-A177-3AD203B41FA5}">
                      <a16:colId xmlns:a16="http://schemas.microsoft.com/office/drawing/2014/main" val="3344256779"/>
                    </a:ext>
                  </a:extLst>
                </a:gridCol>
              </a:tblGrid>
              <a:tr h="489533">
                <a:tc>
                  <a:txBody>
                    <a:bodyPr/>
                    <a:lstStyle/>
                    <a:p>
                      <a:r>
                        <a:rPr lang="en-US" sz="3600" b="1" i="0" u="none" strike="noStrike" cap="none" noProof="0" dirty="0">
                          <a:solidFill>
                            <a:schemeClr val="lt1"/>
                          </a:solidFill>
                          <a:latin typeface="+mn-lt"/>
                          <a:ea typeface="Arial"/>
                          <a:cs typeface="Arial"/>
                          <a:sym typeface="Arial"/>
                        </a:rPr>
                        <a:t>Embedded Solutions: A Few of Our Customers</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64" name="Fußzeilenplatzhalter 1"/>
          <p:cNvSpPr>
            <a:spLocks noGrp="1"/>
          </p:cNvSpPr>
          <p:nvPr>
            <p:ph type="ftr" sz="quarter" idx="11"/>
          </p:nvPr>
        </p:nvSpPr>
        <p:spPr>
          <a:xfrm>
            <a:off x="428399" y="6356350"/>
            <a:ext cx="9390063" cy="365125"/>
          </a:xfrm>
        </p:spPr>
        <p:txBody>
          <a:bodyPr/>
          <a:lstStyle/>
          <a:p>
            <a:r>
              <a:rPr lang="de-DE"/>
              <a:t>© HIMA Group</a:t>
            </a:r>
            <a:endParaRPr lang="de-DE" dirty="0"/>
          </a:p>
        </p:txBody>
      </p:sp>
      <p:pic>
        <p:nvPicPr>
          <p:cNvPr id="2" name="Grafik 1"/>
          <p:cNvPicPr>
            <a:picLocks noChangeAspect="1"/>
          </p:cNvPicPr>
          <p:nvPr/>
        </p:nvPicPr>
        <p:blipFill>
          <a:blip r:embed="rId3" cstate="print">
            <a:biLevel thresh="25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550366" y="2344980"/>
            <a:ext cx="2058860" cy="713739"/>
          </a:xfrm>
          <a:prstGeom prst="rect">
            <a:avLst/>
          </a:prstGeom>
        </p:spPr>
      </p:pic>
      <p:pic>
        <p:nvPicPr>
          <p:cNvPr id="5" name="Grafik 4"/>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449122" y="2270950"/>
            <a:ext cx="1564433" cy="796288"/>
          </a:xfrm>
          <a:prstGeom prst="rect">
            <a:avLst/>
          </a:prstGeom>
        </p:spPr>
      </p:pic>
      <p:pic>
        <p:nvPicPr>
          <p:cNvPr id="6" name="Grafik 5"/>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3959193" y="3587010"/>
            <a:ext cx="1650033" cy="942876"/>
          </a:xfrm>
          <a:prstGeom prst="rect">
            <a:avLst/>
          </a:prstGeom>
        </p:spPr>
      </p:pic>
      <p:pic>
        <p:nvPicPr>
          <p:cNvPr id="7" name="Grafik 6"/>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959833" y="2570296"/>
            <a:ext cx="2530752" cy="344183"/>
          </a:xfrm>
          <a:prstGeom prst="rect">
            <a:avLst/>
          </a:prstGeom>
        </p:spPr>
      </p:pic>
      <p:pic>
        <p:nvPicPr>
          <p:cNvPr id="9" name="Grafik 8"/>
          <p:cNvPicPr>
            <a:picLocks noChangeAspect="1"/>
          </p:cNvPicPr>
          <p:nvPr/>
        </p:nvPicPr>
        <p:blipFill>
          <a:blip r:embed="rId11">
            <a:lum bright="70000" contrast="-70000"/>
            <a:extLst>
              <a:ext uri="{BEBA8EAE-BF5A-486C-A8C5-ECC9F3942E4B}">
                <a14:imgProps xmlns:a14="http://schemas.microsoft.com/office/drawing/2010/main">
                  <a14:imgLayer r:embed="rId12">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733856" y="2512950"/>
            <a:ext cx="2111112" cy="554288"/>
          </a:xfrm>
          <a:prstGeom prst="rect">
            <a:avLst/>
          </a:prstGeom>
        </p:spPr>
      </p:pic>
      <p:pic>
        <p:nvPicPr>
          <p:cNvPr id="10" name="Grafik 9"/>
          <p:cNvPicPr>
            <a:picLocks noChangeAspect="1"/>
          </p:cNvPicPr>
          <p:nvPr/>
        </p:nvPicPr>
        <p:blipFill>
          <a:blip r:embed="rId13" cstate="hqprint">
            <a:biLevel thresh="25000"/>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tretch>
            <a:fillRect/>
          </a:stretch>
        </p:blipFill>
        <p:spPr>
          <a:xfrm>
            <a:off x="1508288" y="3694528"/>
            <a:ext cx="1666224" cy="799788"/>
          </a:xfrm>
          <a:prstGeom prst="rect">
            <a:avLst/>
          </a:prstGeom>
        </p:spPr>
      </p:pic>
      <p:pic>
        <p:nvPicPr>
          <p:cNvPr id="11" name="Grafik 10"/>
          <p:cNvPicPr>
            <a:picLocks noChangeAspect="1"/>
          </p:cNvPicPr>
          <p:nvPr/>
        </p:nvPicPr>
        <p:blipFill>
          <a:blip r:embed="rId15" cstate="print">
            <a:biLevel thresh="25000"/>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tretch>
            <a:fillRect/>
          </a:stretch>
        </p:blipFill>
        <p:spPr>
          <a:xfrm>
            <a:off x="6429682" y="3848831"/>
            <a:ext cx="1787497" cy="536249"/>
          </a:xfrm>
          <a:prstGeom prst="rect">
            <a:avLst/>
          </a:prstGeom>
        </p:spPr>
      </p:pic>
      <p:pic>
        <p:nvPicPr>
          <p:cNvPr id="12" name="Grafik 11"/>
          <p:cNvPicPr>
            <a:picLocks noChangeAspect="1"/>
          </p:cNvPicPr>
          <p:nvPr/>
        </p:nvPicPr>
        <p:blipFill>
          <a:blip r:embed="rId17">
            <a:biLevel thresh="25000"/>
            <a:extLst>
              <a:ext uri="{28A0092B-C50C-407E-A947-70E740481C1C}">
                <a14:useLocalDpi xmlns:a14="http://schemas.microsoft.com/office/drawing/2010/main" val="0"/>
              </a:ext>
            </a:extLst>
          </a:blip>
          <a:stretch>
            <a:fillRect/>
          </a:stretch>
        </p:blipFill>
        <p:spPr>
          <a:xfrm>
            <a:off x="8849157" y="3885588"/>
            <a:ext cx="2170521" cy="499492"/>
          </a:xfrm>
          <a:prstGeom prst="rect">
            <a:avLst/>
          </a:prstGeom>
        </p:spPr>
      </p:pic>
    </p:spTree>
    <p:extLst>
      <p:ext uri="{BB962C8B-B14F-4D97-AF65-F5344CB8AC3E}">
        <p14:creationId xmlns:p14="http://schemas.microsoft.com/office/powerpoint/2010/main" val="4153327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3">
            <a:extLst>
              <a:ext uri="{28A0092B-C50C-407E-A947-70E740481C1C}">
                <a14:useLocalDpi xmlns:a14="http://schemas.microsoft.com/office/drawing/2010/main" val="0"/>
              </a:ext>
            </a:extLst>
          </a:blip>
          <a:srcRect l="6" t="9200" r="-6" b="13145"/>
          <a:stretch/>
        </p:blipFill>
        <p:spPr>
          <a:xfrm>
            <a:off x="211830" y="212726"/>
            <a:ext cx="11765858" cy="6091237"/>
          </a:xfrm>
          <a:prstGeom prst="rect">
            <a:avLst/>
          </a:prstGeom>
          <a:effectLst>
            <a:outerShdw sx="1000" sy="1000" algn="ctr" rotWithShape="0">
              <a:srgbClr val="000000"/>
            </a:outerShdw>
          </a:effectLst>
        </p:spPr>
      </p:pic>
      <p:sp>
        <p:nvSpPr>
          <p:cNvPr id="8" name="Rechteck 7"/>
          <p:cNvSpPr/>
          <p:nvPr/>
        </p:nvSpPr>
        <p:spPr>
          <a:xfrm>
            <a:off x="211138" y="212726"/>
            <a:ext cx="11766550" cy="2180464"/>
          </a:xfrm>
          <a:prstGeom prst="rect">
            <a:avLst/>
          </a:prstGeom>
          <a:gradFill>
            <a:gsLst>
              <a:gs pos="0">
                <a:schemeClr val="tx1">
                  <a:lumMod val="50000"/>
                  <a:alpha val="70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rial"/>
              <a:ea typeface="+mn-ea"/>
              <a:cs typeface="+mn-cs"/>
            </a:endParaRPr>
          </a:p>
        </p:txBody>
      </p:sp>
      <p:graphicFrame>
        <p:nvGraphicFramePr>
          <p:cNvPr id="5" name="Tabelle 2"/>
          <p:cNvGraphicFramePr>
            <a:graphicFrameLocks noGrp="1"/>
          </p:cNvGraphicFramePr>
          <p:nvPr/>
        </p:nvGraphicFramePr>
        <p:xfrm>
          <a:off x="425451" y="549275"/>
          <a:ext cx="5556605" cy="728640"/>
        </p:xfrm>
        <a:graphic>
          <a:graphicData uri="http://schemas.openxmlformats.org/drawingml/2006/table">
            <a:tbl>
              <a:tblPr firstRow="1" bandRow="1">
                <a:tableStyleId>{5C22544A-7EE6-4342-B048-85BDC9FD1C3A}</a:tableStyleId>
              </a:tblPr>
              <a:tblGrid>
                <a:gridCol w="5556605">
                  <a:extLst>
                    <a:ext uri="{9D8B030D-6E8A-4147-A177-3AD203B41FA5}">
                      <a16:colId xmlns:a16="http://schemas.microsoft.com/office/drawing/2014/main" val="3344256779"/>
                    </a:ext>
                  </a:extLst>
                </a:gridCol>
              </a:tblGrid>
              <a:tr h="489533">
                <a:tc>
                  <a:txBody>
                    <a:bodyPr/>
                    <a:lstStyle/>
                    <a:p>
                      <a:r>
                        <a:rPr lang="en-GB" sz="3600" b="1" i="0" u="none" strike="noStrike" cap="none" noProof="0" dirty="0">
                          <a:solidFill>
                            <a:schemeClr val="lt1"/>
                          </a:solidFill>
                          <a:latin typeface="+mn-lt"/>
                          <a:ea typeface="Arial"/>
                          <a:cs typeface="Arial"/>
                          <a:sym typeface="Arial"/>
                        </a:rPr>
                        <a:t>Safety Functions</a:t>
                      </a:r>
                      <a:r>
                        <a:rPr lang="en-GB" sz="3600" b="1" i="0" u="none" strike="noStrike" cap="none" baseline="0" noProof="0" dirty="0">
                          <a:solidFill>
                            <a:schemeClr val="lt1"/>
                          </a:solidFill>
                          <a:latin typeface="+mn-lt"/>
                          <a:ea typeface="Arial"/>
                          <a:cs typeface="Arial"/>
                          <a:sym typeface="Arial"/>
                        </a:rPr>
                        <a:t> for AGV</a:t>
                      </a:r>
                      <a:endParaRPr lang="en-GB" sz="3600" b="1" i="0" u="none" strike="noStrike" cap="none" noProof="0" dirty="0">
                        <a:solidFill>
                          <a:schemeClr val="lt1"/>
                        </a:solidFill>
                        <a:latin typeface="+mn-lt"/>
                        <a:ea typeface="Arial"/>
                        <a:cs typeface="Arial"/>
                        <a:sym typeface="Arial"/>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2" name="Rechteck 1"/>
          <p:cNvSpPr/>
          <p:nvPr/>
        </p:nvSpPr>
        <p:spPr>
          <a:xfrm>
            <a:off x="10927849" y="5996243"/>
            <a:ext cx="104983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Arial"/>
                <a:ea typeface="+mn-ea"/>
                <a:cs typeface="+mn-cs"/>
              </a:rPr>
              <a:t>© Audi Sport</a:t>
            </a:r>
            <a:endParaRPr kumimoji="0" lang="de-DE" sz="1200" b="0" i="0" u="none" strike="noStrike" kern="1200" cap="none" spc="0" normalizeH="0" baseline="0" noProof="0" dirty="0">
              <a:ln>
                <a:noFill/>
              </a:ln>
              <a:solidFill>
                <a:srgbClr val="435055"/>
              </a:solidFill>
              <a:effectLst/>
              <a:uLnTx/>
              <a:uFillTx/>
              <a:latin typeface="Arial"/>
              <a:ea typeface="+mn-ea"/>
              <a:cs typeface="+mn-cs"/>
            </a:endParaRPr>
          </a:p>
        </p:txBody>
      </p:sp>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
        <p:nvSpPr>
          <p:cNvPr id="14" name="Fußzeilenplatzhalter 1"/>
          <p:cNvSpPr>
            <a:spLocks noGrp="1"/>
          </p:cNvSpPr>
          <p:nvPr>
            <p:ph type="ftr" sz="quarter" idx="11"/>
          </p:nvPr>
        </p:nvSpPr>
        <p:spPr>
          <a:xfrm>
            <a:off x="428399" y="6356350"/>
            <a:ext cx="939006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435055">
                    <a:tint val="75000"/>
                  </a:srgbClr>
                </a:solidFill>
                <a:effectLst/>
                <a:uLnTx/>
                <a:uFillTx/>
                <a:latin typeface="Arial"/>
                <a:ea typeface="+mn-ea"/>
                <a:cs typeface="+mn-cs"/>
              </a:rPr>
              <a:t>© HIMA Paul Hildebrandt GmbH 2019</a:t>
            </a:r>
          </a:p>
        </p:txBody>
      </p:sp>
    </p:spTree>
    <p:extLst>
      <p:ext uri="{BB962C8B-B14F-4D97-AF65-F5344CB8AC3E}">
        <p14:creationId xmlns:p14="http://schemas.microsoft.com/office/powerpoint/2010/main" val="1533641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1"/>
          <p:cNvSpPr>
            <a:spLocks noGrp="1"/>
          </p:cNvSpPr>
          <p:nvPr>
            <p:ph type="ftr" sz="quarter" idx="11"/>
          </p:nvPr>
        </p:nvSpPr>
        <p:spPr/>
        <p:txBody>
          <a:bodyPr/>
          <a:lstStyle/>
          <a:p>
            <a:r>
              <a:rPr lang="de-DE" dirty="0"/>
              <a:t>© HIMA Paul Hildebrandt GmbH 2019</a:t>
            </a:r>
          </a:p>
        </p:txBody>
      </p:sp>
      <p:sp>
        <p:nvSpPr>
          <p:cNvPr id="11" name="Freeform 9"/>
          <p:cNvSpPr>
            <a:spLocks noEditPoints="1"/>
          </p:cNvSpPr>
          <p:nvPr/>
        </p:nvSpPr>
        <p:spPr bwMode="auto">
          <a:xfrm>
            <a:off x="715996" y="3208277"/>
            <a:ext cx="622271" cy="733238"/>
          </a:xfrm>
          <a:custGeom>
            <a:avLst/>
            <a:gdLst>
              <a:gd name="T0" fmla="*/ 12 w 24"/>
              <a:gd name="T1" fmla="*/ 0 h 28"/>
              <a:gd name="T2" fmla="*/ 0 w 24"/>
              <a:gd name="T3" fmla="*/ 5 h 28"/>
              <a:gd name="T4" fmla="*/ 0 w 24"/>
              <a:gd name="T5" fmla="*/ 13 h 28"/>
              <a:gd name="T6" fmla="*/ 12 w 24"/>
              <a:gd name="T7" fmla="*/ 28 h 28"/>
              <a:gd name="T8" fmla="*/ 24 w 24"/>
              <a:gd name="T9" fmla="*/ 13 h 28"/>
              <a:gd name="T10" fmla="*/ 24 w 24"/>
              <a:gd name="T11" fmla="*/ 5 h 28"/>
              <a:gd name="T12" fmla="*/ 12 w 24"/>
              <a:gd name="T13" fmla="*/ 0 h 28"/>
              <a:gd name="T14" fmla="*/ 9 w 24"/>
              <a:gd name="T15" fmla="*/ 20 h 28"/>
              <a:gd name="T16" fmla="*/ 4 w 24"/>
              <a:gd name="T17" fmla="*/ 15 h 28"/>
              <a:gd name="T18" fmla="*/ 6 w 24"/>
              <a:gd name="T19" fmla="*/ 13 h 28"/>
              <a:gd name="T20" fmla="*/ 9 w 24"/>
              <a:gd name="T21" fmla="*/ 17 h 28"/>
              <a:gd name="T22" fmla="*/ 18 w 24"/>
              <a:gd name="T23" fmla="*/ 8 h 28"/>
              <a:gd name="T24" fmla="*/ 20 w 24"/>
              <a:gd name="T25" fmla="*/ 10 h 28"/>
              <a:gd name="T26" fmla="*/ 9 w 24"/>
              <a:gd name="T2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8">
                <a:moveTo>
                  <a:pt x="12" y="0"/>
                </a:moveTo>
                <a:cubicBezTo>
                  <a:pt x="0" y="5"/>
                  <a:pt x="0" y="5"/>
                  <a:pt x="0" y="5"/>
                </a:cubicBezTo>
                <a:cubicBezTo>
                  <a:pt x="0" y="13"/>
                  <a:pt x="0" y="13"/>
                  <a:pt x="0" y="13"/>
                </a:cubicBezTo>
                <a:cubicBezTo>
                  <a:pt x="0" y="20"/>
                  <a:pt x="5" y="26"/>
                  <a:pt x="12" y="28"/>
                </a:cubicBezTo>
                <a:cubicBezTo>
                  <a:pt x="19" y="26"/>
                  <a:pt x="24" y="20"/>
                  <a:pt x="24" y="13"/>
                </a:cubicBezTo>
                <a:cubicBezTo>
                  <a:pt x="24" y="5"/>
                  <a:pt x="24" y="5"/>
                  <a:pt x="24" y="5"/>
                </a:cubicBezTo>
                <a:lnTo>
                  <a:pt x="12" y="0"/>
                </a:lnTo>
                <a:close/>
                <a:moveTo>
                  <a:pt x="9" y="20"/>
                </a:moveTo>
                <a:cubicBezTo>
                  <a:pt x="4" y="15"/>
                  <a:pt x="4" y="15"/>
                  <a:pt x="4" y="15"/>
                </a:cubicBezTo>
                <a:cubicBezTo>
                  <a:pt x="6" y="13"/>
                  <a:pt x="6" y="13"/>
                  <a:pt x="6" y="13"/>
                </a:cubicBezTo>
                <a:cubicBezTo>
                  <a:pt x="9" y="17"/>
                  <a:pt x="9" y="17"/>
                  <a:pt x="9" y="17"/>
                </a:cubicBezTo>
                <a:cubicBezTo>
                  <a:pt x="18" y="8"/>
                  <a:pt x="18" y="8"/>
                  <a:pt x="18" y="8"/>
                </a:cubicBezTo>
                <a:cubicBezTo>
                  <a:pt x="20" y="10"/>
                  <a:pt x="20" y="10"/>
                  <a:pt x="20" y="10"/>
                </a:cubicBezTo>
                <a:lnTo>
                  <a:pt x="9"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p>
        </p:txBody>
      </p:sp>
      <p:graphicFrame>
        <p:nvGraphicFramePr>
          <p:cNvPr id="14" name="Tabelle 13"/>
          <p:cNvGraphicFramePr>
            <a:graphicFrameLocks noGrp="1"/>
          </p:cNvGraphicFramePr>
          <p:nvPr/>
        </p:nvGraphicFramePr>
        <p:xfrm>
          <a:off x="425451" y="549275"/>
          <a:ext cx="2583563" cy="728640"/>
        </p:xfrm>
        <a:graphic>
          <a:graphicData uri="http://schemas.openxmlformats.org/drawingml/2006/table">
            <a:tbl>
              <a:tblPr firstRow="1" bandRow="1">
                <a:tableStyleId>{5C22544A-7EE6-4342-B048-85BDC9FD1C3A}</a:tableStyleId>
              </a:tblPr>
              <a:tblGrid>
                <a:gridCol w="2583563">
                  <a:extLst>
                    <a:ext uri="{9D8B030D-6E8A-4147-A177-3AD203B41FA5}">
                      <a16:colId xmlns:a16="http://schemas.microsoft.com/office/drawing/2014/main" val="3344256779"/>
                    </a:ext>
                  </a:extLst>
                </a:gridCol>
              </a:tblGrid>
              <a:tr h="489533">
                <a:tc>
                  <a:txBody>
                    <a:bodyPr/>
                    <a:lstStyle/>
                    <a:p>
                      <a:r>
                        <a:rPr lang="de-DE" sz="3600" b="1" i="0" u="none" strike="noStrike" cap="none" dirty="0">
                          <a:solidFill>
                            <a:schemeClr val="tx1"/>
                          </a:solidFill>
                          <a:latin typeface="+mn-lt"/>
                          <a:ea typeface="Arial"/>
                          <a:cs typeface="Arial"/>
                          <a:sym typeface="Arial"/>
                        </a:rPr>
                        <a:t>KARIS PRO</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17" name="Group 8"/>
          <p:cNvGrpSpPr>
            <a:grpSpLocks noChangeAspect="1"/>
          </p:cNvGrpSpPr>
          <p:nvPr/>
        </p:nvGrpSpPr>
        <p:grpSpPr bwMode="auto">
          <a:xfrm>
            <a:off x="606281" y="4510867"/>
            <a:ext cx="840519" cy="616688"/>
            <a:chOff x="2015" y="821"/>
            <a:chExt cx="3650" cy="2678"/>
          </a:xfrm>
          <a:solidFill>
            <a:schemeClr val="tx1"/>
          </a:solidFill>
        </p:grpSpPr>
        <p:sp>
          <p:nvSpPr>
            <p:cNvPr id="19" name="Freeform 9"/>
            <p:cNvSpPr>
              <a:spLocks noEditPoints="1"/>
            </p:cNvSpPr>
            <p:nvPr/>
          </p:nvSpPr>
          <p:spPr bwMode="auto">
            <a:xfrm>
              <a:off x="3357" y="821"/>
              <a:ext cx="973" cy="1272"/>
            </a:xfrm>
            <a:custGeom>
              <a:avLst/>
              <a:gdLst>
                <a:gd name="T0" fmla="*/ 120 w 137"/>
                <a:gd name="T1" fmla="*/ 60 h 179"/>
                <a:gd name="T2" fmla="*/ 111 w 137"/>
                <a:gd name="T3" fmla="*/ 60 h 179"/>
                <a:gd name="T4" fmla="*/ 111 w 137"/>
                <a:gd name="T5" fmla="*/ 43 h 179"/>
                <a:gd name="T6" fmla="*/ 68 w 137"/>
                <a:gd name="T7" fmla="*/ 0 h 179"/>
                <a:gd name="T8" fmla="*/ 26 w 137"/>
                <a:gd name="T9" fmla="*/ 43 h 179"/>
                <a:gd name="T10" fmla="*/ 26 w 137"/>
                <a:gd name="T11" fmla="*/ 60 h 179"/>
                <a:gd name="T12" fmla="*/ 17 w 137"/>
                <a:gd name="T13" fmla="*/ 60 h 179"/>
                <a:gd name="T14" fmla="*/ 0 w 137"/>
                <a:gd name="T15" fmla="*/ 77 h 179"/>
                <a:gd name="T16" fmla="*/ 0 w 137"/>
                <a:gd name="T17" fmla="*/ 162 h 179"/>
                <a:gd name="T18" fmla="*/ 17 w 137"/>
                <a:gd name="T19" fmla="*/ 179 h 179"/>
                <a:gd name="T20" fmla="*/ 120 w 137"/>
                <a:gd name="T21" fmla="*/ 179 h 179"/>
                <a:gd name="T22" fmla="*/ 137 w 137"/>
                <a:gd name="T23" fmla="*/ 162 h 179"/>
                <a:gd name="T24" fmla="*/ 137 w 137"/>
                <a:gd name="T25" fmla="*/ 77 h 179"/>
                <a:gd name="T26" fmla="*/ 120 w 137"/>
                <a:gd name="T27" fmla="*/ 60 h 179"/>
                <a:gd name="T28" fmla="*/ 95 w 137"/>
                <a:gd name="T29" fmla="*/ 60 h 179"/>
                <a:gd name="T30" fmla="*/ 42 w 137"/>
                <a:gd name="T31" fmla="*/ 60 h 179"/>
                <a:gd name="T32" fmla="*/ 42 w 137"/>
                <a:gd name="T33" fmla="*/ 43 h 179"/>
                <a:gd name="T34" fmla="*/ 68 w 137"/>
                <a:gd name="T35" fmla="*/ 16 h 179"/>
                <a:gd name="T36" fmla="*/ 95 w 137"/>
                <a:gd name="T37" fmla="*/ 43 h 179"/>
                <a:gd name="T38" fmla="*/ 95 w 137"/>
                <a:gd name="T39" fmla="*/ 6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79">
                  <a:moveTo>
                    <a:pt x="120" y="60"/>
                  </a:moveTo>
                  <a:cubicBezTo>
                    <a:pt x="111" y="60"/>
                    <a:pt x="111" y="60"/>
                    <a:pt x="111" y="60"/>
                  </a:cubicBezTo>
                  <a:cubicBezTo>
                    <a:pt x="111" y="43"/>
                    <a:pt x="111" y="43"/>
                    <a:pt x="111" y="43"/>
                  </a:cubicBezTo>
                  <a:cubicBezTo>
                    <a:pt x="111" y="19"/>
                    <a:pt x="92" y="0"/>
                    <a:pt x="68" y="0"/>
                  </a:cubicBezTo>
                  <a:cubicBezTo>
                    <a:pt x="45" y="0"/>
                    <a:pt x="26" y="19"/>
                    <a:pt x="26" y="43"/>
                  </a:cubicBezTo>
                  <a:cubicBezTo>
                    <a:pt x="26" y="60"/>
                    <a:pt x="26" y="60"/>
                    <a:pt x="26" y="60"/>
                  </a:cubicBezTo>
                  <a:cubicBezTo>
                    <a:pt x="17" y="60"/>
                    <a:pt x="17" y="60"/>
                    <a:pt x="17" y="60"/>
                  </a:cubicBezTo>
                  <a:cubicBezTo>
                    <a:pt x="8" y="60"/>
                    <a:pt x="0" y="67"/>
                    <a:pt x="0" y="77"/>
                  </a:cubicBezTo>
                  <a:cubicBezTo>
                    <a:pt x="0" y="162"/>
                    <a:pt x="0" y="162"/>
                    <a:pt x="0" y="162"/>
                  </a:cubicBezTo>
                  <a:cubicBezTo>
                    <a:pt x="0" y="171"/>
                    <a:pt x="8" y="179"/>
                    <a:pt x="17" y="179"/>
                  </a:cubicBezTo>
                  <a:cubicBezTo>
                    <a:pt x="120" y="179"/>
                    <a:pt x="120" y="179"/>
                    <a:pt x="120" y="179"/>
                  </a:cubicBezTo>
                  <a:cubicBezTo>
                    <a:pt x="129" y="179"/>
                    <a:pt x="137" y="171"/>
                    <a:pt x="137" y="162"/>
                  </a:cubicBezTo>
                  <a:cubicBezTo>
                    <a:pt x="137" y="77"/>
                    <a:pt x="137" y="77"/>
                    <a:pt x="137" y="77"/>
                  </a:cubicBezTo>
                  <a:cubicBezTo>
                    <a:pt x="137" y="67"/>
                    <a:pt x="129" y="60"/>
                    <a:pt x="120" y="60"/>
                  </a:cubicBezTo>
                  <a:close/>
                  <a:moveTo>
                    <a:pt x="95" y="60"/>
                  </a:moveTo>
                  <a:cubicBezTo>
                    <a:pt x="42" y="60"/>
                    <a:pt x="42" y="60"/>
                    <a:pt x="42" y="60"/>
                  </a:cubicBezTo>
                  <a:cubicBezTo>
                    <a:pt x="42" y="43"/>
                    <a:pt x="42" y="43"/>
                    <a:pt x="42" y="43"/>
                  </a:cubicBezTo>
                  <a:cubicBezTo>
                    <a:pt x="42" y="28"/>
                    <a:pt x="54" y="16"/>
                    <a:pt x="68" y="16"/>
                  </a:cubicBezTo>
                  <a:cubicBezTo>
                    <a:pt x="83" y="16"/>
                    <a:pt x="95" y="28"/>
                    <a:pt x="95" y="43"/>
                  </a:cubicBezTo>
                  <a:lnTo>
                    <a:pt x="95"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0"/>
            <p:cNvSpPr>
              <a:spLocks noEditPoints="1"/>
            </p:cNvSpPr>
            <p:nvPr/>
          </p:nvSpPr>
          <p:spPr bwMode="auto">
            <a:xfrm>
              <a:off x="2015" y="1681"/>
              <a:ext cx="3650" cy="1818"/>
            </a:xfrm>
            <a:custGeom>
              <a:avLst/>
              <a:gdLst>
                <a:gd name="T0" fmla="*/ 973 w 3650"/>
                <a:gd name="T1" fmla="*/ 177 h 1818"/>
                <a:gd name="T2" fmla="*/ 753 w 3650"/>
                <a:gd name="T3" fmla="*/ 0 h 1818"/>
                <a:gd name="T4" fmla="*/ 0 w 3650"/>
                <a:gd name="T5" fmla="*/ 909 h 1818"/>
                <a:gd name="T6" fmla="*/ 753 w 3650"/>
                <a:gd name="T7" fmla="*/ 1818 h 1818"/>
                <a:gd name="T8" fmla="*/ 973 w 3650"/>
                <a:gd name="T9" fmla="*/ 1641 h 1818"/>
                <a:gd name="T10" fmla="*/ 362 w 3650"/>
                <a:gd name="T11" fmla="*/ 909 h 1818"/>
                <a:gd name="T12" fmla="*/ 973 w 3650"/>
                <a:gd name="T13" fmla="*/ 177 h 1818"/>
                <a:gd name="T14" fmla="*/ 2897 w 3650"/>
                <a:gd name="T15" fmla="*/ 0 h 1818"/>
                <a:gd name="T16" fmla="*/ 2684 w 3650"/>
                <a:gd name="T17" fmla="*/ 177 h 1818"/>
                <a:gd name="T18" fmla="*/ 3288 w 3650"/>
                <a:gd name="T19" fmla="*/ 909 h 1818"/>
                <a:gd name="T20" fmla="*/ 2684 w 3650"/>
                <a:gd name="T21" fmla="*/ 1641 h 1818"/>
                <a:gd name="T22" fmla="*/ 2897 w 3650"/>
                <a:gd name="T23" fmla="*/ 1818 h 1818"/>
                <a:gd name="T24" fmla="*/ 3650 w 3650"/>
                <a:gd name="T25" fmla="*/ 909 h 1818"/>
                <a:gd name="T26" fmla="*/ 2897 w 3650"/>
                <a:gd name="T27" fmla="*/ 0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50" h="1818">
                  <a:moveTo>
                    <a:pt x="973" y="177"/>
                  </a:moveTo>
                  <a:lnTo>
                    <a:pt x="753" y="0"/>
                  </a:lnTo>
                  <a:lnTo>
                    <a:pt x="0" y="909"/>
                  </a:lnTo>
                  <a:lnTo>
                    <a:pt x="753" y="1818"/>
                  </a:lnTo>
                  <a:lnTo>
                    <a:pt x="973" y="1641"/>
                  </a:lnTo>
                  <a:lnTo>
                    <a:pt x="362" y="909"/>
                  </a:lnTo>
                  <a:lnTo>
                    <a:pt x="973" y="177"/>
                  </a:lnTo>
                  <a:close/>
                  <a:moveTo>
                    <a:pt x="2897" y="0"/>
                  </a:moveTo>
                  <a:lnTo>
                    <a:pt x="2684" y="177"/>
                  </a:lnTo>
                  <a:lnTo>
                    <a:pt x="3288" y="909"/>
                  </a:lnTo>
                  <a:lnTo>
                    <a:pt x="2684" y="1641"/>
                  </a:lnTo>
                  <a:lnTo>
                    <a:pt x="2897" y="1818"/>
                  </a:lnTo>
                  <a:lnTo>
                    <a:pt x="3650" y="909"/>
                  </a:lnTo>
                  <a:lnTo>
                    <a:pt x="28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11"/>
            <p:cNvSpPr>
              <a:spLocks noChangeArrowheads="1"/>
            </p:cNvSpPr>
            <p:nvPr/>
          </p:nvSpPr>
          <p:spPr bwMode="auto">
            <a:xfrm>
              <a:off x="2881" y="2448"/>
              <a:ext cx="277" cy="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12"/>
            <p:cNvSpPr>
              <a:spLocks noChangeArrowheads="1"/>
            </p:cNvSpPr>
            <p:nvPr/>
          </p:nvSpPr>
          <p:spPr bwMode="auto">
            <a:xfrm>
              <a:off x="4529" y="2448"/>
              <a:ext cx="277" cy="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Rectangle 13"/>
            <p:cNvSpPr>
              <a:spLocks noChangeArrowheads="1"/>
            </p:cNvSpPr>
            <p:nvPr/>
          </p:nvSpPr>
          <p:spPr bwMode="auto">
            <a:xfrm>
              <a:off x="3428" y="2448"/>
              <a:ext cx="277" cy="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Rectangle 14"/>
            <p:cNvSpPr>
              <a:spLocks noChangeArrowheads="1"/>
            </p:cNvSpPr>
            <p:nvPr/>
          </p:nvSpPr>
          <p:spPr bwMode="auto">
            <a:xfrm>
              <a:off x="3975" y="2448"/>
              <a:ext cx="277" cy="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31" name="Rechteck 30">
            <a:extLst>
              <a:ext uri="{FF2B5EF4-FFF2-40B4-BE49-F238E27FC236}">
                <a16:creationId xmlns:a16="http://schemas.microsoft.com/office/drawing/2014/main" id="{C7728997-64F2-443C-B05A-3A69C0BD663C}"/>
              </a:ext>
            </a:extLst>
          </p:cNvPr>
          <p:cNvSpPr/>
          <p:nvPr/>
        </p:nvSpPr>
        <p:spPr>
          <a:xfrm>
            <a:off x="1604754" y="3053553"/>
            <a:ext cx="5186663" cy="1015663"/>
          </a:xfrm>
          <a:prstGeom prst="rect">
            <a:avLst/>
          </a:prstGeom>
        </p:spPr>
        <p:txBody>
          <a:bodyPr wrap="square">
            <a:spAutoFit/>
          </a:bodyPr>
          <a:lstStyle/>
          <a:p>
            <a:pPr defTabSz="855861" fontAlgn="base">
              <a:spcBef>
                <a:spcPts val="1080"/>
              </a:spcBef>
            </a:pPr>
            <a:r>
              <a:rPr lang="en-US" sz="2800" b="1" dirty="0">
                <a:latin typeface="Arial" panose="020B0604020202020204" pitchFamily="34" charset="0"/>
                <a:cs typeface="Arial" panose="020B0604020202020204" pitchFamily="34" charset="0"/>
              </a:rPr>
              <a:t>Integrated safety functions</a:t>
            </a:r>
            <a:br>
              <a:rPr lang="en-US" sz="14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including Safe Brake Control, Safely Limited Speed,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Safely Limited Position Safe Torque Off</a:t>
            </a:r>
          </a:p>
        </p:txBody>
      </p:sp>
      <p:sp>
        <p:nvSpPr>
          <p:cNvPr id="32" name="Rechteck 31">
            <a:extLst>
              <a:ext uri="{FF2B5EF4-FFF2-40B4-BE49-F238E27FC236}">
                <a16:creationId xmlns:a16="http://schemas.microsoft.com/office/drawing/2014/main" id="{D8EBED4C-3968-4AD0-B70A-996A717BB86F}"/>
              </a:ext>
            </a:extLst>
          </p:cNvPr>
          <p:cNvSpPr/>
          <p:nvPr/>
        </p:nvSpPr>
        <p:spPr>
          <a:xfrm>
            <a:off x="1604754" y="1990706"/>
            <a:ext cx="5186663" cy="769441"/>
          </a:xfrm>
          <a:prstGeom prst="rect">
            <a:avLst/>
          </a:prstGeom>
        </p:spPr>
        <p:txBody>
          <a:bodyPr wrap="square">
            <a:spAutoFit/>
          </a:bodyPr>
          <a:lstStyle/>
          <a:p>
            <a:pPr defTabSz="855861" fontAlgn="base">
              <a:spcBef>
                <a:spcPts val="1080"/>
              </a:spcBef>
            </a:pPr>
            <a:r>
              <a:rPr lang="en-US" sz="2800" b="1" dirty="0">
                <a:latin typeface="Arial" panose="020B0604020202020204" pitchFamily="34" charset="0"/>
                <a:cs typeface="Arial" panose="020B0604020202020204" pitchFamily="34" charset="0"/>
              </a:rPr>
              <a:t>Drives</a:t>
            </a:r>
            <a:br>
              <a:rPr lang="en-US" sz="14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integrated with safety functions according to IEC 61800</a:t>
            </a:r>
          </a:p>
        </p:txBody>
      </p:sp>
      <p:sp>
        <p:nvSpPr>
          <p:cNvPr id="33" name="Rechteck 32">
            <a:extLst>
              <a:ext uri="{FF2B5EF4-FFF2-40B4-BE49-F238E27FC236}">
                <a16:creationId xmlns:a16="http://schemas.microsoft.com/office/drawing/2014/main" id="{B5C3D934-17DB-4D6A-8AAA-DD2DFAE14E64}"/>
              </a:ext>
            </a:extLst>
          </p:cNvPr>
          <p:cNvSpPr/>
          <p:nvPr/>
        </p:nvSpPr>
        <p:spPr>
          <a:xfrm>
            <a:off x="1604754" y="4311739"/>
            <a:ext cx="5186663" cy="1015663"/>
          </a:xfrm>
          <a:prstGeom prst="rect">
            <a:avLst/>
          </a:prstGeom>
        </p:spPr>
        <p:txBody>
          <a:bodyPr wrap="square">
            <a:spAutoFit/>
          </a:bodyPr>
          <a:lstStyle/>
          <a:p>
            <a:pPr defTabSz="855861" fontAlgn="base">
              <a:spcBef>
                <a:spcPts val="1080"/>
              </a:spcBef>
            </a:pPr>
            <a:r>
              <a:rPr lang="en-US" sz="2800" b="1" dirty="0">
                <a:latin typeface="Arial" panose="020B0604020202020204" pitchFamily="34" charset="0"/>
                <a:cs typeface="Arial" panose="020B0604020202020204" pitchFamily="34" charset="0"/>
              </a:rPr>
              <a:t>Safe communication</a:t>
            </a:r>
            <a:br>
              <a:rPr lang="en-US" sz="14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achieved by decentralized automation topologies with </a:t>
            </a:r>
            <a:r>
              <a:rPr lang="en-US" sz="1600" dirty="0" err="1">
                <a:latin typeface="Arial" panose="020B0604020202020204" pitchFamily="34" charset="0"/>
                <a:cs typeface="Arial" panose="020B0604020202020204" pitchFamily="34" charset="0"/>
              </a:rPr>
              <a:t>CANopen</a:t>
            </a:r>
            <a:r>
              <a:rPr lang="en-US" sz="1600" dirty="0">
                <a:latin typeface="Arial" panose="020B0604020202020204" pitchFamily="34" charset="0"/>
                <a:cs typeface="Arial" panose="020B0604020202020204" pitchFamily="34" charset="0"/>
              </a:rPr>
              <a:t> Safety</a:t>
            </a:r>
          </a:p>
        </p:txBody>
      </p:sp>
      <p:sp>
        <p:nvSpPr>
          <p:cNvPr id="5" name="Freeform 5"/>
          <p:cNvSpPr>
            <a:spLocks noEditPoints="1"/>
          </p:cNvSpPr>
          <p:nvPr/>
        </p:nvSpPr>
        <p:spPr bwMode="auto">
          <a:xfrm>
            <a:off x="574675" y="2042514"/>
            <a:ext cx="941610" cy="665162"/>
          </a:xfrm>
          <a:custGeom>
            <a:avLst/>
            <a:gdLst>
              <a:gd name="T0" fmla="*/ 598 w 598"/>
              <a:gd name="T1" fmla="*/ 114 h 422"/>
              <a:gd name="T2" fmla="*/ 510 w 598"/>
              <a:gd name="T3" fmla="*/ 114 h 422"/>
              <a:gd name="T4" fmla="*/ 510 w 598"/>
              <a:gd name="T5" fmla="*/ 30 h 422"/>
              <a:gd name="T6" fmla="*/ 483 w 598"/>
              <a:gd name="T7" fmla="*/ 30 h 422"/>
              <a:gd name="T8" fmla="*/ 483 w 598"/>
              <a:gd name="T9" fmla="*/ 14 h 422"/>
              <a:gd name="T10" fmla="*/ 470 w 598"/>
              <a:gd name="T11" fmla="*/ 0 h 422"/>
              <a:gd name="T12" fmla="*/ 85 w 598"/>
              <a:gd name="T13" fmla="*/ 0 h 422"/>
              <a:gd name="T14" fmla="*/ 72 w 598"/>
              <a:gd name="T15" fmla="*/ 14 h 422"/>
              <a:gd name="T16" fmla="*/ 72 w 598"/>
              <a:gd name="T17" fmla="*/ 51 h 422"/>
              <a:gd name="T18" fmla="*/ 35 w 598"/>
              <a:gd name="T19" fmla="*/ 76 h 422"/>
              <a:gd name="T20" fmla="*/ 0 w 598"/>
              <a:gd name="T21" fmla="*/ 159 h 422"/>
              <a:gd name="T22" fmla="*/ 72 w 598"/>
              <a:gd name="T23" fmla="*/ 268 h 422"/>
              <a:gd name="T24" fmla="*/ 72 w 598"/>
              <a:gd name="T25" fmla="*/ 305 h 422"/>
              <a:gd name="T26" fmla="*/ 85 w 598"/>
              <a:gd name="T27" fmla="*/ 319 h 422"/>
              <a:gd name="T28" fmla="*/ 251 w 598"/>
              <a:gd name="T29" fmla="*/ 319 h 422"/>
              <a:gd name="T30" fmla="*/ 251 w 598"/>
              <a:gd name="T31" fmla="*/ 367 h 422"/>
              <a:gd name="T32" fmla="*/ 149 w 598"/>
              <a:gd name="T33" fmla="*/ 367 h 422"/>
              <a:gd name="T34" fmla="*/ 149 w 598"/>
              <a:gd name="T35" fmla="*/ 422 h 422"/>
              <a:gd name="T36" fmla="*/ 460 w 598"/>
              <a:gd name="T37" fmla="*/ 422 h 422"/>
              <a:gd name="T38" fmla="*/ 460 w 598"/>
              <a:gd name="T39" fmla="*/ 367 h 422"/>
              <a:gd name="T40" fmla="*/ 358 w 598"/>
              <a:gd name="T41" fmla="*/ 367 h 422"/>
              <a:gd name="T42" fmla="*/ 358 w 598"/>
              <a:gd name="T43" fmla="*/ 319 h 422"/>
              <a:gd name="T44" fmla="*/ 470 w 598"/>
              <a:gd name="T45" fmla="*/ 319 h 422"/>
              <a:gd name="T46" fmla="*/ 483 w 598"/>
              <a:gd name="T47" fmla="*/ 305 h 422"/>
              <a:gd name="T48" fmla="*/ 483 w 598"/>
              <a:gd name="T49" fmla="*/ 289 h 422"/>
              <a:gd name="T50" fmla="*/ 510 w 598"/>
              <a:gd name="T51" fmla="*/ 289 h 422"/>
              <a:gd name="T52" fmla="*/ 510 w 598"/>
              <a:gd name="T53" fmla="*/ 205 h 422"/>
              <a:gd name="T54" fmla="*/ 598 w 598"/>
              <a:gd name="T55" fmla="*/ 205 h 422"/>
              <a:gd name="T56" fmla="*/ 598 w 598"/>
              <a:gd name="T57" fmla="*/ 114 h 422"/>
              <a:gd name="T58" fmla="*/ 123 w 598"/>
              <a:gd name="T59" fmla="*/ 202 h 422"/>
              <a:gd name="T60" fmla="*/ 123 w 598"/>
              <a:gd name="T61" fmla="*/ 178 h 422"/>
              <a:gd name="T62" fmla="*/ 305 w 598"/>
              <a:gd name="T63" fmla="*/ 178 h 422"/>
              <a:gd name="T64" fmla="*/ 305 w 598"/>
              <a:gd name="T65" fmla="*/ 202 h 422"/>
              <a:gd name="T66" fmla="*/ 123 w 598"/>
              <a:gd name="T67" fmla="*/ 202 h 422"/>
              <a:gd name="T68" fmla="*/ 305 w 598"/>
              <a:gd name="T69" fmla="*/ 237 h 422"/>
              <a:gd name="T70" fmla="*/ 305 w 598"/>
              <a:gd name="T71" fmla="*/ 261 h 422"/>
              <a:gd name="T72" fmla="*/ 123 w 598"/>
              <a:gd name="T73" fmla="*/ 261 h 422"/>
              <a:gd name="T74" fmla="*/ 123 w 598"/>
              <a:gd name="T75" fmla="*/ 237 h 422"/>
              <a:gd name="T76" fmla="*/ 305 w 598"/>
              <a:gd name="T77" fmla="*/ 237 h 422"/>
              <a:gd name="T78" fmla="*/ 123 w 598"/>
              <a:gd name="T79" fmla="*/ 143 h 422"/>
              <a:gd name="T80" fmla="*/ 123 w 598"/>
              <a:gd name="T81" fmla="*/ 119 h 422"/>
              <a:gd name="T82" fmla="*/ 305 w 598"/>
              <a:gd name="T83" fmla="*/ 119 h 422"/>
              <a:gd name="T84" fmla="*/ 305 w 598"/>
              <a:gd name="T85" fmla="*/ 143 h 422"/>
              <a:gd name="T86" fmla="*/ 123 w 598"/>
              <a:gd name="T87" fmla="*/ 143 h 422"/>
              <a:gd name="T88" fmla="*/ 123 w 598"/>
              <a:gd name="T89" fmla="*/ 83 h 422"/>
              <a:gd name="T90" fmla="*/ 123 w 598"/>
              <a:gd name="T91" fmla="*/ 59 h 422"/>
              <a:gd name="T92" fmla="*/ 305 w 598"/>
              <a:gd name="T93" fmla="*/ 59 h 422"/>
              <a:gd name="T94" fmla="*/ 305 w 598"/>
              <a:gd name="T95" fmla="*/ 83 h 422"/>
              <a:gd name="T96" fmla="*/ 123 w 598"/>
              <a:gd name="T97" fmla="*/ 8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8" h="422">
                <a:moveTo>
                  <a:pt x="598" y="114"/>
                </a:moveTo>
                <a:cubicBezTo>
                  <a:pt x="510" y="114"/>
                  <a:pt x="510" y="114"/>
                  <a:pt x="510" y="114"/>
                </a:cubicBezTo>
                <a:cubicBezTo>
                  <a:pt x="510" y="30"/>
                  <a:pt x="510" y="30"/>
                  <a:pt x="510" y="30"/>
                </a:cubicBezTo>
                <a:cubicBezTo>
                  <a:pt x="483" y="30"/>
                  <a:pt x="483" y="30"/>
                  <a:pt x="483" y="30"/>
                </a:cubicBezTo>
                <a:cubicBezTo>
                  <a:pt x="483" y="14"/>
                  <a:pt x="483" y="14"/>
                  <a:pt x="483" y="14"/>
                </a:cubicBezTo>
                <a:cubicBezTo>
                  <a:pt x="483" y="6"/>
                  <a:pt x="477" y="0"/>
                  <a:pt x="470" y="0"/>
                </a:cubicBezTo>
                <a:cubicBezTo>
                  <a:pt x="85" y="0"/>
                  <a:pt x="85" y="0"/>
                  <a:pt x="85" y="0"/>
                </a:cubicBezTo>
                <a:cubicBezTo>
                  <a:pt x="78" y="0"/>
                  <a:pt x="72" y="6"/>
                  <a:pt x="72" y="14"/>
                </a:cubicBezTo>
                <a:cubicBezTo>
                  <a:pt x="72" y="51"/>
                  <a:pt x="72" y="51"/>
                  <a:pt x="72" y="51"/>
                </a:cubicBezTo>
                <a:cubicBezTo>
                  <a:pt x="58" y="57"/>
                  <a:pt x="45" y="65"/>
                  <a:pt x="35" y="76"/>
                </a:cubicBezTo>
                <a:cubicBezTo>
                  <a:pt x="13" y="97"/>
                  <a:pt x="0" y="127"/>
                  <a:pt x="0" y="159"/>
                </a:cubicBezTo>
                <a:cubicBezTo>
                  <a:pt x="0" y="208"/>
                  <a:pt x="30" y="250"/>
                  <a:pt x="72" y="268"/>
                </a:cubicBezTo>
                <a:cubicBezTo>
                  <a:pt x="72" y="305"/>
                  <a:pt x="72" y="305"/>
                  <a:pt x="72" y="305"/>
                </a:cubicBezTo>
                <a:cubicBezTo>
                  <a:pt x="72" y="313"/>
                  <a:pt x="78" y="319"/>
                  <a:pt x="85" y="319"/>
                </a:cubicBezTo>
                <a:cubicBezTo>
                  <a:pt x="251" y="319"/>
                  <a:pt x="251" y="319"/>
                  <a:pt x="251" y="319"/>
                </a:cubicBezTo>
                <a:cubicBezTo>
                  <a:pt x="251" y="367"/>
                  <a:pt x="251" y="367"/>
                  <a:pt x="251" y="367"/>
                </a:cubicBezTo>
                <a:cubicBezTo>
                  <a:pt x="149" y="367"/>
                  <a:pt x="149" y="367"/>
                  <a:pt x="149" y="367"/>
                </a:cubicBezTo>
                <a:cubicBezTo>
                  <a:pt x="149" y="422"/>
                  <a:pt x="149" y="422"/>
                  <a:pt x="149" y="422"/>
                </a:cubicBezTo>
                <a:cubicBezTo>
                  <a:pt x="460" y="422"/>
                  <a:pt x="460" y="422"/>
                  <a:pt x="460" y="422"/>
                </a:cubicBezTo>
                <a:cubicBezTo>
                  <a:pt x="460" y="367"/>
                  <a:pt x="460" y="367"/>
                  <a:pt x="460" y="367"/>
                </a:cubicBezTo>
                <a:cubicBezTo>
                  <a:pt x="358" y="367"/>
                  <a:pt x="358" y="367"/>
                  <a:pt x="358" y="367"/>
                </a:cubicBezTo>
                <a:cubicBezTo>
                  <a:pt x="358" y="319"/>
                  <a:pt x="358" y="319"/>
                  <a:pt x="358" y="319"/>
                </a:cubicBezTo>
                <a:cubicBezTo>
                  <a:pt x="470" y="319"/>
                  <a:pt x="470" y="319"/>
                  <a:pt x="470" y="319"/>
                </a:cubicBezTo>
                <a:cubicBezTo>
                  <a:pt x="477" y="319"/>
                  <a:pt x="483" y="313"/>
                  <a:pt x="483" y="305"/>
                </a:cubicBezTo>
                <a:cubicBezTo>
                  <a:pt x="483" y="289"/>
                  <a:pt x="483" y="289"/>
                  <a:pt x="483" y="289"/>
                </a:cubicBezTo>
                <a:cubicBezTo>
                  <a:pt x="510" y="289"/>
                  <a:pt x="510" y="289"/>
                  <a:pt x="510" y="289"/>
                </a:cubicBezTo>
                <a:cubicBezTo>
                  <a:pt x="510" y="205"/>
                  <a:pt x="510" y="205"/>
                  <a:pt x="510" y="205"/>
                </a:cubicBezTo>
                <a:cubicBezTo>
                  <a:pt x="598" y="205"/>
                  <a:pt x="598" y="205"/>
                  <a:pt x="598" y="205"/>
                </a:cubicBezTo>
                <a:lnTo>
                  <a:pt x="598" y="114"/>
                </a:lnTo>
                <a:close/>
                <a:moveTo>
                  <a:pt x="123" y="202"/>
                </a:moveTo>
                <a:cubicBezTo>
                  <a:pt x="123" y="178"/>
                  <a:pt x="123" y="178"/>
                  <a:pt x="123" y="178"/>
                </a:cubicBezTo>
                <a:cubicBezTo>
                  <a:pt x="305" y="178"/>
                  <a:pt x="305" y="178"/>
                  <a:pt x="305" y="178"/>
                </a:cubicBezTo>
                <a:cubicBezTo>
                  <a:pt x="305" y="202"/>
                  <a:pt x="305" y="202"/>
                  <a:pt x="305" y="202"/>
                </a:cubicBezTo>
                <a:lnTo>
                  <a:pt x="123" y="202"/>
                </a:lnTo>
                <a:close/>
                <a:moveTo>
                  <a:pt x="305" y="237"/>
                </a:moveTo>
                <a:cubicBezTo>
                  <a:pt x="305" y="261"/>
                  <a:pt x="305" y="261"/>
                  <a:pt x="305" y="261"/>
                </a:cubicBezTo>
                <a:cubicBezTo>
                  <a:pt x="123" y="261"/>
                  <a:pt x="123" y="261"/>
                  <a:pt x="123" y="261"/>
                </a:cubicBezTo>
                <a:cubicBezTo>
                  <a:pt x="123" y="237"/>
                  <a:pt x="123" y="237"/>
                  <a:pt x="123" y="237"/>
                </a:cubicBezTo>
                <a:lnTo>
                  <a:pt x="305" y="237"/>
                </a:lnTo>
                <a:close/>
                <a:moveTo>
                  <a:pt x="123" y="143"/>
                </a:moveTo>
                <a:cubicBezTo>
                  <a:pt x="123" y="119"/>
                  <a:pt x="123" y="119"/>
                  <a:pt x="123" y="119"/>
                </a:cubicBezTo>
                <a:cubicBezTo>
                  <a:pt x="305" y="119"/>
                  <a:pt x="305" y="119"/>
                  <a:pt x="305" y="119"/>
                </a:cubicBezTo>
                <a:cubicBezTo>
                  <a:pt x="305" y="143"/>
                  <a:pt x="305" y="143"/>
                  <a:pt x="305" y="143"/>
                </a:cubicBezTo>
                <a:lnTo>
                  <a:pt x="123" y="143"/>
                </a:lnTo>
                <a:close/>
                <a:moveTo>
                  <a:pt x="123" y="83"/>
                </a:moveTo>
                <a:cubicBezTo>
                  <a:pt x="123" y="59"/>
                  <a:pt x="123" y="59"/>
                  <a:pt x="123" y="59"/>
                </a:cubicBezTo>
                <a:cubicBezTo>
                  <a:pt x="305" y="59"/>
                  <a:pt x="305" y="59"/>
                  <a:pt x="305" y="59"/>
                </a:cubicBezTo>
                <a:cubicBezTo>
                  <a:pt x="305" y="83"/>
                  <a:pt x="305" y="83"/>
                  <a:pt x="305" y="83"/>
                </a:cubicBezTo>
                <a:lnTo>
                  <a:pt x="123" y="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9504" y="400304"/>
            <a:ext cx="1078992" cy="1078992"/>
          </a:xfrm>
          <a:prstGeom prst="rect">
            <a:avLst/>
          </a:prstGeom>
        </p:spPr>
      </p:pic>
      <p:sp>
        <p:nvSpPr>
          <p:cNvPr id="25" name="Eine Ecke des Rechtecks schneiden 24"/>
          <p:cNvSpPr/>
          <p:nvPr/>
        </p:nvSpPr>
        <p:spPr>
          <a:xfrm>
            <a:off x="7831613" y="2201781"/>
            <a:ext cx="3911203" cy="2153588"/>
          </a:xfrm>
          <a:prstGeom prst="snip1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0100" tIns="121500" rIns="97200" bIns="121500" rtlCol="0" anchor="t">
            <a:spAutoFit/>
          </a:bodyPr>
          <a:lstStyle/>
          <a:p>
            <a:pPr defTabSz="855861"/>
            <a:r>
              <a:rPr lang="en-US" sz="1400" b="1" dirty="0">
                <a:solidFill>
                  <a:srgbClr val="435055"/>
                </a:solidFill>
                <a:latin typeface="Arial" panose="020B0604020202020204" pitchFamily="34" charset="0"/>
                <a:cs typeface="Arial" panose="020B0604020202020204" pitchFamily="34" charset="0"/>
              </a:rPr>
              <a:t>Collaboration Partners</a:t>
            </a:r>
          </a:p>
          <a:p>
            <a:pPr marL="192881" indent="-192881" defTabSz="855861">
              <a:buFont typeface="Arial" panose="020B0604020202020204" pitchFamily="34" charset="0"/>
              <a:buChar char="•"/>
            </a:pPr>
            <a:r>
              <a:rPr lang="en-US" sz="1200" dirty="0" err="1">
                <a:solidFill>
                  <a:srgbClr val="435055"/>
                </a:solidFill>
                <a:latin typeface="Arial" panose="020B0604020202020204" pitchFamily="34" charset="0"/>
                <a:cs typeface="Arial" panose="020B0604020202020204" pitchFamily="34" charset="0"/>
              </a:rPr>
              <a:t>Karlsruher</a:t>
            </a:r>
            <a:r>
              <a:rPr lang="en-US" sz="1200" dirty="0">
                <a:solidFill>
                  <a:srgbClr val="435055"/>
                </a:solidFill>
                <a:latin typeface="Arial" panose="020B0604020202020204" pitchFamily="34" charset="0"/>
                <a:cs typeface="Arial" panose="020B0604020202020204" pitchFamily="34" charset="0"/>
              </a:rPr>
              <a:t> </a:t>
            </a:r>
            <a:r>
              <a:rPr lang="en-US" sz="1200" dirty="0" err="1">
                <a:solidFill>
                  <a:srgbClr val="435055"/>
                </a:solidFill>
                <a:latin typeface="Arial" panose="020B0604020202020204" pitchFamily="34" charset="0"/>
                <a:cs typeface="Arial" panose="020B0604020202020204" pitchFamily="34" charset="0"/>
              </a:rPr>
              <a:t>Institut</a:t>
            </a:r>
            <a:r>
              <a:rPr lang="en-US" sz="1200" dirty="0">
                <a:solidFill>
                  <a:srgbClr val="435055"/>
                </a:solidFill>
                <a:latin typeface="Arial" panose="020B0604020202020204" pitchFamily="34" charset="0"/>
                <a:cs typeface="Arial" panose="020B0604020202020204" pitchFamily="34" charset="0"/>
              </a:rPr>
              <a:t> </a:t>
            </a:r>
            <a:r>
              <a:rPr lang="en-US" sz="1200" dirty="0" err="1">
                <a:solidFill>
                  <a:srgbClr val="435055"/>
                </a:solidFill>
                <a:latin typeface="Arial" panose="020B0604020202020204" pitchFamily="34" charset="0"/>
                <a:cs typeface="Arial" panose="020B0604020202020204" pitchFamily="34" charset="0"/>
              </a:rPr>
              <a:t>für</a:t>
            </a:r>
            <a:r>
              <a:rPr lang="en-US" sz="1200" dirty="0">
                <a:solidFill>
                  <a:srgbClr val="435055"/>
                </a:solidFill>
                <a:latin typeface="Arial" panose="020B0604020202020204" pitchFamily="34" charset="0"/>
                <a:cs typeface="Arial" panose="020B0604020202020204" pitchFamily="34" charset="0"/>
              </a:rPr>
              <a:t> </a:t>
            </a:r>
            <a:r>
              <a:rPr lang="en-US" sz="1200" dirty="0" err="1">
                <a:solidFill>
                  <a:srgbClr val="435055"/>
                </a:solidFill>
                <a:latin typeface="Arial" panose="020B0604020202020204" pitchFamily="34" charset="0"/>
                <a:cs typeface="Arial" panose="020B0604020202020204" pitchFamily="34" charset="0"/>
              </a:rPr>
              <a:t>Technologie</a:t>
            </a:r>
            <a:r>
              <a:rPr lang="en-US" sz="1200" dirty="0">
                <a:solidFill>
                  <a:srgbClr val="435055"/>
                </a:solidFill>
                <a:latin typeface="Arial" panose="020B0604020202020204" pitchFamily="34" charset="0"/>
                <a:cs typeface="Arial" panose="020B0604020202020204" pitchFamily="34" charset="0"/>
              </a:rPr>
              <a:t> (KIT)</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HIMA Paul Hildebrandt GmbH</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SEW-</a:t>
            </a:r>
            <a:r>
              <a:rPr lang="en-US" sz="1200" dirty="0" err="1">
                <a:solidFill>
                  <a:srgbClr val="435055"/>
                </a:solidFill>
                <a:latin typeface="Arial" panose="020B0604020202020204" pitchFamily="34" charset="0"/>
                <a:cs typeface="Arial" panose="020B0604020202020204" pitchFamily="34" charset="0"/>
              </a:rPr>
              <a:t>Eurodrive</a:t>
            </a:r>
            <a:r>
              <a:rPr lang="en-US" sz="1200" dirty="0">
                <a:solidFill>
                  <a:srgbClr val="435055"/>
                </a:solidFill>
                <a:latin typeface="Arial" panose="020B0604020202020204" pitchFamily="34" charset="0"/>
                <a:cs typeface="Arial" panose="020B0604020202020204" pitchFamily="34" charset="0"/>
              </a:rPr>
              <a:t> GmbH &amp; Co. KG</a:t>
            </a:r>
          </a:p>
          <a:p>
            <a:pPr marL="192881" indent="-192881" defTabSz="855861">
              <a:buFont typeface="Arial" panose="020B0604020202020204" pitchFamily="34" charset="0"/>
              <a:buChar char="•"/>
            </a:pPr>
            <a:r>
              <a:rPr lang="en-US" sz="1200" dirty="0" err="1">
                <a:solidFill>
                  <a:srgbClr val="435055"/>
                </a:solidFill>
                <a:latin typeface="Arial" panose="020B0604020202020204" pitchFamily="34" charset="0"/>
                <a:cs typeface="Arial" panose="020B0604020202020204" pitchFamily="34" charset="0"/>
              </a:rPr>
              <a:t>ebmPapst</a:t>
            </a:r>
            <a:r>
              <a:rPr lang="en-US" sz="1200" dirty="0">
                <a:solidFill>
                  <a:srgbClr val="435055"/>
                </a:solidFill>
                <a:latin typeface="Arial" panose="020B0604020202020204" pitchFamily="34" charset="0"/>
                <a:cs typeface="Arial" panose="020B0604020202020204" pitchFamily="34" charset="0"/>
              </a:rPr>
              <a:t> St. </a:t>
            </a:r>
            <a:r>
              <a:rPr lang="en-US" sz="1200" dirty="0" err="1">
                <a:solidFill>
                  <a:srgbClr val="435055"/>
                </a:solidFill>
                <a:latin typeface="Arial" panose="020B0604020202020204" pitchFamily="34" charset="0"/>
                <a:cs typeface="Arial" panose="020B0604020202020204" pitchFamily="34" charset="0"/>
              </a:rPr>
              <a:t>Georgen</a:t>
            </a:r>
            <a:r>
              <a:rPr lang="en-US" sz="1200" dirty="0">
                <a:solidFill>
                  <a:srgbClr val="435055"/>
                </a:solidFill>
                <a:latin typeface="Arial" panose="020B0604020202020204" pitchFamily="34" charset="0"/>
                <a:cs typeface="Arial" panose="020B0604020202020204" pitchFamily="34" charset="0"/>
              </a:rPr>
              <a:t> GmbH &amp; Co. KG</a:t>
            </a:r>
          </a:p>
          <a:p>
            <a:pPr defTabSz="855861"/>
            <a:endParaRPr lang="en-US" sz="1200" b="1" dirty="0">
              <a:solidFill>
                <a:srgbClr val="435055"/>
              </a:solidFill>
              <a:latin typeface="Arial" panose="020B0604020202020204" pitchFamily="34" charset="0"/>
              <a:cs typeface="Arial" panose="020B0604020202020204" pitchFamily="34" charset="0"/>
            </a:endParaRPr>
          </a:p>
          <a:p>
            <a:pPr defTabSz="855861"/>
            <a:r>
              <a:rPr lang="en-US" sz="1400" b="1" dirty="0">
                <a:solidFill>
                  <a:srgbClr val="435055"/>
                </a:solidFill>
                <a:latin typeface="Arial" panose="020B0604020202020204" pitchFamily="34" charset="0"/>
                <a:cs typeface="Arial" panose="020B0604020202020204" pitchFamily="34" charset="0"/>
              </a:rPr>
              <a:t>HIMA’s Scope of Service</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Performance analysis</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Hardware and software design</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Development in collaboration</a:t>
            </a:r>
          </a:p>
        </p:txBody>
      </p:sp>
      <p:sp>
        <p:nvSpPr>
          <p:cNvPr id="26" name="Eine Ecke des Rechtecks schneiden 25"/>
          <p:cNvSpPr/>
          <p:nvPr/>
        </p:nvSpPr>
        <p:spPr>
          <a:xfrm>
            <a:off x="7831613" y="4410431"/>
            <a:ext cx="3911203" cy="830149"/>
          </a:xfrm>
          <a:prstGeom prst="snip1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70100" tIns="121500" rIns="97200" bIns="121500" rtlCol="0" anchor="t">
            <a:spAutoFit/>
          </a:bodyPr>
          <a:lstStyle/>
          <a:p>
            <a:pPr defTabSz="855861"/>
            <a:r>
              <a:rPr lang="en-US" sz="1400" b="1" dirty="0">
                <a:solidFill>
                  <a:schemeClr val="bg1"/>
                </a:solidFill>
                <a:latin typeface="Arial" panose="020B0604020202020204" pitchFamily="34" charset="0"/>
                <a:cs typeface="Arial" panose="020B0604020202020204" pitchFamily="34" charset="0"/>
              </a:rPr>
              <a:t>HICore Unique Selling Point</a:t>
            </a:r>
          </a:p>
          <a:p>
            <a:pPr marL="192881" indent="-192881" defTabSz="85586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Extreme high integration density</a:t>
            </a:r>
          </a:p>
          <a:p>
            <a:pPr marL="192881" indent="-192881" defTabSz="85586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High temperature range</a:t>
            </a:r>
          </a:p>
        </p:txBody>
      </p:sp>
    </p:spTree>
    <p:extLst>
      <p:ext uri="{BB962C8B-B14F-4D97-AF65-F5344CB8AC3E}">
        <p14:creationId xmlns:p14="http://schemas.microsoft.com/office/powerpoint/2010/main" val="2070096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4" y="205740"/>
            <a:ext cx="11763375" cy="6109602"/>
          </a:xfrm>
          <a:prstGeom prst="rect">
            <a:avLst/>
          </a:prstGeom>
        </p:spPr>
      </p:pic>
      <p:sp>
        <p:nvSpPr>
          <p:cNvPr id="8" name="Rechteck 7"/>
          <p:cNvSpPr/>
          <p:nvPr/>
        </p:nvSpPr>
        <p:spPr>
          <a:xfrm>
            <a:off x="211138" y="212726"/>
            <a:ext cx="11766550" cy="1493307"/>
          </a:xfrm>
          <a:prstGeom prst="rect">
            <a:avLst/>
          </a:prstGeom>
          <a:gradFill>
            <a:gsLst>
              <a:gs pos="0">
                <a:schemeClr val="tx1">
                  <a:lumMod val="50000"/>
                  <a:alpha val="70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aphicFrame>
        <p:nvGraphicFramePr>
          <p:cNvPr id="19" name="Tabelle 18"/>
          <p:cNvGraphicFramePr>
            <a:graphicFrameLocks noGrp="1"/>
          </p:cNvGraphicFramePr>
          <p:nvPr/>
        </p:nvGraphicFramePr>
        <p:xfrm>
          <a:off x="425452" y="549275"/>
          <a:ext cx="6076948" cy="728640"/>
        </p:xfrm>
        <a:graphic>
          <a:graphicData uri="http://schemas.openxmlformats.org/drawingml/2006/table">
            <a:tbl>
              <a:tblPr firstRow="1" bandRow="1">
                <a:tableStyleId>{5C22544A-7EE6-4342-B048-85BDC9FD1C3A}</a:tableStyleId>
              </a:tblPr>
              <a:tblGrid>
                <a:gridCol w="6076948">
                  <a:extLst>
                    <a:ext uri="{9D8B030D-6E8A-4147-A177-3AD203B41FA5}">
                      <a16:colId xmlns:a16="http://schemas.microsoft.com/office/drawing/2014/main" val="3344256779"/>
                    </a:ext>
                  </a:extLst>
                </a:gridCol>
              </a:tblGrid>
              <a:tr h="489533">
                <a:tc>
                  <a:txBody>
                    <a:bodyPr/>
                    <a:lstStyle/>
                    <a:p>
                      <a:r>
                        <a:rPr lang="en-GB" sz="3600" b="1" i="0" u="none" strike="noStrike" cap="none" noProof="0" dirty="0">
                          <a:solidFill>
                            <a:schemeClr val="lt1"/>
                          </a:solidFill>
                          <a:latin typeface="+mn-lt"/>
                          <a:ea typeface="Arial"/>
                          <a:cs typeface="Arial"/>
                          <a:sym typeface="Arial"/>
                        </a:rPr>
                        <a:t>Safety Functions</a:t>
                      </a:r>
                      <a:r>
                        <a:rPr lang="en-GB" sz="3600" b="1" i="0" u="none" strike="noStrike" cap="none" baseline="0" noProof="0" dirty="0">
                          <a:solidFill>
                            <a:schemeClr val="lt1"/>
                          </a:solidFill>
                          <a:latin typeface="+mn-lt"/>
                          <a:ea typeface="Arial"/>
                          <a:cs typeface="Arial"/>
                          <a:sym typeface="Arial"/>
                        </a:rPr>
                        <a:t> for Drives</a:t>
                      </a:r>
                      <a:endParaRPr lang="en-GB" sz="3600" b="1" i="0" u="none" strike="noStrike" cap="none" noProof="0" dirty="0">
                        <a:solidFill>
                          <a:schemeClr val="lt1"/>
                        </a:solidFill>
                        <a:latin typeface="+mn-lt"/>
                        <a:ea typeface="Arial"/>
                        <a:cs typeface="Arial"/>
                        <a:sym typeface="Arial"/>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46" name="Grafik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2654" y="550722"/>
            <a:ext cx="553234" cy="262747"/>
          </a:xfrm>
          <a:prstGeom prst="rect">
            <a:avLst/>
          </a:prstGeom>
        </p:spPr>
      </p:pic>
      <p:sp>
        <p:nvSpPr>
          <p:cNvPr id="9" name="Fußzeilenplatzhalter 1"/>
          <p:cNvSpPr>
            <a:spLocks noGrp="1"/>
          </p:cNvSpPr>
          <p:nvPr>
            <p:ph type="ftr" sz="quarter" idx="11"/>
          </p:nvPr>
        </p:nvSpPr>
        <p:spPr>
          <a:xfrm>
            <a:off x="428402" y="6356352"/>
            <a:ext cx="9390063" cy="365125"/>
          </a:xfrm>
        </p:spPr>
        <p:txBody>
          <a:bodyPr/>
          <a:lstStyle/>
          <a:p>
            <a:r>
              <a:rPr lang="de-DE" dirty="0"/>
              <a:t>© HIMA Paul Hildebrandt GmbH 2019</a:t>
            </a:r>
          </a:p>
        </p:txBody>
      </p:sp>
    </p:spTree>
    <p:extLst>
      <p:ext uri="{BB962C8B-B14F-4D97-AF65-F5344CB8AC3E}">
        <p14:creationId xmlns:p14="http://schemas.microsoft.com/office/powerpoint/2010/main" val="289030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1"/>
          <p:cNvSpPr>
            <a:spLocks noGrp="1"/>
          </p:cNvSpPr>
          <p:nvPr>
            <p:ph type="ftr" sz="quarter" idx="11"/>
          </p:nvPr>
        </p:nvSpPr>
        <p:spPr/>
        <p:txBody>
          <a:bodyPr/>
          <a:lstStyle/>
          <a:p>
            <a:r>
              <a:rPr lang="de-DE" dirty="0"/>
              <a:t>© HIMA Paul Hildebrandt GmbH 2019</a:t>
            </a:r>
          </a:p>
        </p:txBody>
      </p:sp>
      <p:graphicFrame>
        <p:nvGraphicFramePr>
          <p:cNvPr id="14" name="Tabelle 13"/>
          <p:cNvGraphicFramePr>
            <a:graphicFrameLocks noGrp="1"/>
          </p:cNvGraphicFramePr>
          <p:nvPr/>
        </p:nvGraphicFramePr>
        <p:xfrm>
          <a:off x="425451" y="549275"/>
          <a:ext cx="9016261" cy="728640"/>
        </p:xfrm>
        <a:graphic>
          <a:graphicData uri="http://schemas.openxmlformats.org/drawingml/2006/table">
            <a:tbl>
              <a:tblPr firstRow="1" bandRow="1">
                <a:tableStyleId>{5C22544A-7EE6-4342-B048-85BDC9FD1C3A}</a:tableStyleId>
              </a:tblPr>
              <a:tblGrid>
                <a:gridCol w="9016261">
                  <a:extLst>
                    <a:ext uri="{9D8B030D-6E8A-4147-A177-3AD203B41FA5}">
                      <a16:colId xmlns:a16="http://schemas.microsoft.com/office/drawing/2014/main" val="3344256779"/>
                    </a:ext>
                  </a:extLst>
                </a:gridCol>
              </a:tblGrid>
              <a:tr h="489533">
                <a:tc>
                  <a:txBody>
                    <a:bodyPr/>
                    <a:lstStyle/>
                    <a:p>
                      <a:r>
                        <a:rPr lang="de-DE" sz="3600" b="1" i="0" u="none" strike="noStrike" cap="none" dirty="0">
                          <a:solidFill>
                            <a:schemeClr val="tx1"/>
                          </a:solidFill>
                          <a:latin typeface="+mn-lt"/>
                          <a:ea typeface="Arial"/>
                          <a:cs typeface="Arial"/>
                          <a:sym typeface="Arial"/>
                        </a:rPr>
                        <a:t>STÖBER Antriebstechnik GmbH &amp; Co KG</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16" name="Group 8"/>
          <p:cNvGrpSpPr>
            <a:grpSpLocks noChangeAspect="1"/>
          </p:cNvGrpSpPr>
          <p:nvPr/>
        </p:nvGrpSpPr>
        <p:grpSpPr bwMode="auto">
          <a:xfrm>
            <a:off x="615461" y="4426280"/>
            <a:ext cx="744848" cy="827548"/>
            <a:chOff x="2462" y="629"/>
            <a:chExt cx="2756" cy="3062"/>
          </a:xfrm>
          <a:solidFill>
            <a:schemeClr val="tx1"/>
          </a:solidFill>
        </p:grpSpPr>
        <p:sp>
          <p:nvSpPr>
            <p:cNvPr id="32" name="Freeform 9"/>
            <p:cNvSpPr>
              <a:spLocks noEditPoints="1"/>
            </p:cNvSpPr>
            <p:nvPr/>
          </p:nvSpPr>
          <p:spPr bwMode="auto">
            <a:xfrm>
              <a:off x="2462" y="629"/>
              <a:ext cx="2756" cy="3062"/>
            </a:xfrm>
            <a:custGeom>
              <a:avLst/>
              <a:gdLst>
                <a:gd name="T0" fmla="*/ 145 w 388"/>
                <a:gd name="T1" fmla="*/ 0 h 431"/>
                <a:gd name="T2" fmla="*/ 110 w 388"/>
                <a:gd name="T3" fmla="*/ 41 h 431"/>
                <a:gd name="T4" fmla="*/ 55 w 388"/>
                <a:gd name="T5" fmla="*/ 76 h 431"/>
                <a:gd name="T6" fmla="*/ 34 w 388"/>
                <a:gd name="T7" fmla="*/ 83 h 431"/>
                <a:gd name="T8" fmla="*/ 0 w 388"/>
                <a:gd name="T9" fmla="*/ 396 h 431"/>
                <a:gd name="T10" fmla="*/ 243 w 388"/>
                <a:gd name="T11" fmla="*/ 431 h 431"/>
                <a:gd name="T12" fmla="*/ 278 w 388"/>
                <a:gd name="T13" fmla="*/ 389 h 431"/>
                <a:gd name="T14" fmla="*/ 333 w 388"/>
                <a:gd name="T15" fmla="*/ 354 h 431"/>
                <a:gd name="T16" fmla="*/ 353 w 388"/>
                <a:gd name="T17" fmla="*/ 348 h 431"/>
                <a:gd name="T18" fmla="*/ 388 w 388"/>
                <a:gd name="T19" fmla="*/ 104 h 431"/>
                <a:gd name="T20" fmla="*/ 279 w 388"/>
                <a:gd name="T21" fmla="*/ 29 h 431"/>
                <a:gd name="T22" fmla="*/ 297 w 388"/>
                <a:gd name="T23" fmla="*/ 110 h 431"/>
                <a:gd name="T24" fmla="*/ 279 w 388"/>
                <a:gd name="T25" fmla="*/ 91 h 431"/>
                <a:gd name="T26" fmla="*/ 254 w 388"/>
                <a:gd name="T27" fmla="*/ 396 h 431"/>
                <a:gd name="T28" fmla="*/ 34 w 388"/>
                <a:gd name="T29" fmla="*/ 406 h 431"/>
                <a:gd name="T30" fmla="*/ 24 w 388"/>
                <a:gd name="T31" fmla="*/ 118 h 431"/>
                <a:gd name="T32" fmla="*/ 55 w 388"/>
                <a:gd name="T33" fmla="*/ 107 h 431"/>
                <a:gd name="T34" fmla="*/ 89 w 388"/>
                <a:gd name="T35" fmla="*/ 389 h 431"/>
                <a:gd name="T36" fmla="*/ 254 w 388"/>
                <a:gd name="T37" fmla="*/ 396 h 431"/>
                <a:gd name="T38" fmla="*/ 298 w 388"/>
                <a:gd name="T39" fmla="*/ 365 h 431"/>
                <a:gd name="T40" fmla="*/ 254 w 388"/>
                <a:gd name="T41" fmla="*/ 365 h 431"/>
                <a:gd name="T42" fmla="*/ 108 w 388"/>
                <a:gd name="T43" fmla="*/ 365 h 431"/>
                <a:gd name="T44" fmla="*/ 79 w 388"/>
                <a:gd name="T45" fmla="*/ 354 h 431"/>
                <a:gd name="T46" fmla="*/ 79 w 388"/>
                <a:gd name="T47" fmla="*/ 305 h 431"/>
                <a:gd name="T48" fmla="*/ 79 w 388"/>
                <a:gd name="T49" fmla="*/ 253 h 431"/>
                <a:gd name="T50" fmla="*/ 79 w 388"/>
                <a:gd name="T51" fmla="*/ 83 h 431"/>
                <a:gd name="T52" fmla="*/ 90 w 388"/>
                <a:gd name="T53" fmla="*/ 66 h 431"/>
                <a:gd name="T54" fmla="*/ 110 w 388"/>
                <a:gd name="T55" fmla="*/ 83 h 431"/>
                <a:gd name="T56" fmla="*/ 110 w 388"/>
                <a:gd name="T57" fmla="*/ 253 h 431"/>
                <a:gd name="T58" fmla="*/ 110 w 388"/>
                <a:gd name="T59" fmla="*/ 305 h 431"/>
                <a:gd name="T60" fmla="*/ 114 w 388"/>
                <a:gd name="T61" fmla="*/ 329 h 431"/>
                <a:gd name="T62" fmla="*/ 123 w 388"/>
                <a:gd name="T63" fmla="*/ 340 h 431"/>
                <a:gd name="T64" fmla="*/ 254 w 388"/>
                <a:gd name="T65" fmla="*/ 348 h 431"/>
                <a:gd name="T66" fmla="*/ 309 w 388"/>
                <a:gd name="T67" fmla="*/ 348 h 431"/>
                <a:gd name="T68" fmla="*/ 364 w 388"/>
                <a:gd name="T69" fmla="*/ 313 h 431"/>
                <a:gd name="T70" fmla="*/ 333 w 388"/>
                <a:gd name="T71" fmla="*/ 324 h 431"/>
                <a:gd name="T72" fmla="*/ 278 w 388"/>
                <a:gd name="T73" fmla="*/ 324 h 431"/>
                <a:gd name="T74" fmla="*/ 254 w 388"/>
                <a:gd name="T75" fmla="*/ 324 h 431"/>
                <a:gd name="T76" fmla="*/ 163 w 388"/>
                <a:gd name="T77" fmla="*/ 324 h 431"/>
                <a:gd name="T78" fmla="*/ 144 w 388"/>
                <a:gd name="T79" fmla="*/ 323 h 431"/>
                <a:gd name="T80" fmla="*/ 134 w 388"/>
                <a:gd name="T81" fmla="*/ 313 h 431"/>
                <a:gd name="T82" fmla="*/ 134 w 388"/>
                <a:gd name="T83" fmla="*/ 288 h 431"/>
                <a:gd name="T84" fmla="*/ 134 w 388"/>
                <a:gd name="T85" fmla="*/ 264 h 431"/>
                <a:gd name="T86" fmla="*/ 134 w 388"/>
                <a:gd name="T87" fmla="*/ 236 h 431"/>
                <a:gd name="T88" fmla="*/ 134 w 388"/>
                <a:gd name="T89" fmla="*/ 107 h 431"/>
                <a:gd name="T90" fmla="*/ 134 w 388"/>
                <a:gd name="T91" fmla="*/ 66 h 431"/>
                <a:gd name="T92" fmla="*/ 134 w 388"/>
                <a:gd name="T93" fmla="*/ 35 h 431"/>
                <a:gd name="T94" fmla="*/ 254 w 388"/>
                <a:gd name="T95" fmla="*/ 24 h 431"/>
                <a:gd name="T96" fmla="*/ 254 w 388"/>
                <a:gd name="T97" fmla="*/ 101 h 431"/>
                <a:gd name="T98" fmla="*/ 287 w 388"/>
                <a:gd name="T99" fmla="*/ 134 h 431"/>
                <a:gd name="T100" fmla="*/ 364 w 388"/>
                <a:gd name="T101" fmla="*/ 13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 h="431">
                  <a:moveTo>
                    <a:pt x="284" y="0"/>
                  </a:moveTo>
                  <a:cubicBezTo>
                    <a:pt x="145" y="0"/>
                    <a:pt x="145" y="0"/>
                    <a:pt x="145" y="0"/>
                  </a:cubicBezTo>
                  <a:cubicBezTo>
                    <a:pt x="126" y="0"/>
                    <a:pt x="110" y="16"/>
                    <a:pt x="110" y="35"/>
                  </a:cubicBezTo>
                  <a:cubicBezTo>
                    <a:pt x="110" y="41"/>
                    <a:pt x="110" y="41"/>
                    <a:pt x="110" y="41"/>
                  </a:cubicBezTo>
                  <a:cubicBezTo>
                    <a:pt x="90" y="41"/>
                    <a:pt x="90" y="41"/>
                    <a:pt x="90" y="41"/>
                  </a:cubicBezTo>
                  <a:cubicBezTo>
                    <a:pt x="71" y="41"/>
                    <a:pt x="55" y="57"/>
                    <a:pt x="55" y="76"/>
                  </a:cubicBezTo>
                  <a:cubicBezTo>
                    <a:pt x="55" y="83"/>
                    <a:pt x="55" y="83"/>
                    <a:pt x="55" y="83"/>
                  </a:cubicBezTo>
                  <a:cubicBezTo>
                    <a:pt x="34" y="83"/>
                    <a:pt x="34" y="83"/>
                    <a:pt x="34" y="83"/>
                  </a:cubicBezTo>
                  <a:cubicBezTo>
                    <a:pt x="15" y="83"/>
                    <a:pt x="0" y="99"/>
                    <a:pt x="0" y="118"/>
                  </a:cubicBezTo>
                  <a:cubicBezTo>
                    <a:pt x="0" y="396"/>
                    <a:pt x="0" y="396"/>
                    <a:pt x="0" y="396"/>
                  </a:cubicBezTo>
                  <a:cubicBezTo>
                    <a:pt x="0" y="415"/>
                    <a:pt x="15" y="431"/>
                    <a:pt x="34" y="431"/>
                  </a:cubicBezTo>
                  <a:cubicBezTo>
                    <a:pt x="243" y="431"/>
                    <a:pt x="243" y="431"/>
                    <a:pt x="243" y="431"/>
                  </a:cubicBezTo>
                  <a:cubicBezTo>
                    <a:pt x="262" y="431"/>
                    <a:pt x="278" y="415"/>
                    <a:pt x="278" y="396"/>
                  </a:cubicBezTo>
                  <a:cubicBezTo>
                    <a:pt x="278" y="389"/>
                    <a:pt x="278" y="389"/>
                    <a:pt x="278" y="389"/>
                  </a:cubicBezTo>
                  <a:cubicBezTo>
                    <a:pt x="298" y="389"/>
                    <a:pt x="298" y="389"/>
                    <a:pt x="298" y="389"/>
                  </a:cubicBezTo>
                  <a:cubicBezTo>
                    <a:pt x="317" y="389"/>
                    <a:pt x="333" y="373"/>
                    <a:pt x="333" y="354"/>
                  </a:cubicBezTo>
                  <a:cubicBezTo>
                    <a:pt x="333" y="348"/>
                    <a:pt x="333" y="348"/>
                    <a:pt x="333" y="348"/>
                  </a:cubicBezTo>
                  <a:cubicBezTo>
                    <a:pt x="353" y="348"/>
                    <a:pt x="353" y="348"/>
                    <a:pt x="353" y="348"/>
                  </a:cubicBezTo>
                  <a:cubicBezTo>
                    <a:pt x="372" y="348"/>
                    <a:pt x="388" y="332"/>
                    <a:pt x="388" y="313"/>
                  </a:cubicBezTo>
                  <a:cubicBezTo>
                    <a:pt x="388" y="104"/>
                    <a:pt x="388" y="104"/>
                    <a:pt x="388" y="104"/>
                  </a:cubicBezTo>
                  <a:lnTo>
                    <a:pt x="284" y="0"/>
                  </a:lnTo>
                  <a:close/>
                  <a:moveTo>
                    <a:pt x="279" y="29"/>
                  </a:moveTo>
                  <a:cubicBezTo>
                    <a:pt x="360" y="110"/>
                    <a:pt x="360" y="110"/>
                    <a:pt x="360" y="110"/>
                  </a:cubicBezTo>
                  <a:cubicBezTo>
                    <a:pt x="297" y="110"/>
                    <a:pt x="297" y="110"/>
                    <a:pt x="297" y="110"/>
                  </a:cubicBezTo>
                  <a:cubicBezTo>
                    <a:pt x="279" y="110"/>
                    <a:pt x="279" y="110"/>
                    <a:pt x="279" y="110"/>
                  </a:cubicBezTo>
                  <a:cubicBezTo>
                    <a:pt x="279" y="91"/>
                    <a:pt x="279" y="91"/>
                    <a:pt x="279" y="91"/>
                  </a:cubicBezTo>
                  <a:lnTo>
                    <a:pt x="279" y="29"/>
                  </a:lnTo>
                  <a:close/>
                  <a:moveTo>
                    <a:pt x="254" y="396"/>
                  </a:moveTo>
                  <a:cubicBezTo>
                    <a:pt x="254" y="402"/>
                    <a:pt x="249" y="406"/>
                    <a:pt x="243" y="406"/>
                  </a:cubicBezTo>
                  <a:cubicBezTo>
                    <a:pt x="34" y="406"/>
                    <a:pt x="34" y="406"/>
                    <a:pt x="34" y="406"/>
                  </a:cubicBezTo>
                  <a:cubicBezTo>
                    <a:pt x="28" y="406"/>
                    <a:pt x="24" y="402"/>
                    <a:pt x="24" y="396"/>
                  </a:cubicBezTo>
                  <a:cubicBezTo>
                    <a:pt x="24" y="118"/>
                    <a:pt x="24" y="118"/>
                    <a:pt x="24" y="118"/>
                  </a:cubicBezTo>
                  <a:cubicBezTo>
                    <a:pt x="24" y="112"/>
                    <a:pt x="29" y="107"/>
                    <a:pt x="34" y="107"/>
                  </a:cubicBezTo>
                  <a:cubicBezTo>
                    <a:pt x="55" y="107"/>
                    <a:pt x="55" y="107"/>
                    <a:pt x="55" y="107"/>
                  </a:cubicBezTo>
                  <a:cubicBezTo>
                    <a:pt x="55" y="354"/>
                    <a:pt x="55" y="354"/>
                    <a:pt x="55" y="354"/>
                  </a:cubicBezTo>
                  <a:cubicBezTo>
                    <a:pt x="55" y="373"/>
                    <a:pt x="70" y="389"/>
                    <a:pt x="89" y="389"/>
                  </a:cubicBezTo>
                  <a:cubicBezTo>
                    <a:pt x="254" y="389"/>
                    <a:pt x="254" y="389"/>
                    <a:pt x="254" y="389"/>
                  </a:cubicBezTo>
                  <a:lnTo>
                    <a:pt x="254" y="396"/>
                  </a:lnTo>
                  <a:close/>
                  <a:moveTo>
                    <a:pt x="309" y="354"/>
                  </a:moveTo>
                  <a:cubicBezTo>
                    <a:pt x="309" y="360"/>
                    <a:pt x="304" y="365"/>
                    <a:pt x="298" y="365"/>
                  </a:cubicBezTo>
                  <a:cubicBezTo>
                    <a:pt x="278" y="365"/>
                    <a:pt x="278" y="365"/>
                    <a:pt x="278" y="365"/>
                  </a:cubicBezTo>
                  <a:cubicBezTo>
                    <a:pt x="254" y="365"/>
                    <a:pt x="254" y="365"/>
                    <a:pt x="254" y="365"/>
                  </a:cubicBezTo>
                  <a:cubicBezTo>
                    <a:pt x="216" y="365"/>
                    <a:pt x="216" y="365"/>
                    <a:pt x="216" y="365"/>
                  </a:cubicBezTo>
                  <a:cubicBezTo>
                    <a:pt x="108" y="365"/>
                    <a:pt x="108" y="365"/>
                    <a:pt x="108" y="365"/>
                  </a:cubicBezTo>
                  <a:cubicBezTo>
                    <a:pt x="89" y="365"/>
                    <a:pt x="89" y="365"/>
                    <a:pt x="89" y="365"/>
                  </a:cubicBezTo>
                  <a:cubicBezTo>
                    <a:pt x="84" y="365"/>
                    <a:pt x="79" y="360"/>
                    <a:pt x="79" y="354"/>
                  </a:cubicBezTo>
                  <a:cubicBezTo>
                    <a:pt x="79" y="329"/>
                    <a:pt x="79" y="329"/>
                    <a:pt x="79" y="329"/>
                  </a:cubicBezTo>
                  <a:cubicBezTo>
                    <a:pt x="79" y="305"/>
                    <a:pt x="79" y="305"/>
                    <a:pt x="79" y="305"/>
                  </a:cubicBezTo>
                  <a:cubicBezTo>
                    <a:pt x="79" y="277"/>
                    <a:pt x="79" y="277"/>
                    <a:pt x="79" y="277"/>
                  </a:cubicBezTo>
                  <a:cubicBezTo>
                    <a:pt x="79" y="253"/>
                    <a:pt x="79" y="253"/>
                    <a:pt x="79" y="253"/>
                  </a:cubicBezTo>
                  <a:cubicBezTo>
                    <a:pt x="79" y="107"/>
                    <a:pt x="79" y="107"/>
                    <a:pt x="79" y="107"/>
                  </a:cubicBezTo>
                  <a:cubicBezTo>
                    <a:pt x="79" y="83"/>
                    <a:pt x="79" y="83"/>
                    <a:pt x="79" y="83"/>
                  </a:cubicBezTo>
                  <a:cubicBezTo>
                    <a:pt x="79" y="76"/>
                    <a:pt x="79" y="76"/>
                    <a:pt x="79" y="76"/>
                  </a:cubicBezTo>
                  <a:cubicBezTo>
                    <a:pt x="79" y="70"/>
                    <a:pt x="84" y="66"/>
                    <a:pt x="90" y="66"/>
                  </a:cubicBezTo>
                  <a:cubicBezTo>
                    <a:pt x="110" y="66"/>
                    <a:pt x="110" y="66"/>
                    <a:pt x="110" y="66"/>
                  </a:cubicBezTo>
                  <a:cubicBezTo>
                    <a:pt x="110" y="83"/>
                    <a:pt x="110" y="83"/>
                    <a:pt x="110" y="83"/>
                  </a:cubicBezTo>
                  <a:cubicBezTo>
                    <a:pt x="110" y="107"/>
                    <a:pt x="110" y="107"/>
                    <a:pt x="110" y="107"/>
                  </a:cubicBezTo>
                  <a:cubicBezTo>
                    <a:pt x="110" y="253"/>
                    <a:pt x="110" y="253"/>
                    <a:pt x="110" y="253"/>
                  </a:cubicBezTo>
                  <a:cubicBezTo>
                    <a:pt x="110" y="277"/>
                    <a:pt x="110" y="277"/>
                    <a:pt x="110" y="277"/>
                  </a:cubicBezTo>
                  <a:cubicBezTo>
                    <a:pt x="110" y="305"/>
                    <a:pt x="110" y="305"/>
                    <a:pt x="110" y="305"/>
                  </a:cubicBezTo>
                  <a:cubicBezTo>
                    <a:pt x="110" y="313"/>
                    <a:pt x="110" y="313"/>
                    <a:pt x="110" y="313"/>
                  </a:cubicBezTo>
                  <a:cubicBezTo>
                    <a:pt x="110" y="319"/>
                    <a:pt x="112" y="324"/>
                    <a:pt x="114" y="329"/>
                  </a:cubicBezTo>
                  <a:cubicBezTo>
                    <a:pt x="115" y="330"/>
                    <a:pt x="116" y="332"/>
                    <a:pt x="117" y="333"/>
                  </a:cubicBezTo>
                  <a:cubicBezTo>
                    <a:pt x="118" y="336"/>
                    <a:pt x="120" y="338"/>
                    <a:pt x="123" y="340"/>
                  </a:cubicBezTo>
                  <a:cubicBezTo>
                    <a:pt x="129" y="345"/>
                    <a:pt x="136" y="348"/>
                    <a:pt x="145" y="348"/>
                  </a:cubicBezTo>
                  <a:cubicBezTo>
                    <a:pt x="254" y="348"/>
                    <a:pt x="254" y="348"/>
                    <a:pt x="254" y="348"/>
                  </a:cubicBezTo>
                  <a:cubicBezTo>
                    <a:pt x="278" y="348"/>
                    <a:pt x="278" y="348"/>
                    <a:pt x="278" y="348"/>
                  </a:cubicBezTo>
                  <a:cubicBezTo>
                    <a:pt x="309" y="348"/>
                    <a:pt x="309" y="348"/>
                    <a:pt x="309" y="348"/>
                  </a:cubicBezTo>
                  <a:lnTo>
                    <a:pt x="309" y="354"/>
                  </a:lnTo>
                  <a:close/>
                  <a:moveTo>
                    <a:pt x="364" y="313"/>
                  </a:moveTo>
                  <a:cubicBezTo>
                    <a:pt x="364" y="319"/>
                    <a:pt x="359" y="324"/>
                    <a:pt x="353" y="324"/>
                  </a:cubicBezTo>
                  <a:cubicBezTo>
                    <a:pt x="333" y="324"/>
                    <a:pt x="333" y="324"/>
                    <a:pt x="333" y="324"/>
                  </a:cubicBezTo>
                  <a:cubicBezTo>
                    <a:pt x="309" y="324"/>
                    <a:pt x="309" y="324"/>
                    <a:pt x="309" y="324"/>
                  </a:cubicBezTo>
                  <a:cubicBezTo>
                    <a:pt x="278" y="324"/>
                    <a:pt x="278" y="324"/>
                    <a:pt x="278" y="324"/>
                  </a:cubicBezTo>
                  <a:cubicBezTo>
                    <a:pt x="271" y="324"/>
                    <a:pt x="271" y="324"/>
                    <a:pt x="271" y="324"/>
                  </a:cubicBezTo>
                  <a:cubicBezTo>
                    <a:pt x="254" y="324"/>
                    <a:pt x="254" y="324"/>
                    <a:pt x="254" y="324"/>
                  </a:cubicBezTo>
                  <a:cubicBezTo>
                    <a:pt x="216" y="324"/>
                    <a:pt x="216" y="324"/>
                    <a:pt x="216" y="324"/>
                  </a:cubicBezTo>
                  <a:cubicBezTo>
                    <a:pt x="163" y="324"/>
                    <a:pt x="163" y="324"/>
                    <a:pt x="163" y="324"/>
                  </a:cubicBezTo>
                  <a:cubicBezTo>
                    <a:pt x="145" y="324"/>
                    <a:pt x="145" y="324"/>
                    <a:pt x="145" y="324"/>
                  </a:cubicBezTo>
                  <a:cubicBezTo>
                    <a:pt x="144" y="324"/>
                    <a:pt x="144" y="324"/>
                    <a:pt x="144" y="323"/>
                  </a:cubicBezTo>
                  <a:cubicBezTo>
                    <a:pt x="139" y="323"/>
                    <a:pt x="136" y="320"/>
                    <a:pt x="135" y="316"/>
                  </a:cubicBezTo>
                  <a:cubicBezTo>
                    <a:pt x="134" y="315"/>
                    <a:pt x="134" y="314"/>
                    <a:pt x="134" y="313"/>
                  </a:cubicBezTo>
                  <a:cubicBezTo>
                    <a:pt x="134" y="305"/>
                    <a:pt x="134" y="305"/>
                    <a:pt x="134" y="305"/>
                  </a:cubicBezTo>
                  <a:cubicBezTo>
                    <a:pt x="134" y="288"/>
                    <a:pt x="134" y="288"/>
                    <a:pt x="134" y="288"/>
                  </a:cubicBezTo>
                  <a:cubicBezTo>
                    <a:pt x="134" y="277"/>
                    <a:pt x="134" y="277"/>
                    <a:pt x="134" y="277"/>
                  </a:cubicBezTo>
                  <a:cubicBezTo>
                    <a:pt x="134" y="264"/>
                    <a:pt x="134" y="264"/>
                    <a:pt x="134" y="264"/>
                  </a:cubicBezTo>
                  <a:cubicBezTo>
                    <a:pt x="134" y="253"/>
                    <a:pt x="134" y="253"/>
                    <a:pt x="134" y="253"/>
                  </a:cubicBezTo>
                  <a:cubicBezTo>
                    <a:pt x="134" y="236"/>
                    <a:pt x="134" y="236"/>
                    <a:pt x="134" y="236"/>
                  </a:cubicBezTo>
                  <a:cubicBezTo>
                    <a:pt x="134" y="212"/>
                    <a:pt x="134" y="212"/>
                    <a:pt x="134" y="212"/>
                  </a:cubicBezTo>
                  <a:cubicBezTo>
                    <a:pt x="134" y="107"/>
                    <a:pt x="134" y="107"/>
                    <a:pt x="134" y="107"/>
                  </a:cubicBezTo>
                  <a:cubicBezTo>
                    <a:pt x="134" y="83"/>
                    <a:pt x="134" y="83"/>
                    <a:pt x="134" y="83"/>
                  </a:cubicBezTo>
                  <a:cubicBezTo>
                    <a:pt x="134" y="66"/>
                    <a:pt x="134" y="66"/>
                    <a:pt x="134" y="66"/>
                  </a:cubicBezTo>
                  <a:cubicBezTo>
                    <a:pt x="134" y="41"/>
                    <a:pt x="134" y="41"/>
                    <a:pt x="134" y="41"/>
                  </a:cubicBezTo>
                  <a:cubicBezTo>
                    <a:pt x="134" y="35"/>
                    <a:pt x="134" y="35"/>
                    <a:pt x="134" y="35"/>
                  </a:cubicBezTo>
                  <a:cubicBezTo>
                    <a:pt x="134" y="29"/>
                    <a:pt x="139" y="24"/>
                    <a:pt x="145" y="24"/>
                  </a:cubicBezTo>
                  <a:cubicBezTo>
                    <a:pt x="254" y="24"/>
                    <a:pt x="254" y="24"/>
                    <a:pt x="254" y="24"/>
                  </a:cubicBezTo>
                  <a:cubicBezTo>
                    <a:pt x="254" y="67"/>
                    <a:pt x="254" y="67"/>
                    <a:pt x="254" y="67"/>
                  </a:cubicBezTo>
                  <a:cubicBezTo>
                    <a:pt x="254" y="101"/>
                    <a:pt x="254" y="101"/>
                    <a:pt x="254" y="101"/>
                  </a:cubicBezTo>
                  <a:cubicBezTo>
                    <a:pt x="254" y="134"/>
                    <a:pt x="254" y="134"/>
                    <a:pt x="254" y="134"/>
                  </a:cubicBezTo>
                  <a:cubicBezTo>
                    <a:pt x="287" y="134"/>
                    <a:pt x="287" y="134"/>
                    <a:pt x="287" y="134"/>
                  </a:cubicBezTo>
                  <a:cubicBezTo>
                    <a:pt x="321" y="134"/>
                    <a:pt x="321" y="134"/>
                    <a:pt x="321" y="134"/>
                  </a:cubicBezTo>
                  <a:cubicBezTo>
                    <a:pt x="364" y="134"/>
                    <a:pt x="364" y="134"/>
                    <a:pt x="364" y="134"/>
                  </a:cubicBezTo>
                  <a:lnTo>
                    <a:pt x="36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10"/>
            <p:cNvSpPr>
              <a:spLocks/>
            </p:cNvSpPr>
            <p:nvPr/>
          </p:nvSpPr>
          <p:spPr bwMode="auto">
            <a:xfrm>
              <a:off x="3684" y="1837"/>
              <a:ext cx="192" cy="170"/>
            </a:xfrm>
            <a:custGeom>
              <a:avLst/>
              <a:gdLst>
                <a:gd name="T0" fmla="*/ 0 w 192"/>
                <a:gd name="T1" fmla="*/ 163 h 170"/>
                <a:gd name="T2" fmla="*/ 0 w 192"/>
                <a:gd name="T3" fmla="*/ 170 h 170"/>
                <a:gd name="T4" fmla="*/ 192 w 192"/>
                <a:gd name="T5" fmla="*/ 170 h 170"/>
                <a:gd name="T6" fmla="*/ 192 w 192"/>
                <a:gd name="T7" fmla="*/ 163 h 170"/>
                <a:gd name="T8" fmla="*/ 192 w 192"/>
                <a:gd name="T9" fmla="*/ 0 h 170"/>
                <a:gd name="T10" fmla="*/ 0 w 192"/>
                <a:gd name="T11" fmla="*/ 0 h 170"/>
                <a:gd name="T12" fmla="*/ 0 w 192"/>
                <a:gd name="T13" fmla="*/ 163 h 170"/>
              </a:gdLst>
              <a:ahLst/>
              <a:cxnLst>
                <a:cxn ang="0">
                  <a:pos x="T0" y="T1"/>
                </a:cxn>
                <a:cxn ang="0">
                  <a:pos x="T2" y="T3"/>
                </a:cxn>
                <a:cxn ang="0">
                  <a:pos x="T4" y="T5"/>
                </a:cxn>
                <a:cxn ang="0">
                  <a:pos x="T6" y="T7"/>
                </a:cxn>
                <a:cxn ang="0">
                  <a:pos x="T8" y="T9"/>
                </a:cxn>
                <a:cxn ang="0">
                  <a:pos x="T10" y="T11"/>
                </a:cxn>
                <a:cxn ang="0">
                  <a:pos x="T12" y="T13"/>
                </a:cxn>
              </a:cxnLst>
              <a:rect l="0" t="0" r="r" b="b"/>
              <a:pathLst>
                <a:path w="192" h="170">
                  <a:moveTo>
                    <a:pt x="0" y="163"/>
                  </a:moveTo>
                  <a:lnTo>
                    <a:pt x="0" y="170"/>
                  </a:lnTo>
                  <a:lnTo>
                    <a:pt x="192" y="170"/>
                  </a:lnTo>
                  <a:lnTo>
                    <a:pt x="192" y="163"/>
                  </a:lnTo>
                  <a:lnTo>
                    <a:pt x="192" y="0"/>
                  </a:lnTo>
                  <a:lnTo>
                    <a:pt x="0" y="0"/>
                  </a:lnTo>
                  <a:lnTo>
                    <a:pt x="0"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11"/>
            <p:cNvSpPr>
              <a:spLocks/>
            </p:cNvSpPr>
            <p:nvPr/>
          </p:nvSpPr>
          <p:spPr bwMode="auto">
            <a:xfrm>
              <a:off x="4011" y="1837"/>
              <a:ext cx="767" cy="170"/>
            </a:xfrm>
            <a:custGeom>
              <a:avLst/>
              <a:gdLst>
                <a:gd name="T0" fmla="*/ 64 w 767"/>
                <a:gd name="T1" fmla="*/ 0 h 170"/>
                <a:gd name="T2" fmla="*/ 0 w 767"/>
                <a:gd name="T3" fmla="*/ 0 h 170"/>
                <a:gd name="T4" fmla="*/ 0 w 767"/>
                <a:gd name="T5" fmla="*/ 35 h 170"/>
                <a:gd name="T6" fmla="*/ 0 w 767"/>
                <a:gd name="T7" fmla="*/ 163 h 170"/>
                <a:gd name="T8" fmla="*/ 0 w 767"/>
                <a:gd name="T9" fmla="*/ 170 h 170"/>
                <a:gd name="T10" fmla="*/ 426 w 767"/>
                <a:gd name="T11" fmla="*/ 170 h 170"/>
                <a:gd name="T12" fmla="*/ 646 w 767"/>
                <a:gd name="T13" fmla="*/ 170 h 170"/>
                <a:gd name="T14" fmla="*/ 767 w 767"/>
                <a:gd name="T15" fmla="*/ 170 h 170"/>
                <a:gd name="T16" fmla="*/ 767 w 767"/>
                <a:gd name="T17" fmla="*/ 0 h 170"/>
                <a:gd name="T18" fmla="*/ 305 w 767"/>
                <a:gd name="T19" fmla="*/ 0 h 170"/>
                <a:gd name="T20" fmla="*/ 64 w 767"/>
                <a:gd name="T2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7" h="170">
                  <a:moveTo>
                    <a:pt x="64" y="0"/>
                  </a:moveTo>
                  <a:lnTo>
                    <a:pt x="0" y="0"/>
                  </a:lnTo>
                  <a:lnTo>
                    <a:pt x="0" y="35"/>
                  </a:lnTo>
                  <a:lnTo>
                    <a:pt x="0" y="163"/>
                  </a:lnTo>
                  <a:lnTo>
                    <a:pt x="0" y="170"/>
                  </a:lnTo>
                  <a:lnTo>
                    <a:pt x="426" y="170"/>
                  </a:lnTo>
                  <a:lnTo>
                    <a:pt x="646" y="170"/>
                  </a:lnTo>
                  <a:lnTo>
                    <a:pt x="767" y="170"/>
                  </a:lnTo>
                  <a:lnTo>
                    <a:pt x="767" y="0"/>
                  </a:lnTo>
                  <a:lnTo>
                    <a:pt x="305" y="0"/>
                  </a:ln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2"/>
            <p:cNvSpPr>
              <a:spLocks/>
            </p:cNvSpPr>
            <p:nvPr/>
          </p:nvSpPr>
          <p:spPr bwMode="auto">
            <a:xfrm>
              <a:off x="3684" y="2206"/>
              <a:ext cx="192" cy="171"/>
            </a:xfrm>
            <a:custGeom>
              <a:avLst/>
              <a:gdLst>
                <a:gd name="T0" fmla="*/ 0 w 192"/>
                <a:gd name="T1" fmla="*/ 100 h 171"/>
                <a:gd name="T2" fmla="*/ 0 w 192"/>
                <a:gd name="T3" fmla="*/ 171 h 171"/>
                <a:gd name="T4" fmla="*/ 192 w 192"/>
                <a:gd name="T5" fmla="*/ 171 h 171"/>
                <a:gd name="T6" fmla="*/ 192 w 192"/>
                <a:gd name="T7" fmla="*/ 100 h 171"/>
                <a:gd name="T8" fmla="*/ 192 w 192"/>
                <a:gd name="T9" fmla="*/ 0 h 171"/>
                <a:gd name="T10" fmla="*/ 0 w 192"/>
                <a:gd name="T11" fmla="*/ 0 h 171"/>
                <a:gd name="T12" fmla="*/ 0 w 192"/>
                <a:gd name="T13" fmla="*/ 100 h 171"/>
              </a:gdLst>
              <a:ahLst/>
              <a:cxnLst>
                <a:cxn ang="0">
                  <a:pos x="T0" y="T1"/>
                </a:cxn>
                <a:cxn ang="0">
                  <a:pos x="T2" y="T3"/>
                </a:cxn>
                <a:cxn ang="0">
                  <a:pos x="T4" y="T5"/>
                </a:cxn>
                <a:cxn ang="0">
                  <a:pos x="T6" y="T7"/>
                </a:cxn>
                <a:cxn ang="0">
                  <a:pos x="T8" y="T9"/>
                </a:cxn>
                <a:cxn ang="0">
                  <a:pos x="T10" y="T11"/>
                </a:cxn>
                <a:cxn ang="0">
                  <a:pos x="T12" y="T13"/>
                </a:cxn>
              </a:cxnLst>
              <a:rect l="0" t="0" r="r" b="b"/>
              <a:pathLst>
                <a:path w="192" h="171">
                  <a:moveTo>
                    <a:pt x="0" y="100"/>
                  </a:moveTo>
                  <a:lnTo>
                    <a:pt x="0" y="171"/>
                  </a:lnTo>
                  <a:lnTo>
                    <a:pt x="192" y="171"/>
                  </a:lnTo>
                  <a:lnTo>
                    <a:pt x="192" y="100"/>
                  </a:lnTo>
                  <a:lnTo>
                    <a:pt x="192" y="0"/>
                  </a:lnTo>
                  <a:lnTo>
                    <a:pt x="0" y="0"/>
                  </a:lnTo>
                  <a:lnTo>
                    <a:pt x="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3"/>
            <p:cNvSpPr>
              <a:spLocks/>
            </p:cNvSpPr>
            <p:nvPr/>
          </p:nvSpPr>
          <p:spPr bwMode="auto">
            <a:xfrm>
              <a:off x="4011" y="2206"/>
              <a:ext cx="767" cy="171"/>
            </a:xfrm>
            <a:custGeom>
              <a:avLst/>
              <a:gdLst>
                <a:gd name="T0" fmla="*/ 426 w 767"/>
                <a:gd name="T1" fmla="*/ 0 h 171"/>
                <a:gd name="T2" fmla="*/ 376 w 767"/>
                <a:gd name="T3" fmla="*/ 0 h 171"/>
                <a:gd name="T4" fmla="*/ 255 w 767"/>
                <a:gd name="T5" fmla="*/ 0 h 171"/>
                <a:gd name="T6" fmla="*/ 0 w 767"/>
                <a:gd name="T7" fmla="*/ 0 h 171"/>
                <a:gd name="T8" fmla="*/ 0 w 767"/>
                <a:gd name="T9" fmla="*/ 100 h 171"/>
                <a:gd name="T10" fmla="*/ 0 w 767"/>
                <a:gd name="T11" fmla="*/ 171 h 171"/>
                <a:gd name="T12" fmla="*/ 255 w 767"/>
                <a:gd name="T13" fmla="*/ 171 h 171"/>
                <a:gd name="T14" fmla="*/ 426 w 767"/>
                <a:gd name="T15" fmla="*/ 171 h 171"/>
                <a:gd name="T16" fmla="*/ 646 w 767"/>
                <a:gd name="T17" fmla="*/ 171 h 171"/>
                <a:gd name="T18" fmla="*/ 767 w 767"/>
                <a:gd name="T19" fmla="*/ 171 h 171"/>
                <a:gd name="T20" fmla="*/ 767 w 767"/>
                <a:gd name="T21" fmla="*/ 0 h 171"/>
                <a:gd name="T22" fmla="*/ 646 w 767"/>
                <a:gd name="T23" fmla="*/ 0 h 171"/>
                <a:gd name="T24" fmla="*/ 426 w 767"/>
                <a:gd name="T2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7" h="171">
                  <a:moveTo>
                    <a:pt x="426" y="0"/>
                  </a:moveTo>
                  <a:lnTo>
                    <a:pt x="376" y="0"/>
                  </a:lnTo>
                  <a:lnTo>
                    <a:pt x="255" y="0"/>
                  </a:lnTo>
                  <a:lnTo>
                    <a:pt x="0" y="0"/>
                  </a:lnTo>
                  <a:lnTo>
                    <a:pt x="0" y="100"/>
                  </a:lnTo>
                  <a:lnTo>
                    <a:pt x="0" y="171"/>
                  </a:lnTo>
                  <a:lnTo>
                    <a:pt x="255" y="171"/>
                  </a:lnTo>
                  <a:lnTo>
                    <a:pt x="426" y="171"/>
                  </a:lnTo>
                  <a:lnTo>
                    <a:pt x="646" y="171"/>
                  </a:lnTo>
                  <a:lnTo>
                    <a:pt x="767" y="171"/>
                  </a:lnTo>
                  <a:lnTo>
                    <a:pt x="767" y="0"/>
                  </a:lnTo>
                  <a:lnTo>
                    <a:pt x="646" y="0"/>
                  </a:lnTo>
                  <a:lnTo>
                    <a:pt x="4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4"/>
            <p:cNvSpPr>
              <a:spLocks/>
            </p:cNvSpPr>
            <p:nvPr/>
          </p:nvSpPr>
          <p:spPr bwMode="auto">
            <a:xfrm>
              <a:off x="3684" y="2576"/>
              <a:ext cx="192" cy="170"/>
            </a:xfrm>
            <a:custGeom>
              <a:avLst/>
              <a:gdLst>
                <a:gd name="T0" fmla="*/ 0 w 192"/>
                <a:gd name="T1" fmla="*/ 21 h 170"/>
                <a:gd name="T2" fmla="*/ 0 w 192"/>
                <a:gd name="T3" fmla="*/ 99 h 170"/>
                <a:gd name="T4" fmla="*/ 0 w 192"/>
                <a:gd name="T5" fmla="*/ 170 h 170"/>
                <a:gd name="T6" fmla="*/ 192 w 192"/>
                <a:gd name="T7" fmla="*/ 170 h 170"/>
                <a:gd name="T8" fmla="*/ 192 w 192"/>
                <a:gd name="T9" fmla="*/ 99 h 170"/>
                <a:gd name="T10" fmla="*/ 192 w 192"/>
                <a:gd name="T11" fmla="*/ 21 h 170"/>
                <a:gd name="T12" fmla="*/ 192 w 192"/>
                <a:gd name="T13" fmla="*/ 0 h 170"/>
                <a:gd name="T14" fmla="*/ 0 w 192"/>
                <a:gd name="T15" fmla="*/ 0 h 170"/>
                <a:gd name="T16" fmla="*/ 0 w 192"/>
                <a:gd name="T17" fmla="*/ 2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70">
                  <a:moveTo>
                    <a:pt x="0" y="21"/>
                  </a:moveTo>
                  <a:lnTo>
                    <a:pt x="0" y="99"/>
                  </a:lnTo>
                  <a:lnTo>
                    <a:pt x="0" y="170"/>
                  </a:lnTo>
                  <a:lnTo>
                    <a:pt x="192" y="170"/>
                  </a:lnTo>
                  <a:lnTo>
                    <a:pt x="192" y="99"/>
                  </a:lnTo>
                  <a:lnTo>
                    <a:pt x="192" y="21"/>
                  </a:lnTo>
                  <a:lnTo>
                    <a:pt x="192" y="0"/>
                  </a:lnTo>
                  <a:lnTo>
                    <a:pt x="0"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5"/>
            <p:cNvSpPr>
              <a:spLocks/>
            </p:cNvSpPr>
            <p:nvPr/>
          </p:nvSpPr>
          <p:spPr bwMode="auto">
            <a:xfrm>
              <a:off x="4011" y="2576"/>
              <a:ext cx="767" cy="170"/>
            </a:xfrm>
            <a:custGeom>
              <a:avLst/>
              <a:gdLst>
                <a:gd name="T0" fmla="*/ 426 w 767"/>
                <a:gd name="T1" fmla="*/ 0 h 170"/>
                <a:gd name="T2" fmla="*/ 376 w 767"/>
                <a:gd name="T3" fmla="*/ 0 h 170"/>
                <a:gd name="T4" fmla="*/ 255 w 767"/>
                <a:gd name="T5" fmla="*/ 0 h 170"/>
                <a:gd name="T6" fmla="*/ 0 w 767"/>
                <a:gd name="T7" fmla="*/ 0 h 170"/>
                <a:gd name="T8" fmla="*/ 0 w 767"/>
                <a:gd name="T9" fmla="*/ 99 h 170"/>
                <a:gd name="T10" fmla="*/ 0 w 767"/>
                <a:gd name="T11" fmla="*/ 170 h 170"/>
                <a:gd name="T12" fmla="*/ 255 w 767"/>
                <a:gd name="T13" fmla="*/ 170 h 170"/>
                <a:gd name="T14" fmla="*/ 426 w 767"/>
                <a:gd name="T15" fmla="*/ 170 h 170"/>
                <a:gd name="T16" fmla="*/ 646 w 767"/>
                <a:gd name="T17" fmla="*/ 170 h 170"/>
                <a:gd name="T18" fmla="*/ 767 w 767"/>
                <a:gd name="T19" fmla="*/ 170 h 170"/>
                <a:gd name="T20" fmla="*/ 767 w 767"/>
                <a:gd name="T21" fmla="*/ 0 h 170"/>
                <a:gd name="T22" fmla="*/ 646 w 767"/>
                <a:gd name="T23" fmla="*/ 0 h 170"/>
                <a:gd name="T24" fmla="*/ 426 w 767"/>
                <a:gd name="T2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7" h="170">
                  <a:moveTo>
                    <a:pt x="426" y="0"/>
                  </a:moveTo>
                  <a:lnTo>
                    <a:pt x="376" y="0"/>
                  </a:lnTo>
                  <a:lnTo>
                    <a:pt x="255" y="0"/>
                  </a:lnTo>
                  <a:lnTo>
                    <a:pt x="0" y="0"/>
                  </a:lnTo>
                  <a:lnTo>
                    <a:pt x="0" y="99"/>
                  </a:lnTo>
                  <a:lnTo>
                    <a:pt x="0" y="170"/>
                  </a:lnTo>
                  <a:lnTo>
                    <a:pt x="255" y="170"/>
                  </a:lnTo>
                  <a:lnTo>
                    <a:pt x="426" y="170"/>
                  </a:lnTo>
                  <a:lnTo>
                    <a:pt x="646" y="170"/>
                  </a:lnTo>
                  <a:lnTo>
                    <a:pt x="767" y="170"/>
                  </a:lnTo>
                  <a:lnTo>
                    <a:pt x="767" y="0"/>
                  </a:lnTo>
                  <a:lnTo>
                    <a:pt x="646" y="0"/>
                  </a:lnTo>
                  <a:lnTo>
                    <a:pt x="4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20" name="Eine Ecke des Rechtecks schneiden 19"/>
          <p:cNvSpPr/>
          <p:nvPr/>
        </p:nvSpPr>
        <p:spPr>
          <a:xfrm>
            <a:off x="7831613" y="2201781"/>
            <a:ext cx="3911203" cy="2522920"/>
          </a:xfrm>
          <a:prstGeom prst="snip1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0100" tIns="121500" rIns="97200" bIns="121500" rtlCol="0" anchor="t">
            <a:spAutoFit/>
          </a:bodyPr>
          <a:lstStyle/>
          <a:p>
            <a:pPr defTabSz="855861"/>
            <a:r>
              <a:rPr lang="en-US" sz="1400" b="1" dirty="0">
                <a:solidFill>
                  <a:srgbClr val="435055"/>
                </a:solidFill>
                <a:latin typeface="Arial" panose="020B0604020202020204" pitchFamily="34" charset="0"/>
                <a:cs typeface="Arial" panose="020B0604020202020204" pitchFamily="34" charset="0"/>
              </a:rPr>
              <a:t>Safety Functions</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Safe Torque Off, Safe Stop 1</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Safe communications</a:t>
            </a:r>
          </a:p>
          <a:p>
            <a:pPr marL="641662" lvl="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Fail Safe over </a:t>
            </a:r>
            <a:r>
              <a:rPr lang="en-US" sz="1200" dirty="0" err="1">
                <a:solidFill>
                  <a:srgbClr val="435055"/>
                </a:solidFill>
                <a:latin typeface="Arial" panose="020B0604020202020204" pitchFamily="34" charset="0"/>
                <a:cs typeface="Arial" panose="020B0604020202020204" pitchFamily="34" charset="0"/>
              </a:rPr>
              <a:t>EtherCAT</a:t>
            </a:r>
            <a:r>
              <a:rPr lang="en-US" sz="1200" dirty="0">
                <a:solidFill>
                  <a:srgbClr val="435055"/>
                </a:solidFill>
                <a:latin typeface="Arial" panose="020B0604020202020204" pitchFamily="34" charset="0"/>
                <a:cs typeface="Arial" panose="020B0604020202020204" pitchFamily="34" charset="0"/>
              </a:rPr>
              <a:t> (FSoE)</a:t>
            </a:r>
          </a:p>
          <a:p>
            <a:pPr marL="641662" lvl="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PROFIsafe over PROFInet</a:t>
            </a:r>
          </a:p>
          <a:p>
            <a:pPr marL="641662" lvl="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more prepared</a:t>
            </a:r>
          </a:p>
          <a:p>
            <a:pPr defTabSz="855861"/>
            <a:endParaRPr lang="en-US" sz="1200" b="1" dirty="0">
              <a:solidFill>
                <a:srgbClr val="435055"/>
              </a:solidFill>
              <a:latin typeface="Arial" panose="020B0604020202020204" pitchFamily="34" charset="0"/>
              <a:cs typeface="Arial" panose="020B0604020202020204" pitchFamily="34" charset="0"/>
            </a:endParaRPr>
          </a:p>
          <a:p>
            <a:pPr defTabSz="855861"/>
            <a:r>
              <a:rPr lang="en-US" sz="1400" b="1" dirty="0">
                <a:solidFill>
                  <a:srgbClr val="435055"/>
                </a:solidFill>
                <a:latin typeface="Arial" panose="020B0604020202020204" pitchFamily="34" charset="0"/>
                <a:cs typeface="Arial" panose="020B0604020202020204" pitchFamily="34" charset="0"/>
              </a:rPr>
              <a:t>HIMA’s Scope of Service</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Performance analysis</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Hardware and software design</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Development and production </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Certification according to IEC 61508</a:t>
            </a:r>
          </a:p>
        </p:txBody>
      </p:sp>
      <p:sp>
        <p:nvSpPr>
          <p:cNvPr id="21" name="Rechteck 20">
            <a:extLst>
              <a:ext uri="{FF2B5EF4-FFF2-40B4-BE49-F238E27FC236}">
                <a16:creationId xmlns:a16="http://schemas.microsoft.com/office/drawing/2014/main" id="{D8BCE5A0-53F7-482E-990A-27AEDADC8A7B}"/>
              </a:ext>
            </a:extLst>
          </p:cNvPr>
          <p:cNvSpPr/>
          <p:nvPr/>
        </p:nvSpPr>
        <p:spPr>
          <a:xfrm>
            <a:off x="1598100" y="1584671"/>
            <a:ext cx="4331139" cy="1015663"/>
          </a:xfrm>
          <a:prstGeom prst="rect">
            <a:avLst/>
          </a:prstGeom>
        </p:spPr>
        <p:txBody>
          <a:bodyPr wrap="square">
            <a:spAutoFit/>
          </a:bodyPr>
          <a:lstStyle/>
          <a:p>
            <a:pPr defTabSz="855861" fontAlgn="base">
              <a:spcBef>
                <a:spcPts val="1080"/>
              </a:spcBef>
            </a:pPr>
            <a:r>
              <a:rPr lang="en-US" sz="2800" b="1" dirty="0">
                <a:latin typeface="Arial" panose="020B0604020202020204" pitchFamily="34" charset="0"/>
                <a:cs typeface="Arial" panose="020B0604020202020204" pitchFamily="34" charset="0"/>
              </a:rPr>
              <a:t>Drive controller</a:t>
            </a:r>
            <a:br>
              <a:rPr lang="en-US" sz="14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adding SIL 3 safety functions according to IEC 61508 to standard controllers</a:t>
            </a:r>
          </a:p>
        </p:txBody>
      </p:sp>
      <p:sp>
        <p:nvSpPr>
          <p:cNvPr id="22" name="Rechteck 21">
            <a:extLst>
              <a:ext uri="{FF2B5EF4-FFF2-40B4-BE49-F238E27FC236}">
                <a16:creationId xmlns:a16="http://schemas.microsoft.com/office/drawing/2014/main" id="{E3F6B3A4-A758-416D-8110-C75FBEB0B5D3}"/>
              </a:ext>
            </a:extLst>
          </p:cNvPr>
          <p:cNvSpPr/>
          <p:nvPr/>
        </p:nvSpPr>
        <p:spPr>
          <a:xfrm>
            <a:off x="1598100" y="3053956"/>
            <a:ext cx="5740696" cy="769441"/>
          </a:xfrm>
          <a:prstGeom prst="rect">
            <a:avLst/>
          </a:prstGeom>
        </p:spPr>
        <p:txBody>
          <a:bodyPr wrap="square">
            <a:spAutoFit/>
          </a:bodyPr>
          <a:lstStyle/>
          <a:p>
            <a:pPr defTabSz="855861" fontAlgn="base">
              <a:spcBef>
                <a:spcPts val="1080"/>
              </a:spcBef>
            </a:pPr>
            <a:r>
              <a:rPr lang="en-US" sz="2800" b="1" dirty="0">
                <a:latin typeface="Arial" panose="020B0604020202020204" pitchFamily="34" charset="0"/>
                <a:cs typeface="Arial" panose="020B0604020202020204" pitchFamily="34" charset="0"/>
              </a:rPr>
              <a:t>14 months</a:t>
            </a:r>
            <a:br>
              <a:rPr lang="en-US" sz="14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from start to certification with full scope of services</a:t>
            </a:r>
          </a:p>
        </p:txBody>
      </p:sp>
      <p:sp>
        <p:nvSpPr>
          <p:cNvPr id="23" name="Rechteck 22">
            <a:extLst>
              <a:ext uri="{FF2B5EF4-FFF2-40B4-BE49-F238E27FC236}">
                <a16:creationId xmlns:a16="http://schemas.microsoft.com/office/drawing/2014/main" id="{E7CA76CF-0184-41C0-8B6A-4017C7F799F3}"/>
              </a:ext>
            </a:extLst>
          </p:cNvPr>
          <p:cNvSpPr/>
          <p:nvPr/>
        </p:nvSpPr>
        <p:spPr>
          <a:xfrm>
            <a:off x="1598100" y="4456466"/>
            <a:ext cx="4428350" cy="769441"/>
          </a:xfrm>
          <a:prstGeom prst="rect">
            <a:avLst/>
          </a:prstGeom>
        </p:spPr>
        <p:txBody>
          <a:bodyPr wrap="square">
            <a:spAutoFit/>
          </a:bodyPr>
          <a:lstStyle/>
          <a:p>
            <a:pPr defTabSz="855861" fontAlgn="base">
              <a:spcBef>
                <a:spcPts val="1080"/>
              </a:spcBef>
            </a:pPr>
            <a:r>
              <a:rPr lang="en-US" sz="2800" b="1" dirty="0">
                <a:latin typeface="Arial" panose="020B0604020202020204" pitchFamily="34" charset="0"/>
                <a:cs typeface="Arial" panose="020B0604020202020204" pitchFamily="34" charset="0"/>
              </a:rPr>
              <a:t>3 follow-up projects</a:t>
            </a:r>
            <a:br>
              <a:rPr lang="en-US" sz="14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due to customer satisfaction</a:t>
            </a:r>
          </a:p>
        </p:txBody>
      </p:sp>
      <p:sp>
        <p:nvSpPr>
          <p:cNvPr id="18" name="Eine Ecke des Rechtecks schneiden 17"/>
          <p:cNvSpPr/>
          <p:nvPr/>
        </p:nvSpPr>
        <p:spPr>
          <a:xfrm>
            <a:off x="7831613" y="4783288"/>
            <a:ext cx="3911203" cy="1199480"/>
          </a:xfrm>
          <a:prstGeom prst="snip1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70100" tIns="121500" rIns="97200" bIns="121500" rtlCol="0" anchor="t">
            <a:spAutoFit/>
          </a:bodyPr>
          <a:lstStyle/>
          <a:p>
            <a:pPr defTabSz="855861"/>
            <a:r>
              <a:rPr lang="en-US" sz="1400" b="1" dirty="0" err="1">
                <a:solidFill>
                  <a:schemeClr val="bg1"/>
                </a:solidFill>
                <a:latin typeface="Arial" panose="020B0604020202020204" pitchFamily="34" charset="0"/>
                <a:cs typeface="Arial" panose="020B0604020202020204" pitchFamily="34" charset="0"/>
              </a:rPr>
              <a:t>HICore</a:t>
            </a:r>
            <a:r>
              <a:rPr lang="en-US" sz="1400" b="1" dirty="0">
                <a:solidFill>
                  <a:schemeClr val="bg1"/>
                </a:solidFill>
                <a:latin typeface="Arial" panose="020B0604020202020204" pitchFamily="34" charset="0"/>
                <a:cs typeface="Arial" panose="020B0604020202020204" pitchFamily="34" charset="0"/>
              </a:rPr>
              <a:t> Unique Selling Point</a:t>
            </a:r>
          </a:p>
          <a:p>
            <a:pPr marL="192881" indent="-192881" defTabSz="85586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SIL 3 certified according to IEC 61508</a:t>
            </a:r>
          </a:p>
          <a:p>
            <a:pPr marL="192881" indent="-192881" defTabSz="85586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Extreme high integration density</a:t>
            </a:r>
          </a:p>
          <a:p>
            <a:pPr marL="192881" indent="-192881" defTabSz="85586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HICore as scalable platform for further safety functions and safe communications</a:t>
            </a:r>
          </a:p>
        </p:txBody>
      </p:sp>
      <p:grpSp>
        <p:nvGrpSpPr>
          <p:cNvPr id="3" name="Group 4"/>
          <p:cNvGrpSpPr>
            <a:grpSpLocks noChangeAspect="1"/>
          </p:cNvGrpSpPr>
          <p:nvPr/>
        </p:nvGrpSpPr>
        <p:grpSpPr bwMode="auto">
          <a:xfrm>
            <a:off x="533815" y="1743075"/>
            <a:ext cx="892835" cy="676275"/>
            <a:chOff x="1725" y="558"/>
            <a:chExt cx="4230" cy="3204"/>
          </a:xfrm>
          <a:solidFill>
            <a:schemeClr val="tx1"/>
          </a:solidFill>
        </p:grpSpPr>
        <p:sp>
          <p:nvSpPr>
            <p:cNvPr id="5" name="Freeform 5"/>
            <p:cNvSpPr>
              <a:spLocks noEditPoints="1"/>
            </p:cNvSpPr>
            <p:nvPr/>
          </p:nvSpPr>
          <p:spPr bwMode="auto">
            <a:xfrm>
              <a:off x="1725" y="558"/>
              <a:ext cx="2874" cy="1534"/>
            </a:xfrm>
            <a:custGeom>
              <a:avLst/>
              <a:gdLst>
                <a:gd name="T0" fmla="*/ 83 w 405"/>
                <a:gd name="T1" fmla="*/ 121 h 216"/>
                <a:gd name="T2" fmla="*/ 164 w 405"/>
                <a:gd name="T3" fmla="*/ 121 h 216"/>
                <a:gd name="T4" fmla="*/ 211 w 405"/>
                <a:gd name="T5" fmla="*/ 107 h 216"/>
                <a:gd name="T6" fmla="*/ 405 w 405"/>
                <a:gd name="T7" fmla="*/ 107 h 216"/>
                <a:gd name="T8" fmla="*/ 405 w 405"/>
                <a:gd name="T9" fmla="*/ 77 h 216"/>
                <a:gd name="T10" fmla="*/ 345 w 405"/>
                <a:gd name="T11" fmla="*/ 77 h 216"/>
                <a:gd name="T12" fmla="*/ 345 w 405"/>
                <a:gd name="T13" fmla="*/ 21 h 216"/>
                <a:gd name="T14" fmla="*/ 327 w 405"/>
                <a:gd name="T15" fmla="*/ 21 h 216"/>
                <a:gd name="T16" fmla="*/ 327 w 405"/>
                <a:gd name="T17" fmla="*/ 10 h 216"/>
                <a:gd name="T18" fmla="*/ 317 w 405"/>
                <a:gd name="T19" fmla="*/ 0 h 216"/>
                <a:gd name="T20" fmla="*/ 57 w 405"/>
                <a:gd name="T21" fmla="*/ 0 h 216"/>
                <a:gd name="T22" fmla="*/ 48 w 405"/>
                <a:gd name="T23" fmla="*/ 10 h 216"/>
                <a:gd name="T24" fmla="*/ 48 w 405"/>
                <a:gd name="T25" fmla="*/ 35 h 216"/>
                <a:gd name="T26" fmla="*/ 23 w 405"/>
                <a:gd name="T27" fmla="*/ 52 h 216"/>
                <a:gd name="T28" fmla="*/ 0 w 405"/>
                <a:gd name="T29" fmla="*/ 108 h 216"/>
                <a:gd name="T30" fmla="*/ 48 w 405"/>
                <a:gd name="T31" fmla="*/ 182 h 216"/>
                <a:gd name="T32" fmla="*/ 48 w 405"/>
                <a:gd name="T33" fmla="*/ 207 h 216"/>
                <a:gd name="T34" fmla="*/ 57 w 405"/>
                <a:gd name="T35" fmla="*/ 216 h 216"/>
                <a:gd name="T36" fmla="*/ 124 w 405"/>
                <a:gd name="T37" fmla="*/ 216 h 216"/>
                <a:gd name="T38" fmla="*/ 124 w 405"/>
                <a:gd name="T39" fmla="*/ 194 h 216"/>
                <a:gd name="T40" fmla="*/ 126 w 405"/>
                <a:gd name="T41" fmla="*/ 177 h 216"/>
                <a:gd name="T42" fmla="*/ 83 w 405"/>
                <a:gd name="T43" fmla="*/ 177 h 216"/>
                <a:gd name="T44" fmla="*/ 83 w 405"/>
                <a:gd name="T45" fmla="*/ 161 h 216"/>
                <a:gd name="T46" fmla="*/ 131 w 405"/>
                <a:gd name="T47" fmla="*/ 161 h 216"/>
                <a:gd name="T48" fmla="*/ 145 w 405"/>
                <a:gd name="T49" fmla="*/ 137 h 216"/>
                <a:gd name="T50" fmla="*/ 83 w 405"/>
                <a:gd name="T51" fmla="*/ 137 h 216"/>
                <a:gd name="T52" fmla="*/ 83 w 405"/>
                <a:gd name="T53" fmla="*/ 121 h 216"/>
                <a:gd name="T54" fmla="*/ 83 w 405"/>
                <a:gd name="T55" fmla="*/ 40 h 216"/>
                <a:gd name="T56" fmla="*/ 206 w 405"/>
                <a:gd name="T57" fmla="*/ 40 h 216"/>
                <a:gd name="T58" fmla="*/ 206 w 405"/>
                <a:gd name="T59" fmla="*/ 57 h 216"/>
                <a:gd name="T60" fmla="*/ 83 w 405"/>
                <a:gd name="T61" fmla="*/ 57 h 216"/>
                <a:gd name="T62" fmla="*/ 83 w 405"/>
                <a:gd name="T63" fmla="*/ 40 h 216"/>
                <a:gd name="T64" fmla="*/ 83 w 405"/>
                <a:gd name="T65" fmla="*/ 81 h 216"/>
                <a:gd name="T66" fmla="*/ 206 w 405"/>
                <a:gd name="T67" fmla="*/ 81 h 216"/>
                <a:gd name="T68" fmla="*/ 206 w 405"/>
                <a:gd name="T69" fmla="*/ 97 h 216"/>
                <a:gd name="T70" fmla="*/ 83 w 405"/>
                <a:gd name="T71" fmla="*/ 97 h 216"/>
                <a:gd name="T72" fmla="*/ 83 w 405"/>
                <a:gd name="T73" fmla="*/ 8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216">
                  <a:moveTo>
                    <a:pt x="83" y="121"/>
                  </a:moveTo>
                  <a:cubicBezTo>
                    <a:pt x="164" y="121"/>
                    <a:pt x="164" y="121"/>
                    <a:pt x="164" y="121"/>
                  </a:cubicBezTo>
                  <a:cubicBezTo>
                    <a:pt x="177" y="112"/>
                    <a:pt x="194" y="107"/>
                    <a:pt x="211" y="107"/>
                  </a:cubicBezTo>
                  <a:cubicBezTo>
                    <a:pt x="405" y="107"/>
                    <a:pt x="405" y="107"/>
                    <a:pt x="405" y="107"/>
                  </a:cubicBezTo>
                  <a:cubicBezTo>
                    <a:pt x="405" y="77"/>
                    <a:pt x="405" y="77"/>
                    <a:pt x="405" y="77"/>
                  </a:cubicBezTo>
                  <a:cubicBezTo>
                    <a:pt x="345" y="77"/>
                    <a:pt x="345" y="77"/>
                    <a:pt x="345" y="77"/>
                  </a:cubicBezTo>
                  <a:cubicBezTo>
                    <a:pt x="345" y="21"/>
                    <a:pt x="345" y="21"/>
                    <a:pt x="345" y="21"/>
                  </a:cubicBezTo>
                  <a:cubicBezTo>
                    <a:pt x="327" y="21"/>
                    <a:pt x="327" y="21"/>
                    <a:pt x="327" y="21"/>
                  </a:cubicBezTo>
                  <a:cubicBezTo>
                    <a:pt x="327" y="10"/>
                    <a:pt x="327" y="10"/>
                    <a:pt x="327" y="10"/>
                  </a:cubicBezTo>
                  <a:cubicBezTo>
                    <a:pt x="327" y="5"/>
                    <a:pt x="322" y="0"/>
                    <a:pt x="317" y="0"/>
                  </a:cubicBezTo>
                  <a:cubicBezTo>
                    <a:pt x="57" y="0"/>
                    <a:pt x="57" y="0"/>
                    <a:pt x="57" y="0"/>
                  </a:cubicBezTo>
                  <a:cubicBezTo>
                    <a:pt x="52" y="0"/>
                    <a:pt x="48" y="5"/>
                    <a:pt x="48" y="10"/>
                  </a:cubicBezTo>
                  <a:cubicBezTo>
                    <a:pt x="48" y="35"/>
                    <a:pt x="48" y="35"/>
                    <a:pt x="48" y="35"/>
                  </a:cubicBezTo>
                  <a:cubicBezTo>
                    <a:pt x="39" y="39"/>
                    <a:pt x="30" y="45"/>
                    <a:pt x="23" y="52"/>
                  </a:cubicBezTo>
                  <a:cubicBezTo>
                    <a:pt x="9" y="66"/>
                    <a:pt x="0" y="86"/>
                    <a:pt x="0" y="108"/>
                  </a:cubicBezTo>
                  <a:cubicBezTo>
                    <a:pt x="0" y="141"/>
                    <a:pt x="20" y="169"/>
                    <a:pt x="48" y="182"/>
                  </a:cubicBezTo>
                  <a:cubicBezTo>
                    <a:pt x="48" y="207"/>
                    <a:pt x="48" y="207"/>
                    <a:pt x="48" y="207"/>
                  </a:cubicBezTo>
                  <a:cubicBezTo>
                    <a:pt x="48" y="212"/>
                    <a:pt x="52" y="216"/>
                    <a:pt x="57" y="216"/>
                  </a:cubicBezTo>
                  <a:cubicBezTo>
                    <a:pt x="124" y="216"/>
                    <a:pt x="124" y="216"/>
                    <a:pt x="124" y="216"/>
                  </a:cubicBezTo>
                  <a:cubicBezTo>
                    <a:pt x="124" y="194"/>
                    <a:pt x="124" y="194"/>
                    <a:pt x="124" y="194"/>
                  </a:cubicBezTo>
                  <a:cubicBezTo>
                    <a:pt x="124" y="188"/>
                    <a:pt x="125" y="183"/>
                    <a:pt x="126" y="177"/>
                  </a:cubicBezTo>
                  <a:cubicBezTo>
                    <a:pt x="83" y="177"/>
                    <a:pt x="83" y="177"/>
                    <a:pt x="83" y="177"/>
                  </a:cubicBezTo>
                  <a:cubicBezTo>
                    <a:pt x="83" y="161"/>
                    <a:pt x="83" y="161"/>
                    <a:pt x="83" y="161"/>
                  </a:cubicBezTo>
                  <a:cubicBezTo>
                    <a:pt x="131" y="161"/>
                    <a:pt x="131" y="161"/>
                    <a:pt x="131" y="161"/>
                  </a:cubicBezTo>
                  <a:cubicBezTo>
                    <a:pt x="134" y="152"/>
                    <a:pt x="139" y="144"/>
                    <a:pt x="145" y="137"/>
                  </a:cubicBezTo>
                  <a:cubicBezTo>
                    <a:pt x="83" y="137"/>
                    <a:pt x="83" y="137"/>
                    <a:pt x="83" y="137"/>
                  </a:cubicBezTo>
                  <a:lnTo>
                    <a:pt x="83" y="121"/>
                  </a:lnTo>
                  <a:close/>
                  <a:moveTo>
                    <a:pt x="83" y="40"/>
                  </a:moveTo>
                  <a:cubicBezTo>
                    <a:pt x="206" y="40"/>
                    <a:pt x="206" y="40"/>
                    <a:pt x="206" y="40"/>
                  </a:cubicBezTo>
                  <a:cubicBezTo>
                    <a:pt x="206" y="57"/>
                    <a:pt x="206" y="57"/>
                    <a:pt x="206" y="57"/>
                  </a:cubicBezTo>
                  <a:cubicBezTo>
                    <a:pt x="83" y="57"/>
                    <a:pt x="83" y="57"/>
                    <a:pt x="83" y="57"/>
                  </a:cubicBezTo>
                  <a:lnTo>
                    <a:pt x="83" y="40"/>
                  </a:lnTo>
                  <a:close/>
                  <a:moveTo>
                    <a:pt x="83" y="81"/>
                  </a:moveTo>
                  <a:cubicBezTo>
                    <a:pt x="206" y="81"/>
                    <a:pt x="206" y="81"/>
                    <a:pt x="206" y="81"/>
                  </a:cubicBezTo>
                  <a:cubicBezTo>
                    <a:pt x="206" y="97"/>
                    <a:pt x="206" y="97"/>
                    <a:pt x="206" y="97"/>
                  </a:cubicBezTo>
                  <a:cubicBezTo>
                    <a:pt x="83" y="97"/>
                    <a:pt x="83" y="97"/>
                    <a:pt x="83" y="97"/>
                  </a:cubicBezTo>
                  <a:lnTo>
                    <a:pt x="83"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 name="Rectangle 6"/>
            <p:cNvSpPr>
              <a:spLocks noChangeArrowheads="1"/>
            </p:cNvSpPr>
            <p:nvPr/>
          </p:nvSpPr>
          <p:spPr bwMode="auto">
            <a:xfrm>
              <a:off x="2435" y="2327"/>
              <a:ext cx="170"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Freeform 7"/>
            <p:cNvSpPr>
              <a:spLocks noEditPoints="1"/>
            </p:cNvSpPr>
            <p:nvPr/>
          </p:nvSpPr>
          <p:spPr bwMode="auto">
            <a:xfrm>
              <a:off x="2839" y="1517"/>
              <a:ext cx="3116" cy="2245"/>
            </a:xfrm>
            <a:custGeom>
              <a:avLst/>
              <a:gdLst>
                <a:gd name="T0" fmla="*/ 396 w 439"/>
                <a:gd name="T1" fmla="*/ 0 h 316"/>
                <a:gd name="T2" fmla="*/ 188 w 439"/>
                <a:gd name="T3" fmla="*/ 0 h 316"/>
                <a:gd name="T4" fmla="*/ 43 w 439"/>
                <a:gd name="T5" fmla="*/ 0 h 316"/>
                <a:gd name="T6" fmla="*/ 8 w 439"/>
                <a:gd name="T7" fmla="*/ 18 h 316"/>
                <a:gd name="T8" fmla="*/ 1 w 439"/>
                <a:gd name="T9" fmla="*/ 34 h 316"/>
                <a:gd name="T10" fmla="*/ 0 w 439"/>
                <a:gd name="T11" fmla="*/ 43 h 316"/>
                <a:gd name="T12" fmla="*/ 0 w 439"/>
                <a:gd name="T13" fmla="*/ 73 h 316"/>
                <a:gd name="T14" fmla="*/ 0 w 439"/>
                <a:gd name="T15" fmla="*/ 106 h 316"/>
                <a:gd name="T16" fmla="*/ 0 w 439"/>
                <a:gd name="T17" fmla="*/ 143 h 316"/>
                <a:gd name="T18" fmla="*/ 0 w 439"/>
                <a:gd name="T19" fmla="*/ 272 h 316"/>
                <a:gd name="T20" fmla="*/ 43 w 439"/>
                <a:gd name="T21" fmla="*/ 316 h 316"/>
                <a:gd name="T22" fmla="*/ 396 w 439"/>
                <a:gd name="T23" fmla="*/ 316 h 316"/>
                <a:gd name="T24" fmla="*/ 439 w 439"/>
                <a:gd name="T25" fmla="*/ 272 h 316"/>
                <a:gd name="T26" fmla="*/ 439 w 439"/>
                <a:gd name="T27" fmla="*/ 43 h 316"/>
                <a:gd name="T28" fmla="*/ 396 w 439"/>
                <a:gd name="T29" fmla="*/ 0 h 316"/>
                <a:gd name="T30" fmla="*/ 418 w 439"/>
                <a:gd name="T31" fmla="*/ 272 h 316"/>
                <a:gd name="T32" fmla="*/ 396 w 439"/>
                <a:gd name="T33" fmla="*/ 295 h 316"/>
                <a:gd name="T34" fmla="*/ 43 w 439"/>
                <a:gd name="T35" fmla="*/ 295 h 316"/>
                <a:gd name="T36" fmla="*/ 21 w 439"/>
                <a:gd name="T37" fmla="*/ 272 h 316"/>
                <a:gd name="T38" fmla="*/ 21 w 439"/>
                <a:gd name="T39" fmla="*/ 143 h 316"/>
                <a:gd name="T40" fmla="*/ 21 w 439"/>
                <a:gd name="T41" fmla="*/ 43 h 316"/>
                <a:gd name="T42" fmla="*/ 23 w 439"/>
                <a:gd name="T43" fmla="*/ 34 h 316"/>
                <a:gd name="T44" fmla="*/ 43 w 439"/>
                <a:gd name="T45" fmla="*/ 21 h 316"/>
                <a:gd name="T46" fmla="*/ 49 w 439"/>
                <a:gd name="T47" fmla="*/ 21 h 316"/>
                <a:gd name="T48" fmla="*/ 188 w 439"/>
                <a:gd name="T49" fmla="*/ 21 h 316"/>
                <a:gd name="T50" fmla="*/ 396 w 439"/>
                <a:gd name="T51" fmla="*/ 21 h 316"/>
                <a:gd name="T52" fmla="*/ 418 w 439"/>
                <a:gd name="T53" fmla="*/ 43 h 316"/>
                <a:gd name="T54" fmla="*/ 418 w 439"/>
                <a:gd name="T55" fmla="*/ 27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9" h="316">
                  <a:moveTo>
                    <a:pt x="396" y="0"/>
                  </a:moveTo>
                  <a:cubicBezTo>
                    <a:pt x="188" y="0"/>
                    <a:pt x="188" y="0"/>
                    <a:pt x="188" y="0"/>
                  </a:cubicBezTo>
                  <a:cubicBezTo>
                    <a:pt x="43" y="0"/>
                    <a:pt x="43" y="0"/>
                    <a:pt x="43" y="0"/>
                  </a:cubicBezTo>
                  <a:cubicBezTo>
                    <a:pt x="29" y="0"/>
                    <a:pt x="16" y="7"/>
                    <a:pt x="8" y="18"/>
                  </a:cubicBezTo>
                  <a:cubicBezTo>
                    <a:pt x="5" y="23"/>
                    <a:pt x="2" y="28"/>
                    <a:pt x="1" y="34"/>
                  </a:cubicBezTo>
                  <a:cubicBezTo>
                    <a:pt x="0" y="37"/>
                    <a:pt x="0" y="40"/>
                    <a:pt x="0" y="43"/>
                  </a:cubicBezTo>
                  <a:cubicBezTo>
                    <a:pt x="0" y="73"/>
                    <a:pt x="0" y="73"/>
                    <a:pt x="0" y="73"/>
                  </a:cubicBezTo>
                  <a:cubicBezTo>
                    <a:pt x="0" y="106"/>
                    <a:pt x="0" y="106"/>
                    <a:pt x="0" y="106"/>
                  </a:cubicBezTo>
                  <a:cubicBezTo>
                    <a:pt x="0" y="143"/>
                    <a:pt x="0" y="143"/>
                    <a:pt x="0" y="143"/>
                  </a:cubicBezTo>
                  <a:cubicBezTo>
                    <a:pt x="0" y="272"/>
                    <a:pt x="0" y="272"/>
                    <a:pt x="0" y="272"/>
                  </a:cubicBezTo>
                  <a:cubicBezTo>
                    <a:pt x="0" y="296"/>
                    <a:pt x="19" y="316"/>
                    <a:pt x="43" y="316"/>
                  </a:cubicBezTo>
                  <a:cubicBezTo>
                    <a:pt x="396" y="316"/>
                    <a:pt x="396" y="316"/>
                    <a:pt x="396" y="316"/>
                  </a:cubicBezTo>
                  <a:cubicBezTo>
                    <a:pt x="420" y="316"/>
                    <a:pt x="439" y="296"/>
                    <a:pt x="439" y="272"/>
                  </a:cubicBezTo>
                  <a:cubicBezTo>
                    <a:pt x="439" y="43"/>
                    <a:pt x="439" y="43"/>
                    <a:pt x="439" y="43"/>
                  </a:cubicBezTo>
                  <a:cubicBezTo>
                    <a:pt x="439" y="20"/>
                    <a:pt x="420" y="0"/>
                    <a:pt x="396" y="0"/>
                  </a:cubicBezTo>
                  <a:close/>
                  <a:moveTo>
                    <a:pt x="418" y="272"/>
                  </a:moveTo>
                  <a:cubicBezTo>
                    <a:pt x="418" y="285"/>
                    <a:pt x="408" y="295"/>
                    <a:pt x="396" y="295"/>
                  </a:cubicBezTo>
                  <a:cubicBezTo>
                    <a:pt x="43" y="295"/>
                    <a:pt x="43" y="295"/>
                    <a:pt x="43" y="295"/>
                  </a:cubicBezTo>
                  <a:cubicBezTo>
                    <a:pt x="31" y="295"/>
                    <a:pt x="21" y="285"/>
                    <a:pt x="21" y="272"/>
                  </a:cubicBezTo>
                  <a:cubicBezTo>
                    <a:pt x="21" y="143"/>
                    <a:pt x="21" y="143"/>
                    <a:pt x="21" y="143"/>
                  </a:cubicBezTo>
                  <a:cubicBezTo>
                    <a:pt x="21" y="43"/>
                    <a:pt x="21" y="43"/>
                    <a:pt x="21" y="43"/>
                  </a:cubicBezTo>
                  <a:cubicBezTo>
                    <a:pt x="21" y="40"/>
                    <a:pt x="22" y="37"/>
                    <a:pt x="23" y="34"/>
                  </a:cubicBezTo>
                  <a:cubicBezTo>
                    <a:pt x="27" y="27"/>
                    <a:pt x="34" y="21"/>
                    <a:pt x="43" y="21"/>
                  </a:cubicBezTo>
                  <a:cubicBezTo>
                    <a:pt x="49" y="21"/>
                    <a:pt x="49" y="21"/>
                    <a:pt x="49" y="21"/>
                  </a:cubicBezTo>
                  <a:cubicBezTo>
                    <a:pt x="188" y="21"/>
                    <a:pt x="188" y="21"/>
                    <a:pt x="188" y="21"/>
                  </a:cubicBezTo>
                  <a:cubicBezTo>
                    <a:pt x="396" y="21"/>
                    <a:pt x="396" y="21"/>
                    <a:pt x="396" y="21"/>
                  </a:cubicBezTo>
                  <a:cubicBezTo>
                    <a:pt x="408" y="21"/>
                    <a:pt x="418" y="31"/>
                    <a:pt x="418" y="43"/>
                  </a:cubicBezTo>
                  <a:lnTo>
                    <a:pt x="418"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8"/>
            <p:cNvSpPr>
              <a:spLocks/>
            </p:cNvSpPr>
            <p:nvPr/>
          </p:nvSpPr>
          <p:spPr bwMode="auto">
            <a:xfrm>
              <a:off x="3379" y="1929"/>
              <a:ext cx="163" cy="490"/>
            </a:xfrm>
            <a:custGeom>
              <a:avLst/>
              <a:gdLst>
                <a:gd name="T0" fmla="*/ 163 w 163"/>
                <a:gd name="T1" fmla="*/ 341 h 490"/>
                <a:gd name="T2" fmla="*/ 163 w 163"/>
                <a:gd name="T3" fmla="*/ 107 h 490"/>
                <a:gd name="T4" fmla="*/ 163 w 163"/>
                <a:gd name="T5" fmla="*/ 0 h 490"/>
                <a:gd name="T6" fmla="*/ 0 w 163"/>
                <a:gd name="T7" fmla="*/ 0 h 490"/>
                <a:gd name="T8" fmla="*/ 0 w 163"/>
                <a:gd name="T9" fmla="*/ 490 h 490"/>
                <a:gd name="T10" fmla="*/ 163 w 163"/>
                <a:gd name="T11" fmla="*/ 490 h 490"/>
                <a:gd name="T12" fmla="*/ 163 w 163"/>
                <a:gd name="T13" fmla="*/ 341 h 490"/>
              </a:gdLst>
              <a:ahLst/>
              <a:cxnLst>
                <a:cxn ang="0">
                  <a:pos x="T0" y="T1"/>
                </a:cxn>
                <a:cxn ang="0">
                  <a:pos x="T2" y="T3"/>
                </a:cxn>
                <a:cxn ang="0">
                  <a:pos x="T4" y="T5"/>
                </a:cxn>
                <a:cxn ang="0">
                  <a:pos x="T6" y="T7"/>
                </a:cxn>
                <a:cxn ang="0">
                  <a:pos x="T8" y="T9"/>
                </a:cxn>
                <a:cxn ang="0">
                  <a:pos x="T10" y="T11"/>
                </a:cxn>
                <a:cxn ang="0">
                  <a:pos x="T12" y="T13"/>
                </a:cxn>
              </a:cxnLst>
              <a:rect l="0" t="0" r="r" b="b"/>
              <a:pathLst>
                <a:path w="163" h="490">
                  <a:moveTo>
                    <a:pt x="163" y="341"/>
                  </a:moveTo>
                  <a:lnTo>
                    <a:pt x="163" y="107"/>
                  </a:lnTo>
                  <a:lnTo>
                    <a:pt x="163" y="0"/>
                  </a:lnTo>
                  <a:lnTo>
                    <a:pt x="0" y="0"/>
                  </a:lnTo>
                  <a:lnTo>
                    <a:pt x="0" y="490"/>
                  </a:lnTo>
                  <a:lnTo>
                    <a:pt x="163" y="490"/>
                  </a:lnTo>
                  <a:lnTo>
                    <a:pt x="163"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9"/>
            <p:cNvSpPr>
              <a:spLocks/>
            </p:cNvSpPr>
            <p:nvPr/>
          </p:nvSpPr>
          <p:spPr bwMode="auto">
            <a:xfrm>
              <a:off x="3215" y="2583"/>
              <a:ext cx="490" cy="817"/>
            </a:xfrm>
            <a:custGeom>
              <a:avLst/>
              <a:gdLst>
                <a:gd name="T0" fmla="*/ 0 w 490"/>
                <a:gd name="T1" fmla="*/ 163 h 817"/>
                <a:gd name="T2" fmla="*/ 164 w 490"/>
                <a:gd name="T3" fmla="*/ 163 h 817"/>
                <a:gd name="T4" fmla="*/ 164 w 490"/>
                <a:gd name="T5" fmla="*/ 817 h 817"/>
                <a:gd name="T6" fmla="*/ 327 w 490"/>
                <a:gd name="T7" fmla="*/ 817 h 817"/>
                <a:gd name="T8" fmla="*/ 327 w 490"/>
                <a:gd name="T9" fmla="*/ 163 h 817"/>
                <a:gd name="T10" fmla="*/ 490 w 490"/>
                <a:gd name="T11" fmla="*/ 163 h 817"/>
                <a:gd name="T12" fmla="*/ 490 w 490"/>
                <a:gd name="T13" fmla="*/ 0 h 817"/>
                <a:gd name="T14" fmla="*/ 0 w 490"/>
                <a:gd name="T15" fmla="*/ 0 h 817"/>
                <a:gd name="T16" fmla="*/ 0 w 490"/>
                <a:gd name="T17" fmla="*/ 163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17">
                  <a:moveTo>
                    <a:pt x="0" y="163"/>
                  </a:moveTo>
                  <a:lnTo>
                    <a:pt x="164" y="163"/>
                  </a:lnTo>
                  <a:lnTo>
                    <a:pt x="164" y="817"/>
                  </a:lnTo>
                  <a:lnTo>
                    <a:pt x="327" y="817"/>
                  </a:lnTo>
                  <a:lnTo>
                    <a:pt x="327" y="163"/>
                  </a:lnTo>
                  <a:lnTo>
                    <a:pt x="490" y="163"/>
                  </a:lnTo>
                  <a:lnTo>
                    <a:pt x="490" y="0"/>
                  </a:lnTo>
                  <a:lnTo>
                    <a:pt x="0" y="0"/>
                  </a:lnTo>
                  <a:lnTo>
                    <a:pt x="0"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Rectangle 10"/>
            <p:cNvSpPr>
              <a:spLocks noChangeArrowheads="1"/>
            </p:cNvSpPr>
            <p:nvPr/>
          </p:nvSpPr>
          <p:spPr bwMode="auto">
            <a:xfrm>
              <a:off x="3868" y="2583"/>
              <a:ext cx="171"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11"/>
            <p:cNvSpPr>
              <a:spLocks/>
            </p:cNvSpPr>
            <p:nvPr/>
          </p:nvSpPr>
          <p:spPr bwMode="auto">
            <a:xfrm>
              <a:off x="3705" y="1929"/>
              <a:ext cx="497" cy="490"/>
            </a:xfrm>
            <a:custGeom>
              <a:avLst/>
              <a:gdLst>
                <a:gd name="T0" fmla="*/ 497 w 497"/>
                <a:gd name="T1" fmla="*/ 490 h 490"/>
                <a:gd name="T2" fmla="*/ 497 w 497"/>
                <a:gd name="T3" fmla="*/ 327 h 490"/>
                <a:gd name="T4" fmla="*/ 334 w 497"/>
                <a:gd name="T5" fmla="*/ 327 h 490"/>
                <a:gd name="T6" fmla="*/ 334 w 497"/>
                <a:gd name="T7" fmla="*/ 71 h 490"/>
                <a:gd name="T8" fmla="*/ 334 w 497"/>
                <a:gd name="T9" fmla="*/ 0 h 490"/>
                <a:gd name="T10" fmla="*/ 163 w 497"/>
                <a:gd name="T11" fmla="*/ 0 h 490"/>
                <a:gd name="T12" fmla="*/ 163 w 497"/>
                <a:gd name="T13" fmla="*/ 107 h 490"/>
                <a:gd name="T14" fmla="*/ 163 w 497"/>
                <a:gd name="T15" fmla="*/ 327 h 490"/>
                <a:gd name="T16" fmla="*/ 0 w 497"/>
                <a:gd name="T17" fmla="*/ 327 h 490"/>
                <a:gd name="T18" fmla="*/ 0 w 497"/>
                <a:gd name="T19" fmla="*/ 341 h 490"/>
                <a:gd name="T20" fmla="*/ 0 w 497"/>
                <a:gd name="T21" fmla="*/ 490 h 490"/>
                <a:gd name="T22" fmla="*/ 227 w 497"/>
                <a:gd name="T23" fmla="*/ 490 h 490"/>
                <a:gd name="T24" fmla="*/ 497 w 497"/>
                <a:gd name="T2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7" h="490">
                  <a:moveTo>
                    <a:pt x="497" y="490"/>
                  </a:moveTo>
                  <a:lnTo>
                    <a:pt x="497" y="327"/>
                  </a:lnTo>
                  <a:lnTo>
                    <a:pt x="334" y="327"/>
                  </a:lnTo>
                  <a:lnTo>
                    <a:pt x="334" y="71"/>
                  </a:lnTo>
                  <a:lnTo>
                    <a:pt x="334" y="0"/>
                  </a:lnTo>
                  <a:lnTo>
                    <a:pt x="163" y="0"/>
                  </a:lnTo>
                  <a:lnTo>
                    <a:pt x="163" y="107"/>
                  </a:lnTo>
                  <a:lnTo>
                    <a:pt x="163" y="327"/>
                  </a:lnTo>
                  <a:lnTo>
                    <a:pt x="0" y="327"/>
                  </a:lnTo>
                  <a:lnTo>
                    <a:pt x="0" y="341"/>
                  </a:lnTo>
                  <a:lnTo>
                    <a:pt x="0" y="490"/>
                  </a:lnTo>
                  <a:lnTo>
                    <a:pt x="227" y="490"/>
                  </a:lnTo>
                  <a:lnTo>
                    <a:pt x="497" y="4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Rectangle 12"/>
            <p:cNvSpPr>
              <a:spLocks noChangeArrowheads="1"/>
            </p:cNvSpPr>
            <p:nvPr/>
          </p:nvSpPr>
          <p:spPr bwMode="auto">
            <a:xfrm>
              <a:off x="4365" y="1929"/>
              <a:ext cx="163" cy="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13"/>
            <p:cNvSpPr>
              <a:spLocks/>
            </p:cNvSpPr>
            <p:nvPr/>
          </p:nvSpPr>
          <p:spPr bwMode="auto">
            <a:xfrm>
              <a:off x="4202" y="2909"/>
              <a:ext cx="490" cy="491"/>
            </a:xfrm>
            <a:custGeom>
              <a:avLst/>
              <a:gdLst>
                <a:gd name="T0" fmla="*/ 0 w 490"/>
                <a:gd name="T1" fmla="*/ 164 h 491"/>
                <a:gd name="T2" fmla="*/ 163 w 490"/>
                <a:gd name="T3" fmla="*/ 164 h 491"/>
                <a:gd name="T4" fmla="*/ 163 w 490"/>
                <a:gd name="T5" fmla="*/ 491 h 491"/>
                <a:gd name="T6" fmla="*/ 326 w 490"/>
                <a:gd name="T7" fmla="*/ 491 h 491"/>
                <a:gd name="T8" fmla="*/ 326 w 490"/>
                <a:gd name="T9" fmla="*/ 164 h 491"/>
                <a:gd name="T10" fmla="*/ 490 w 490"/>
                <a:gd name="T11" fmla="*/ 164 h 491"/>
                <a:gd name="T12" fmla="*/ 490 w 490"/>
                <a:gd name="T13" fmla="*/ 0 h 491"/>
                <a:gd name="T14" fmla="*/ 0 w 490"/>
                <a:gd name="T15" fmla="*/ 0 h 491"/>
                <a:gd name="T16" fmla="*/ 0 w 490"/>
                <a:gd name="T17" fmla="*/ 164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91">
                  <a:moveTo>
                    <a:pt x="0" y="164"/>
                  </a:moveTo>
                  <a:lnTo>
                    <a:pt x="163" y="164"/>
                  </a:lnTo>
                  <a:lnTo>
                    <a:pt x="163" y="491"/>
                  </a:lnTo>
                  <a:lnTo>
                    <a:pt x="326" y="491"/>
                  </a:lnTo>
                  <a:lnTo>
                    <a:pt x="326" y="164"/>
                  </a:lnTo>
                  <a:lnTo>
                    <a:pt x="490" y="164"/>
                  </a:lnTo>
                  <a:lnTo>
                    <a:pt x="490" y="0"/>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Oval 14"/>
            <p:cNvSpPr>
              <a:spLocks noChangeArrowheads="1"/>
            </p:cNvSpPr>
            <p:nvPr/>
          </p:nvSpPr>
          <p:spPr bwMode="auto">
            <a:xfrm>
              <a:off x="5032" y="1936"/>
              <a:ext cx="483" cy="4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Oval 15"/>
            <p:cNvSpPr>
              <a:spLocks noChangeArrowheads="1"/>
            </p:cNvSpPr>
            <p:nvPr/>
          </p:nvSpPr>
          <p:spPr bwMode="auto">
            <a:xfrm>
              <a:off x="5032" y="2639"/>
              <a:ext cx="483" cy="4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pic>
        <p:nvPicPr>
          <p:cNvPr id="31" name="Grafik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9504" y="400304"/>
            <a:ext cx="1078992" cy="1078992"/>
          </a:xfrm>
          <a:prstGeom prst="rect">
            <a:avLst/>
          </a:prstGeom>
        </p:spPr>
      </p:pic>
      <p:grpSp>
        <p:nvGrpSpPr>
          <p:cNvPr id="39" name="Group 22"/>
          <p:cNvGrpSpPr>
            <a:grpSpLocks noChangeAspect="1"/>
          </p:cNvGrpSpPr>
          <p:nvPr/>
        </p:nvGrpSpPr>
        <p:grpSpPr bwMode="auto">
          <a:xfrm>
            <a:off x="638453" y="3067083"/>
            <a:ext cx="680615" cy="745879"/>
            <a:chOff x="3475" y="1760"/>
            <a:chExt cx="730" cy="800"/>
          </a:xfrm>
          <a:solidFill>
            <a:schemeClr val="tx1"/>
          </a:solidFill>
        </p:grpSpPr>
        <p:sp>
          <p:nvSpPr>
            <p:cNvPr id="40" name="Freeform 23"/>
            <p:cNvSpPr>
              <a:spLocks noEditPoints="1"/>
            </p:cNvSpPr>
            <p:nvPr/>
          </p:nvSpPr>
          <p:spPr bwMode="auto">
            <a:xfrm>
              <a:off x="3475" y="1760"/>
              <a:ext cx="730" cy="800"/>
            </a:xfrm>
            <a:custGeom>
              <a:avLst/>
              <a:gdLst>
                <a:gd name="T0" fmla="*/ 92 w 102"/>
                <a:gd name="T1" fmla="*/ 10 h 112"/>
                <a:gd name="T2" fmla="*/ 87 w 102"/>
                <a:gd name="T3" fmla="*/ 10 h 112"/>
                <a:gd name="T4" fmla="*/ 87 w 102"/>
                <a:gd name="T5" fmla="*/ 0 h 112"/>
                <a:gd name="T6" fmla="*/ 77 w 102"/>
                <a:gd name="T7" fmla="*/ 0 h 112"/>
                <a:gd name="T8" fmla="*/ 77 w 102"/>
                <a:gd name="T9" fmla="*/ 10 h 112"/>
                <a:gd name="T10" fmla="*/ 25 w 102"/>
                <a:gd name="T11" fmla="*/ 10 h 112"/>
                <a:gd name="T12" fmla="*/ 25 w 102"/>
                <a:gd name="T13" fmla="*/ 0 h 112"/>
                <a:gd name="T14" fmla="*/ 15 w 102"/>
                <a:gd name="T15" fmla="*/ 0 h 112"/>
                <a:gd name="T16" fmla="*/ 15 w 102"/>
                <a:gd name="T17" fmla="*/ 10 h 112"/>
                <a:gd name="T18" fmla="*/ 10 w 102"/>
                <a:gd name="T19" fmla="*/ 10 h 112"/>
                <a:gd name="T20" fmla="*/ 0 w 102"/>
                <a:gd name="T21" fmla="*/ 20 h 112"/>
                <a:gd name="T22" fmla="*/ 0 w 102"/>
                <a:gd name="T23" fmla="*/ 102 h 112"/>
                <a:gd name="T24" fmla="*/ 10 w 102"/>
                <a:gd name="T25" fmla="*/ 112 h 112"/>
                <a:gd name="T26" fmla="*/ 92 w 102"/>
                <a:gd name="T27" fmla="*/ 112 h 112"/>
                <a:gd name="T28" fmla="*/ 102 w 102"/>
                <a:gd name="T29" fmla="*/ 102 h 112"/>
                <a:gd name="T30" fmla="*/ 102 w 102"/>
                <a:gd name="T31" fmla="*/ 20 h 112"/>
                <a:gd name="T32" fmla="*/ 92 w 102"/>
                <a:gd name="T33" fmla="*/ 10 h 112"/>
                <a:gd name="T34" fmla="*/ 92 w 102"/>
                <a:gd name="T35" fmla="*/ 102 h 112"/>
                <a:gd name="T36" fmla="*/ 10 w 102"/>
                <a:gd name="T37" fmla="*/ 102 h 112"/>
                <a:gd name="T38" fmla="*/ 10 w 102"/>
                <a:gd name="T39" fmla="*/ 35 h 112"/>
                <a:gd name="T40" fmla="*/ 92 w 102"/>
                <a:gd name="T41" fmla="*/ 35 h 112"/>
                <a:gd name="T42" fmla="*/ 92 w 102"/>
                <a:gd name="T43"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12">
                  <a:moveTo>
                    <a:pt x="92" y="10"/>
                  </a:moveTo>
                  <a:cubicBezTo>
                    <a:pt x="87" y="10"/>
                    <a:pt x="87" y="10"/>
                    <a:pt x="87" y="10"/>
                  </a:cubicBezTo>
                  <a:cubicBezTo>
                    <a:pt x="87" y="0"/>
                    <a:pt x="87" y="0"/>
                    <a:pt x="87" y="0"/>
                  </a:cubicBezTo>
                  <a:cubicBezTo>
                    <a:pt x="77" y="0"/>
                    <a:pt x="77" y="0"/>
                    <a:pt x="77" y="0"/>
                  </a:cubicBezTo>
                  <a:cubicBezTo>
                    <a:pt x="77" y="10"/>
                    <a:pt x="77" y="10"/>
                    <a:pt x="77" y="10"/>
                  </a:cubicBezTo>
                  <a:cubicBezTo>
                    <a:pt x="25" y="10"/>
                    <a:pt x="25" y="10"/>
                    <a:pt x="25" y="10"/>
                  </a:cubicBezTo>
                  <a:cubicBezTo>
                    <a:pt x="25" y="0"/>
                    <a:pt x="25" y="0"/>
                    <a:pt x="25" y="0"/>
                  </a:cubicBezTo>
                  <a:cubicBezTo>
                    <a:pt x="15" y="0"/>
                    <a:pt x="15" y="0"/>
                    <a:pt x="15" y="0"/>
                  </a:cubicBezTo>
                  <a:cubicBezTo>
                    <a:pt x="15" y="10"/>
                    <a:pt x="15" y="10"/>
                    <a:pt x="15" y="10"/>
                  </a:cubicBezTo>
                  <a:cubicBezTo>
                    <a:pt x="10" y="10"/>
                    <a:pt x="10" y="10"/>
                    <a:pt x="10" y="10"/>
                  </a:cubicBezTo>
                  <a:cubicBezTo>
                    <a:pt x="4" y="10"/>
                    <a:pt x="0" y="14"/>
                    <a:pt x="0" y="20"/>
                  </a:cubicBezTo>
                  <a:cubicBezTo>
                    <a:pt x="0" y="102"/>
                    <a:pt x="0" y="102"/>
                    <a:pt x="0" y="102"/>
                  </a:cubicBezTo>
                  <a:cubicBezTo>
                    <a:pt x="0" y="108"/>
                    <a:pt x="4" y="112"/>
                    <a:pt x="10" y="112"/>
                  </a:cubicBezTo>
                  <a:cubicBezTo>
                    <a:pt x="92" y="112"/>
                    <a:pt x="92" y="112"/>
                    <a:pt x="92" y="112"/>
                  </a:cubicBezTo>
                  <a:cubicBezTo>
                    <a:pt x="98" y="112"/>
                    <a:pt x="102" y="108"/>
                    <a:pt x="102" y="102"/>
                  </a:cubicBezTo>
                  <a:cubicBezTo>
                    <a:pt x="102" y="20"/>
                    <a:pt x="102" y="20"/>
                    <a:pt x="102" y="20"/>
                  </a:cubicBezTo>
                  <a:cubicBezTo>
                    <a:pt x="102" y="14"/>
                    <a:pt x="98" y="10"/>
                    <a:pt x="92" y="10"/>
                  </a:cubicBezTo>
                  <a:close/>
                  <a:moveTo>
                    <a:pt x="92" y="102"/>
                  </a:moveTo>
                  <a:cubicBezTo>
                    <a:pt x="10" y="102"/>
                    <a:pt x="10" y="102"/>
                    <a:pt x="10" y="102"/>
                  </a:cubicBezTo>
                  <a:cubicBezTo>
                    <a:pt x="10" y="35"/>
                    <a:pt x="10" y="35"/>
                    <a:pt x="10" y="35"/>
                  </a:cubicBezTo>
                  <a:cubicBezTo>
                    <a:pt x="92" y="35"/>
                    <a:pt x="92" y="35"/>
                    <a:pt x="92" y="35"/>
                  </a:cubicBezTo>
                  <a:lnTo>
                    <a:pt x="9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Rectangle 24"/>
            <p:cNvSpPr>
              <a:spLocks noChangeArrowheads="1"/>
            </p:cNvSpPr>
            <p:nvPr/>
          </p:nvSpPr>
          <p:spPr bwMode="auto">
            <a:xfrm>
              <a:off x="3633" y="2082"/>
              <a:ext cx="157"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Rectangle 25"/>
            <p:cNvSpPr>
              <a:spLocks noChangeArrowheads="1"/>
            </p:cNvSpPr>
            <p:nvPr/>
          </p:nvSpPr>
          <p:spPr bwMode="auto">
            <a:xfrm>
              <a:off x="3890" y="2082"/>
              <a:ext cx="158"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Rectangle 26"/>
            <p:cNvSpPr>
              <a:spLocks noChangeArrowheads="1"/>
            </p:cNvSpPr>
            <p:nvPr/>
          </p:nvSpPr>
          <p:spPr bwMode="auto">
            <a:xfrm>
              <a:off x="3633" y="2281"/>
              <a:ext cx="157" cy="1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768717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205740"/>
            <a:ext cx="11781200" cy="6118860"/>
          </a:xfrm>
          <a:prstGeom prst="rect">
            <a:avLst/>
          </a:prstGeom>
        </p:spPr>
      </p:pic>
      <p:sp>
        <p:nvSpPr>
          <p:cNvPr id="13" name="Rechteck 12"/>
          <p:cNvSpPr/>
          <p:nvPr/>
        </p:nvSpPr>
        <p:spPr>
          <a:xfrm>
            <a:off x="211138" y="212726"/>
            <a:ext cx="11766550" cy="1493307"/>
          </a:xfrm>
          <a:prstGeom prst="rect">
            <a:avLst/>
          </a:prstGeom>
          <a:gradFill>
            <a:gsLst>
              <a:gs pos="0">
                <a:schemeClr val="tx1">
                  <a:lumMod val="50000"/>
                  <a:alpha val="70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p:cNvSpPr/>
          <p:nvPr/>
        </p:nvSpPr>
        <p:spPr>
          <a:xfrm>
            <a:off x="211138" y="212726"/>
            <a:ext cx="11766550" cy="1493307"/>
          </a:xfrm>
          <a:prstGeom prst="rect">
            <a:avLst/>
          </a:prstGeom>
          <a:gradFill>
            <a:gsLst>
              <a:gs pos="0">
                <a:schemeClr val="tx1">
                  <a:lumMod val="50000"/>
                  <a:alpha val="70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aphicFrame>
        <p:nvGraphicFramePr>
          <p:cNvPr id="19" name="Tabelle 18"/>
          <p:cNvGraphicFramePr>
            <a:graphicFrameLocks noGrp="1"/>
          </p:cNvGraphicFramePr>
          <p:nvPr/>
        </p:nvGraphicFramePr>
        <p:xfrm>
          <a:off x="425452" y="549275"/>
          <a:ext cx="6542615" cy="728640"/>
        </p:xfrm>
        <a:graphic>
          <a:graphicData uri="http://schemas.openxmlformats.org/drawingml/2006/table">
            <a:tbl>
              <a:tblPr firstRow="1" bandRow="1">
                <a:tableStyleId>{5C22544A-7EE6-4342-B048-85BDC9FD1C3A}</a:tableStyleId>
              </a:tblPr>
              <a:tblGrid>
                <a:gridCol w="6542615">
                  <a:extLst>
                    <a:ext uri="{9D8B030D-6E8A-4147-A177-3AD203B41FA5}">
                      <a16:colId xmlns:a16="http://schemas.microsoft.com/office/drawing/2014/main" val="3344256779"/>
                    </a:ext>
                  </a:extLst>
                </a:gridCol>
              </a:tblGrid>
              <a:tr h="489533">
                <a:tc>
                  <a:txBody>
                    <a:bodyPr/>
                    <a:lstStyle/>
                    <a:p>
                      <a:r>
                        <a:rPr lang="en-GB" sz="3600" b="1" i="0" u="none" strike="noStrike" cap="none" noProof="0" dirty="0">
                          <a:solidFill>
                            <a:schemeClr val="lt1"/>
                          </a:solidFill>
                          <a:latin typeface="+mn-lt"/>
                          <a:ea typeface="Arial"/>
                          <a:cs typeface="Arial"/>
                          <a:sym typeface="Arial"/>
                        </a:rPr>
                        <a:t>Safety Functions</a:t>
                      </a:r>
                      <a:r>
                        <a:rPr lang="en-GB" sz="3600" b="1" i="0" u="none" strike="noStrike" cap="none" baseline="0" noProof="0" dirty="0">
                          <a:solidFill>
                            <a:schemeClr val="lt1"/>
                          </a:solidFill>
                          <a:latin typeface="+mn-lt"/>
                          <a:ea typeface="Arial"/>
                          <a:cs typeface="Arial"/>
                          <a:sym typeface="Arial"/>
                        </a:rPr>
                        <a:t> for Sensors</a:t>
                      </a:r>
                      <a:endParaRPr lang="en-GB" sz="3600" b="1" i="0" u="none" strike="noStrike" cap="none" noProof="0" dirty="0">
                        <a:solidFill>
                          <a:schemeClr val="lt1"/>
                        </a:solidFill>
                        <a:latin typeface="+mn-lt"/>
                        <a:ea typeface="Arial"/>
                        <a:cs typeface="Arial"/>
                        <a:sym typeface="Arial"/>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46" name="Grafik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2654" y="550722"/>
            <a:ext cx="553234" cy="262747"/>
          </a:xfrm>
          <a:prstGeom prst="rect">
            <a:avLst/>
          </a:prstGeom>
        </p:spPr>
      </p:pic>
      <p:sp>
        <p:nvSpPr>
          <p:cNvPr id="12" name="Fußzeilenplatzhalter 1"/>
          <p:cNvSpPr>
            <a:spLocks noGrp="1"/>
          </p:cNvSpPr>
          <p:nvPr>
            <p:ph type="ftr" sz="quarter" idx="11"/>
          </p:nvPr>
        </p:nvSpPr>
        <p:spPr/>
        <p:txBody>
          <a:bodyPr/>
          <a:lstStyle/>
          <a:p>
            <a:r>
              <a:rPr lang="de-DE" dirty="0"/>
              <a:t>© HIMA Paul Hildebrandt GmbH 2019</a:t>
            </a:r>
          </a:p>
        </p:txBody>
      </p:sp>
    </p:spTree>
    <p:extLst>
      <p:ext uri="{BB962C8B-B14F-4D97-AF65-F5344CB8AC3E}">
        <p14:creationId xmlns:p14="http://schemas.microsoft.com/office/powerpoint/2010/main" val="47407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73A10B5D-BA71-4904-B24B-ECE277640C0A}" type="slidenum">
              <a:rPr lang="de-DE" smtClean="0"/>
              <a:t>3</a:t>
            </a:fld>
            <a:endParaRPr lang="de-DE" dirty="0"/>
          </a:p>
        </p:txBody>
      </p:sp>
      <p:sp>
        <p:nvSpPr>
          <p:cNvPr id="25" name="Freeform 5"/>
          <p:cNvSpPr>
            <a:spLocks noEditPoints="1"/>
          </p:cNvSpPr>
          <p:nvPr/>
        </p:nvSpPr>
        <p:spPr bwMode="auto">
          <a:xfrm>
            <a:off x="2242314" y="2268539"/>
            <a:ext cx="2665412" cy="2695623"/>
          </a:xfrm>
          <a:custGeom>
            <a:avLst/>
            <a:gdLst>
              <a:gd name="T0" fmla="*/ 556 w 556"/>
              <a:gd name="T1" fmla="*/ 278 h 556"/>
              <a:gd name="T2" fmla="*/ 278 w 556"/>
              <a:gd name="T3" fmla="*/ 556 h 556"/>
              <a:gd name="T4" fmla="*/ 0 w 556"/>
              <a:gd name="T5" fmla="*/ 278 h 556"/>
              <a:gd name="T6" fmla="*/ 278 w 556"/>
              <a:gd name="T7" fmla="*/ 0 h 556"/>
              <a:gd name="T8" fmla="*/ 556 w 556"/>
              <a:gd name="T9" fmla="*/ 278 h 556"/>
              <a:gd name="T10" fmla="*/ 278 w 556"/>
              <a:gd name="T11" fmla="*/ 70 h 556"/>
              <a:gd name="T12" fmla="*/ 70 w 556"/>
              <a:gd name="T13" fmla="*/ 278 h 556"/>
              <a:gd name="T14" fmla="*/ 278 w 556"/>
              <a:gd name="T15" fmla="*/ 486 h 556"/>
              <a:gd name="T16" fmla="*/ 486 w 556"/>
              <a:gd name="T17" fmla="*/ 278 h 556"/>
              <a:gd name="T18" fmla="*/ 278 w 556"/>
              <a:gd name="T19" fmla="*/ 7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556">
                <a:moveTo>
                  <a:pt x="556" y="278"/>
                </a:moveTo>
                <a:cubicBezTo>
                  <a:pt x="556" y="431"/>
                  <a:pt x="432" y="556"/>
                  <a:pt x="278" y="556"/>
                </a:cubicBezTo>
                <a:cubicBezTo>
                  <a:pt x="125" y="556"/>
                  <a:pt x="0" y="431"/>
                  <a:pt x="0" y="278"/>
                </a:cubicBezTo>
                <a:cubicBezTo>
                  <a:pt x="0" y="124"/>
                  <a:pt x="125" y="0"/>
                  <a:pt x="278" y="0"/>
                </a:cubicBezTo>
                <a:cubicBezTo>
                  <a:pt x="432" y="0"/>
                  <a:pt x="556" y="124"/>
                  <a:pt x="556" y="278"/>
                </a:cubicBezTo>
                <a:close/>
                <a:moveTo>
                  <a:pt x="278" y="70"/>
                </a:moveTo>
                <a:cubicBezTo>
                  <a:pt x="163" y="70"/>
                  <a:pt x="70" y="163"/>
                  <a:pt x="70" y="278"/>
                </a:cubicBezTo>
                <a:cubicBezTo>
                  <a:pt x="70" y="393"/>
                  <a:pt x="163" y="486"/>
                  <a:pt x="278" y="486"/>
                </a:cubicBezTo>
                <a:cubicBezTo>
                  <a:pt x="393" y="486"/>
                  <a:pt x="486" y="393"/>
                  <a:pt x="486" y="278"/>
                </a:cubicBezTo>
                <a:cubicBezTo>
                  <a:pt x="486" y="163"/>
                  <a:pt x="393" y="70"/>
                  <a:pt x="278" y="7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6" name="Freeform 6"/>
          <p:cNvSpPr>
            <a:spLocks/>
          </p:cNvSpPr>
          <p:nvPr/>
        </p:nvSpPr>
        <p:spPr bwMode="auto">
          <a:xfrm>
            <a:off x="7288800" y="2276939"/>
            <a:ext cx="2658475" cy="2687223"/>
          </a:xfrm>
          <a:custGeom>
            <a:avLst/>
            <a:gdLst>
              <a:gd name="T0" fmla="*/ 430 w 556"/>
              <a:gd name="T1" fmla="*/ 45 h 556"/>
              <a:gd name="T2" fmla="*/ 392 w 556"/>
              <a:gd name="T3" fmla="*/ 104 h 556"/>
              <a:gd name="T4" fmla="*/ 486 w 556"/>
              <a:gd name="T5" fmla="*/ 278 h 556"/>
              <a:gd name="T6" fmla="*/ 278 w 556"/>
              <a:gd name="T7" fmla="*/ 486 h 556"/>
              <a:gd name="T8" fmla="*/ 70 w 556"/>
              <a:gd name="T9" fmla="*/ 278 h 556"/>
              <a:gd name="T10" fmla="*/ 278 w 556"/>
              <a:gd name="T11" fmla="*/ 70 h 556"/>
              <a:gd name="T12" fmla="*/ 278 w 556"/>
              <a:gd name="T13" fmla="*/ 0 h 556"/>
              <a:gd name="T14" fmla="*/ 0 w 556"/>
              <a:gd name="T15" fmla="*/ 278 h 556"/>
              <a:gd name="T16" fmla="*/ 278 w 556"/>
              <a:gd name="T17" fmla="*/ 556 h 556"/>
              <a:gd name="T18" fmla="*/ 556 w 556"/>
              <a:gd name="T19" fmla="*/ 278 h 556"/>
              <a:gd name="T20" fmla="*/ 430 w 556"/>
              <a:gd name="T21" fmla="*/ 45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6" h="556">
                <a:moveTo>
                  <a:pt x="430" y="45"/>
                </a:moveTo>
                <a:cubicBezTo>
                  <a:pt x="392" y="104"/>
                  <a:pt x="392" y="104"/>
                  <a:pt x="392" y="104"/>
                </a:cubicBezTo>
                <a:cubicBezTo>
                  <a:pt x="449" y="141"/>
                  <a:pt x="486" y="205"/>
                  <a:pt x="486" y="278"/>
                </a:cubicBezTo>
                <a:cubicBezTo>
                  <a:pt x="486" y="393"/>
                  <a:pt x="393" y="486"/>
                  <a:pt x="278" y="486"/>
                </a:cubicBezTo>
                <a:cubicBezTo>
                  <a:pt x="163" y="486"/>
                  <a:pt x="70" y="393"/>
                  <a:pt x="70" y="278"/>
                </a:cubicBezTo>
                <a:cubicBezTo>
                  <a:pt x="70" y="163"/>
                  <a:pt x="163" y="70"/>
                  <a:pt x="278" y="70"/>
                </a:cubicBezTo>
                <a:cubicBezTo>
                  <a:pt x="278" y="0"/>
                  <a:pt x="278" y="0"/>
                  <a:pt x="278" y="0"/>
                </a:cubicBezTo>
                <a:cubicBezTo>
                  <a:pt x="125" y="0"/>
                  <a:pt x="0" y="124"/>
                  <a:pt x="0" y="278"/>
                </a:cubicBezTo>
                <a:cubicBezTo>
                  <a:pt x="0" y="431"/>
                  <a:pt x="125" y="556"/>
                  <a:pt x="278" y="556"/>
                </a:cubicBezTo>
                <a:cubicBezTo>
                  <a:pt x="432" y="556"/>
                  <a:pt x="556" y="431"/>
                  <a:pt x="556" y="278"/>
                </a:cubicBezTo>
                <a:cubicBezTo>
                  <a:pt x="556" y="180"/>
                  <a:pt x="506" y="94"/>
                  <a:pt x="430" y="4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27" name="Freeform 7"/>
          <p:cNvSpPr>
            <a:spLocks/>
          </p:cNvSpPr>
          <p:nvPr/>
        </p:nvSpPr>
        <p:spPr bwMode="auto">
          <a:xfrm>
            <a:off x="8618038" y="2276939"/>
            <a:ext cx="726906" cy="502400"/>
          </a:xfrm>
          <a:custGeom>
            <a:avLst/>
            <a:gdLst>
              <a:gd name="T0" fmla="*/ 114 w 152"/>
              <a:gd name="T1" fmla="*/ 104 h 104"/>
              <a:gd name="T2" fmla="*/ 152 w 152"/>
              <a:gd name="T3" fmla="*/ 45 h 104"/>
              <a:gd name="T4" fmla="*/ 0 w 152"/>
              <a:gd name="T5" fmla="*/ 0 h 104"/>
              <a:gd name="T6" fmla="*/ 0 w 152"/>
              <a:gd name="T7" fmla="*/ 70 h 104"/>
              <a:gd name="T8" fmla="*/ 114 w 152"/>
              <a:gd name="T9" fmla="*/ 104 h 104"/>
            </a:gdLst>
            <a:ahLst/>
            <a:cxnLst>
              <a:cxn ang="0">
                <a:pos x="T0" y="T1"/>
              </a:cxn>
              <a:cxn ang="0">
                <a:pos x="T2" y="T3"/>
              </a:cxn>
              <a:cxn ang="0">
                <a:pos x="T4" y="T5"/>
              </a:cxn>
              <a:cxn ang="0">
                <a:pos x="T6" y="T7"/>
              </a:cxn>
              <a:cxn ang="0">
                <a:pos x="T8" y="T9"/>
              </a:cxn>
            </a:cxnLst>
            <a:rect l="0" t="0" r="r" b="b"/>
            <a:pathLst>
              <a:path w="152" h="104">
                <a:moveTo>
                  <a:pt x="114" y="104"/>
                </a:moveTo>
                <a:cubicBezTo>
                  <a:pt x="152" y="45"/>
                  <a:pt x="152" y="45"/>
                  <a:pt x="152" y="45"/>
                </a:cubicBezTo>
                <a:cubicBezTo>
                  <a:pt x="108" y="16"/>
                  <a:pt x="56" y="0"/>
                  <a:pt x="0" y="0"/>
                </a:cubicBezTo>
                <a:cubicBezTo>
                  <a:pt x="0" y="70"/>
                  <a:pt x="0" y="70"/>
                  <a:pt x="0" y="70"/>
                </a:cubicBezTo>
                <a:cubicBezTo>
                  <a:pt x="42" y="70"/>
                  <a:pt x="81" y="82"/>
                  <a:pt x="114" y="104"/>
                </a:cubicBezTo>
                <a:close/>
              </a:path>
            </a:pathLst>
          </a:custGeom>
          <a:solidFill>
            <a:srgbClr val="ACC1CD"/>
          </a:solidFill>
          <a:ln>
            <a:noFill/>
          </a:ln>
        </p:spPr>
        <p:txBody>
          <a:bodyPr vert="horz" wrap="square" lIns="91440" tIns="45720" rIns="91440" bIns="45720" numCol="1" anchor="t" anchorCtr="0" compatLnSpc="1">
            <a:prstTxWarp prst="textNoShape">
              <a:avLst/>
            </a:prstTxWarp>
          </a:bodyPr>
          <a:lstStyle/>
          <a:p>
            <a:endParaRPr lang="de-DE" dirty="0"/>
          </a:p>
        </p:txBody>
      </p:sp>
      <p:pic>
        <p:nvPicPr>
          <p:cNvPr id="32" name="Inhaltsplatzhalter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55020" y="5344136"/>
            <a:ext cx="1440000" cy="682066"/>
          </a:xfrm>
          <a:prstGeom prst="rect">
            <a:avLst/>
          </a:prstGeom>
        </p:spPr>
      </p:pic>
      <p:sp>
        <p:nvSpPr>
          <p:cNvPr id="57" name="Freeform 35">
            <a:extLst>
              <a:ext uri="{FF2B5EF4-FFF2-40B4-BE49-F238E27FC236}">
                <a16:creationId xmlns:a16="http://schemas.microsoft.com/office/drawing/2014/main" id="{6E416FBC-0924-46ED-B13D-BF11FA6D88B5}"/>
              </a:ext>
            </a:extLst>
          </p:cNvPr>
          <p:cNvSpPr>
            <a:spLocks noEditPoints="1"/>
          </p:cNvSpPr>
          <p:nvPr/>
        </p:nvSpPr>
        <p:spPr bwMode="auto">
          <a:xfrm>
            <a:off x="6828624" y="5331359"/>
            <a:ext cx="580480" cy="229924"/>
          </a:xfrm>
          <a:custGeom>
            <a:avLst/>
            <a:gdLst>
              <a:gd name="T0" fmla="*/ 62 w 454"/>
              <a:gd name="T1" fmla="*/ 0 h 178"/>
              <a:gd name="T2" fmla="*/ 87 w 454"/>
              <a:gd name="T3" fmla="*/ 87 h 178"/>
              <a:gd name="T4" fmla="*/ 91 w 454"/>
              <a:gd name="T5" fmla="*/ 87 h 178"/>
              <a:gd name="T6" fmla="*/ 116 w 454"/>
              <a:gd name="T7" fmla="*/ 0 h 178"/>
              <a:gd name="T8" fmla="*/ 91 w 454"/>
              <a:gd name="T9" fmla="*/ 87 h 178"/>
              <a:gd name="T10" fmla="*/ 91 w 454"/>
              <a:gd name="T11" fmla="*/ 90 h 178"/>
              <a:gd name="T12" fmla="*/ 121 w 454"/>
              <a:gd name="T13" fmla="*/ 142 h 178"/>
              <a:gd name="T14" fmla="*/ 178 w 454"/>
              <a:gd name="T15" fmla="*/ 178 h 178"/>
              <a:gd name="T16" fmla="*/ 87 w 454"/>
              <a:gd name="T17" fmla="*/ 90 h 178"/>
              <a:gd name="T18" fmla="*/ 0 w 454"/>
              <a:gd name="T19" fmla="*/ 178 h 178"/>
              <a:gd name="T20" fmla="*/ 57 w 454"/>
              <a:gd name="T21" fmla="*/ 142 h 178"/>
              <a:gd name="T22" fmla="*/ 87 w 454"/>
              <a:gd name="T23" fmla="*/ 90 h 178"/>
              <a:gd name="T24" fmla="*/ 191 w 454"/>
              <a:gd name="T25" fmla="*/ 0 h 178"/>
              <a:gd name="T26" fmla="*/ 242 w 454"/>
              <a:gd name="T27" fmla="*/ 87 h 178"/>
              <a:gd name="T28" fmla="*/ 246 w 454"/>
              <a:gd name="T29" fmla="*/ 90 h 178"/>
              <a:gd name="T30" fmla="*/ 262 w 454"/>
              <a:gd name="T31" fmla="*/ 178 h 178"/>
              <a:gd name="T32" fmla="*/ 303 w 454"/>
              <a:gd name="T33" fmla="*/ 90 h 178"/>
              <a:gd name="T34" fmla="*/ 246 w 454"/>
              <a:gd name="T35" fmla="*/ 87 h 178"/>
              <a:gd name="T36" fmla="*/ 282 w 454"/>
              <a:gd name="T37" fmla="*/ 75 h 178"/>
              <a:gd name="T38" fmla="*/ 262 w 454"/>
              <a:gd name="T39" fmla="*/ 0 h 178"/>
              <a:gd name="T40" fmla="*/ 246 w 454"/>
              <a:gd name="T41" fmla="*/ 87 h 178"/>
              <a:gd name="T42" fmla="*/ 191 w 454"/>
              <a:gd name="T43" fmla="*/ 90 h 178"/>
              <a:gd name="T44" fmla="*/ 242 w 454"/>
              <a:gd name="T45" fmla="*/ 178 h 178"/>
              <a:gd name="T46" fmla="*/ 381 w 454"/>
              <a:gd name="T47" fmla="*/ 0 h 178"/>
              <a:gd name="T48" fmla="*/ 330 w 454"/>
              <a:gd name="T49" fmla="*/ 87 h 178"/>
              <a:gd name="T50" fmla="*/ 381 w 454"/>
              <a:gd name="T51" fmla="*/ 0 h 178"/>
              <a:gd name="T52" fmla="*/ 385 w 454"/>
              <a:gd name="T53" fmla="*/ 178 h 178"/>
              <a:gd name="T54" fmla="*/ 454 w 454"/>
              <a:gd name="T55" fmla="*/ 124 h 178"/>
              <a:gd name="T56" fmla="*/ 385 w 454"/>
              <a:gd name="T57" fmla="*/ 90 h 178"/>
              <a:gd name="T58" fmla="*/ 439 w 454"/>
              <a:gd name="T59" fmla="*/ 87 h 178"/>
              <a:gd name="T60" fmla="*/ 441 w 454"/>
              <a:gd name="T61" fmla="*/ 40 h 178"/>
              <a:gd name="T62" fmla="*/ 385 w 454"/>
              <a:gd name="T63" fmla="*/ 0 h 178"/>
              <a:gd name="T64" fmla="*/ 381 w 454"/>
              <a:gd name="T65" fmla="*/ 90 h 178"/>
              <a:gd name="T66" fmla="*/ 330 w 454"/>
              <a:gd name="T67" fmla="*/ 178 h 178"/>
              <a:gd name="T68" fmla="*/ 381 w 454"/>
              <a:gd name="T69" fmla="*/ 9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4" h="178">
                <a:moveTo>
                  <a:pt x="32" y="87"/>
                </a:moveTo>
                <a:cubicBezTo>
                  <a:pt x="62" y="0"/>
                  <a:pt x="62" y="0"/>
                  <a:pt x="62" y="0"/>
                </a:cubicBezTo>
                <a:cubicBezTo>
                  <a:pt x="87" y="0"/>
                  <a:pt x="87" y="0"/>
                  <a:pt x="87" y="0"/>
                </a:cubicBezTo>
                <a:cubicBezTo>
                  <a:pt x="87" y="87"/>
                  <a:pt x="87" y="87"/>
                  <a:pt x="87" y="87"/>
                </a:cubicBezTo>
                <a:lnTo>
                  <a:pt x="32" y="87"/>
                </a:lnTo>
                <a:close/>
                <a:moveTo>
                  <a:pt x="91" y="87"/>
                </a:moveTo>
                <a:cubicBezTo>
                  <a:pt x="146" y="87"/>
                  <a:pt x="146" y="87"/>
                  <a:pt x="146" y="87"/>
                </a:cubicBezTo>
                <a:cubicBezTo>
                  <a:pt x="116" y="0"/>
                  <a:pt x="116" y="0"/>
                  <a:pt x="116" y="0"/>
                </a:cubicBezTo>
                <a:cubicBezTo>
                  <a:pt x="91" y="0"/>
                  <a:pt x="91" y="0"/>
                  <a:pt x="91" y="0"/>
                </a:cubicBezTo>
                <a:lnTo>
                  <a:pt x="91" y="87"/>
                </a:lnTo>
                <a:close/>
                <a:moveTo>
                  <a:pt x="148" y="90"/>
                </a:moveTo>
                <a:cubicBezTo>
                  <a:pt x="91" y="90"/>
                  <a:pt x="91" y="90"/>
                  <a:pt x="91" y="90"/>
                </a:cubicBezTo>
                <a:cubicBezTo>
                  <a:pt x="91" y="142"/>
                  <a:pt x="91" y="142"/>
                  <a:pt x="91" y="142"/>
                </a:cubicBezTo>
                <a:cubicBezTo>
                  <a:pt x="121" y="142"/>
                  <a:pt x="121" y="142"/>
                  <a:pt x="121" y="142"/>
                </a:cubicBezTo>
                <a:cubicBezTo>
                  <a:pt x="134" y="178"/>
                  <a:pt x="134" y="178"/>
                  <a:pt x="134" y="178"/>
                </a:cubicBezTo>
                <a:cubicBezTo>
                  <a:pt x="178" y="178"/>
                  <a:pt x="178" y="178"/>
                  <a:pt x="178" y="178"/>
                </a:cubicBezTo>
                <a:lnTo>
                  <a:pt x="148" y="90"/>
                </a:lnTo>
                <a:close/>
                <a:moveTo>
                  <a:pt x="87" y="90"/>
                </a:moveTo>
                <a:cubicBezTo>
                  <a:pt x="31" y="90"/>
                  <a:pt x="31" y="90"/>
                  <a:pt x="31" y="90"/>
                </a:cubicBezTo>
                <a:cubicBezTo>
                  <a:pt x="0" y="178"/>
                  <a:pt x="0" y="178"/>
                  <a:pt x="0" y="178"/>
                </a:cubicBezTo>
                <a:cubicBezTo>
                  <a:pt x="45" y="178"/>
                  <a:pt x="45" y="178"/>
                  <a:pt x="45" y="178"/>
                </a:cubicBezTo>
                <a:cubicBezTo>
                  <a:pt x="57" y="142"/>
                  <a:pt x="57" y="142"/>
                  <a:pt x="57" y="142"/>
                </a:cubicBezTo>
                <a:cubicBezTo>
                  <a:pt x="87" y="142"/>
                  <a:pt x="87" y="142"/>
                  <a:pt x="87" y="142"/>
                </a:cubicBezTo>
                <a:lnTo>
                  <a:pt x="87" y="90"/>
                </a:lnTo>
                <a:close/>
                <a:moveTo>
                  <a:pt x="242" y="0"/>
                </a:moveTo>
                <a:cubicBezTo>
                  <a:pt x="191" y="0"/>
                  <a:pt x="191" y="0"/>
                  <a:pt x="191" y="0"/>
                </a:cubicBezTo>
                <a:cubicBezTo>
                  <a:pt x="191" y="87"/>
                  <a:pt x="191" y="87"/>
                  <a:pt x="191" y="87"/>
                </a:cubicBezTo>
                <a:cubicBezTo>
                  <a:pt x="242" y="87"/>
                  <a:pt x="242" y="87"/>
                  <a:pt x="242" y="87"/>
                </a:cubicBezTo>
                <a:lnTo>
                  <a:pt x="242" y="0"/>
                </a:lnTo>
                <a:close/>
                <a:moveTo>
                  <a:pt x="246" y="90"/>
                </a:moveTo>
                <a:cubicBezTo>
                  <a:pt x="246" y="178"/>
                  <a:pt x="246" y="178"/>
                  <a:pt x="246" y="178"/>
                </a:cubicBezTo>
                <a:cubicBezTo>
                  <a:pt x="262" y="178"/>
                  <a:pt x="262" y="178"/>
                  <a:pt x="262" y="178"/>
                </a:cubicBezTo>
                <a:cubicBezTo>
                  <a:pt x="291" y="178"/>
                  <a:pt x="315" y="154"/>
                  <a:pt x="315" y="124"/>
                </a:cubicBezTo>
                <a:cubicBezTo>
                  <a:pt x="315" y="111"/>
                  <a:pt x="311" y="100"/>
                  <a:pt x="303" y="90"/>
                </a:cubicBezTo>
                <a:lnTo>
                  <a:pt x="246" y="90"/>
                </a:lnTo>
                <a:close/>
                <a:moveTo>
                  <a:pt x="246" y="87"/>
                </a:moveTo>
                <a:cubicBezTo>
                  <a:pt x="300" y="87"/>
                  <a:pt x="300" y="87"/>
                  <a:pt x="300" y="87"/>
                </a:cubicBezTo>
                <a:cubicBezTo>
                  <a:pt x="295" y="82"/>
                  <a:pt x="289" y="77"/>
                  <a:pt x="282" y="75"/>
                </a:cubicBezTo>
                <a:cubicBezTo>
                  <a:pt x="294" y="68"/>
                  <a:pt x="302" y="55"/>
                  <a:pt x="302" y="40"/>
                </a:cubicBezTo>
                <a:cubicBezTo>
                  <a:pt x="302" y="18"/>
                  <a:pt x="284" y="0"/>
                  <a:pt x="262" y="0"/>
                </a:cubicBezTo>
                <a:cubicBezTo>
                  <a:pt x="246" y="0"/>
                  <a:pt x="246" y="0"/>
                  <a:pt x="246" y="0"/>
                </a:cubicBezTo>
                <a:lnTo>
                  <a:pt x="246" y="87"/>
                </a:lnTo>
                <a:close/>
                <a:moveTo>
                  <a:pt x="242" y="90"/>
                </a:moveTo>
                <a:cubicBezTo>
                  <a:pt x="191" y="90"/>
                  <a:pt x="191" y="90"/>
                  <a:pt x="191" y="90"/>
                </a:cubicBezTo>
                <a:cubicBezTo>
                  <a:pt x="191" y="178"/>
                  <a:pt x="191" y="178"/>
                  <a:pt x="191" y="178"/>
                </a:cubicBezTo>
                <a:cubicBezTo>
                  <a:pt x="242" y="178"/>
                  <a:pt x="242" y="178"/>
                  <a:pt x="242" y="178"/>
                </a:cubicBezTo>
                <a:lnTo>
                  <a:pt x="242" y="90"/>
                </a:lnTo>
                <a:close/>
                <a:moveTo>
                  <a:pt x="381" y="0"/>
                </a:moveTo>
                <a:cubicBezTo>
                  <a:pt x="330" y="0"/>
                  <a:pt x="330" y="0"/>
                  <a:pt x="330" y="0"/>
                </a:cubicBezTo>
                <a:cubicBezTo>
                  <a:pt x="330" y="87"/>
                  <a:pt x="330" y="87"/>
                  <a:pt x="330" y="87"/>
                </a:cubicBezTo>
                <a:cubicBezTo>
                  <a:pt x="381" y="87"/>
                  <a:pt x="381" y="87"/>
                  <a:pt x="381" y="87"/>
                </a:cubicBezTo>
                <a:lnTo>
                  <a:pt x="381" y="0"/>
                </a:lnTo>
                <a:close/>
                <a:moveTo>
                  <a:pt x="385" y="90"/>
                </a:moveTo>
                <a:cubicBezTo>
                  <a:pt x="385" y="178"/>
                  <a:pt x="385" y="178"/>
                  <a:pt x="385" y="178"/>
                </a:cubicBezTo>
                <a:cubicBezTo>
                  <a:pt x="401" y="178"/>
                  <a:pt x="401" y="178"/>
                  <a:pt x="401" y="178"/>
                </a:cubicBezTo>
                <a:cubicBezTo>
                  <a:pt x="430" y="178"/>
                  <a:pt x="454" y="154"/>
                  <a:pt x="454" y="124"/>
                </a:cubicBezTo>
                <a:cubicBezTo>
                  <a:pt x="454" y="111"/>
                  <a:pt x="450" y="100"/>
                  <a:pt x="442" y="90"/>
                </a:cubicBezTo>
                <a:lnTo>
                  <a:pt x="385" y="90"/>
                </a:lnTo>
                <a:close/>
                <a:moveTo>
                  <a:pt x="385" y="87"/>
                </a:moveTo>
                <a:cubicBezTo>
                  <a:pt x="439" y="87"/>
                  <a:pt x="439" y="87"/>
                  <a:pt x="439" y="87"/>
                </a:cubicBezTo>
                <a:cubicBezTo>
                  <a:pt x="434" y="82"/>
                  <a:pt x="427" y="77"/>
                  <a:pt x="420" y="75"/>
                </a:cubicBezTo>
                <a:cubicBezTo>
                  <a:pt x="433" y="68"/>
                  <a:pt x="441" y="55"/>
                  <a:pt x="441" y="40"/>
                </a:cubicBezTo>
                <a:cubicBezTo>
                  <a:pt x="441" y="18"/>
                  <a:pt x="423" y="0"/>
                  <a:pt x="401" y="0"/>
                </a:cubicBezTo>
                <a:cubicBezTo>
                  <a:pt x="385" y="0"/>
                  <a:pt x="385" y="0"/>
                  <a:pt x="385" y="0"/>
                </a:cubicBezTo>
                <a:lnTo>
                  <a:pt x="385" y="87"/>
                </a:lnTo>
                <a:close/>
                <a:moveTo>
                  <a:pt x="381" y="90"/>
                </a:moveTo>
                <a:cubicBezTo>
                  <a:pt x="330" y="90"/>
                  <a:pt x="330" y="90"/>
                  <a:pt x="330" y="90"/>
                </a:cubicBezTo>
                <a:cubicBezTo>
                  <a:pt x="330" y="178"/>
                  <a:pt x="330" y="178"/>
                  <a:pt x="330" y="178"/>
                </a:cubicBezTo>
                <a:cubicBezTo>
                  <a:pt x="381" y="178"/>
                  <a:pt x="381" y="178"/>
                  <a:pt x="381" y="178"/>
                </a:cubicBezTo>
                <a:lnTo>
                  <a:pt x="381"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1" name="Freeform 36">
            <a:extLst>
              <a:ext uri="{FF2B5EF4-FFF2-40B4-BE49-F238E27FC236}">
                <a16:creationId xmlns:a16="http://schemas.microsoft.com/office/drawing/2014/main" id="{3A6F217B-EFD9-4A9B-92F7-8D2CDC4D5BB9}"/>
              </a:ext>
            </a:extLst>
          </p:cNvPr>
          <p:cNvSpPr>
            <a:spLocks noEditPoints="1"/>
          </p:cNvSpPr>
          <p:nvPr/>
        </p:nvSpPr>
        <p:spPr bwMode="auto">
          <a:xfrm>
            <a:off x="7966695" y="5124556"/>
            <a:ext cx="1026051" cy="436727"/>
          </a:xfrm>
          <a:custGeom>
            <a:avLst/>
            <a:gdLst>
              <a:gd name="T0" fmla="*/ 207 w 444"/>
              <a:gd name="T1" fmla="*/ 156 h 187"/>
              <a:gd name="T2" fmla="*/ 246 w 444"/>
              <a:gd name="T3" fmla="*/ 185 h 187"/>
              <a:gd name="T4" fmla="*/ 187 w 444"/>
              <a:gd name="T5" fmla="*/ 136 h 187"/>
              <a:gd name="T6" fmla="*/ 204 w 444"/>
              <a:gd name="T7" fmla="*/ 164 h 187"/>
              <a:gd name="T8" fmla="*/ 331 w 444"/>
              <a:gd name="T9" fmla="*/ 179 h 187"/>
              <a:gd name="T10" fmla="*/ 361 w 444"/>
              <a:gd name="T11" fmla="*/ 160 h 187"/>
              <a:gd name="T12" fmla="*/ 150 w 444"/>
              <a:gd name="T13" fmla="*/ 142 h 187"/>
              <a:gd name="T14" fmla="*/ 134 w 444"/>
              <a:gd name="T15" fmla="*/ 135 h 187"/>
              <a:gd name="T16" fmla="*/ 179 w 444"/>
              <a:gd name="T17" fmla="*/ 177 h 187"/>
              <a:gd name="T18" fmla="*/ 412 w 444"/>
              <a:gd name="T19" fmla="*/ 134 h 187"/>
              <a:gd name="T20" fmla="*/ 371 w 444"/>
              <a:gd name="T21" fmla="*/ 134 h 187"/>
              <a:gd name="T22" fmla="*/ 383 w 444"/>
              <a:gd name="T23" fmla="*/ 185 h 187"/>
              <a:gd name="T24" fmla="*/ 423 w 444"/>
              <a:gd name="T25" fmla="*/ 185 h 187"/>
              <a:gd name="T26" fmla="*/ 39 w 444"/>
              <a:gd name="T27" fmla="*/ 163 h 187"/>
              <a:gd name="T28" fmla="*/ 45 w 444"/>
              <a:gd name="T29" fmla="*/ 134 h 187"/>
              <a:gd name="T30" fmla="*/ 45 w 444"/>
              <a:gd name="T31" fmla="*/ 185 h 187"/>
              <a:gd name="T32" fmla="*/ 16 w 444"/>
              <a:gd name="T33" fmla="*/ 163 h 187"/>
              <a:gd name="T34" fmla="*/ 54 w 444"/>
              <a:gd name="T35" fmla="*/ 134 h 187"/>
              <a:gd name="T36" fmla="*/ 68 w 444"/>
              <a:gd name="T37" fmla="*/ 157 h 187"/>
              <a:gd name="T38" fmla="*/ 109 w 444"/>
              <a:gd name="T39" fmla="*/ 157 h 187"/>
              <a:gd name="T40" fmla="*/ 123 w 444"/>
              <a:gd name="T41" fmla="*/ 134 h 187"/>
              <a:gd name="T42" fmla="*/ 88 w 444"/>
              <a:gd name="T43" fmla="*/ 166 h 187"/>
              <a:gd name="T44" fmla="*/ 290 w 444"/>
              <a:gd name="T45" fmla="*/ 143 h 187"/>
              <a:gd name="T46" fmla="*/ 293 w 444"/>
              <a:gd name="T47" fmla="*/ 136 h 187"/>
              <a:gd name="T48" fmla="*/ 279 w 444"/>
              <a:gd name="T49" fmla="*/ 172 h 187"/>
              <a:gd name="T50" fmla="*/ 246 w 444"/>
              <a:gd name="T51" fmla="*/ 182 h 187"/>
              <a:gd name="T52" fmla="*/ 434 w 444"/>
              <a:gd name="T53" fmla="*/ 185 h 187"/>
              <a:gd name="T54" fmla="*/ 437 w 444"/>
              <a:gd name="T55" fmla="*/ 179 h 187"/>
              <a:gd name="T56" fmla="*/ 438 w 444"/>
              <a:gd name="T57" fmla="*/ 178 h 187"/>
              <a:gd name="T58" fmla="*/ 444 w 444"/>
              <a:gd name="T59" fmla="*/ 185 h 187"/>
              <a:gd name="T60" fmla="*/ 439 w 444"/>
              <a:gd name="T61" fmla="*/ 179 h 187"/>
              <a:gd name="T62" fmla="*/ 210 w 444"/>
              <a:gd name="T63" fmla="*/ 68 h 187"/>
              <a:gd name="T64" fmla="*/ 237 w 444"/>
              <a:gd name="T65" fmla="*/ 84 h 187"/>
              <a:gd name="T66" fmla="*/ 191 w 444"/>
              <a:gd name="T67" fmla="*/ 45 h 187"/>
              <a:gd name="T68" fmla="*/ 209 w 444"/>
              <a:gd name="T69" fmla="*/ 48 h 187"/>
              <a:gd name="T70" fmla="*/ 200 w 444"/>
              <a:gd name="T71" fmla="*/ 30 h 187"/>
              <a:gd name="T72" fmla="*/ 208 w 444"/>
              <a:gd name="T73" fmla="*/ 20 h 187"/>
              <a:gd name="T74" fmla="*/ 201 w 444"/>
              <a:gd name="T75" fmla="*/ 84 h 187"/>
              <a:gd name="T76" fmla="*/ 226 w 444"/>
              <a:gd name="T77" fmla="*/ 96 h 187"/>
              <a:gd name="T78" fmla="*/ 207 w 444"/>
              <a:gd name="T79" fmla="*/ 73 h 187"/>
              <a:gd name="T80" fmla="*/ 181 w 444"/>
              <a:gd name="T81" fmla="*/ 60 h 187"/>
              <a:gd name="T82" fmla="*/ 171 w 444"/>
              <a:gd name="T83" fmla="*/ 72 h 187"/>
              <a:gd name="T84" fmla="*/ 191 w 444"/>
              <a:gd name="T85" fmla="*/ 99 h 187"/>
              <a:gd name="T86" fmla="*/ 216 w 444"/>
              <a:gd name="T87" fmla="*/ 111 h 187"/>
              <a:gd name="T88" fmla="*/ 171 w 444"/>
              <a:gd name="T89" fmla="*/ 72 h 187"/>
              <a:gd name="T90" fmla="*/ 217 w 444"/>
              <a:gd name="T91" fmla="*/ 5 h 187"/>
              <a:gd name="T92" fmla="*/ 209 w 444"/>
              <a:gd name="T93" fmla="*/ 14 h 187"/>
              <a:gd name="T94" fmla="*/ 255 w 444"/>
              <a:gd name="T95" fmla="*/ 53 h 187"/>
              <a:gd name="T96" fmla="*/ 219 w 444"/>
              <a:gd name="T97" fmla="*/ 53 h 187"/>
              <a:gd name="T98" fmla="*/ 246 w 444"/>
              <a:gd name="T99" fmla="*/ 68 h 187"/>
              <a:gd name="T100" fmla="*/ 189 w 444"/>
              <a:gd name="T101" fmla="*/ 41 h 187"/>
              <a:gd name="T102" fmla="*/ 237 w 444"/>
              <a:gd name="T103" fmla="*/ 8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 h="187">
                <a:moveTo>
                  <a:pt x="204" y="156"/>
                </a:moveTo>
                <a:cubicBezTo>
                  <a:pt x="204" y="142"/>
                  <a:pt x="204" y="142"/>
                  <a:pt x="204" y="142"/>
                </a:cubicBezTo>
                <a:cubicBezTo>
                  <a:pt x="208" y="142"/>
                  <a:pt x="208" y="142"/>
                  <a:pt x="208" y="142"/>
                </a:cubicBezTo>
                <a:cubicBezTo>
                  <a:pt x="215" y="142"/>
                  <a:pt x="221" y="142"/>
                  <a:pt x="221" y="149"/>
                </a:cubicBezTo>
                <a:cubicBezTo>
                  <a:pt x="221" y="155"/>
                  <a:pt x="215" y="156"/>
                  <a:pt x="207" y="156"/>
                </a:cubicBezTo>
                <a:cubicBezTo>
                  <a:pt x="204" y="156"/>
                  <a:pt x="204" y="156"/>
                  <a:pt x="204" y="156"/>
                </a:cubicBezTo>
                <a:close/>
                <a:moveTo>
                  <a:pt x="204" y="164"/>
                </a:moveTo>
                <a:cubicBezTo>
                  <a:pt x="210" y="164"/>
                  <a:pt x="210" y="164"/>
                  <a:pt x="210" y="164"/>
                </a:cubicBezTo>
                <a:cubicBezTo>
                  <a:pt x="227" y="185"/>
                  <a:pt x="227" y="185"/>
                  <a:pt x="227" y="185"/>
                </a:cubicBezTo>
                <a:cubicBezTo>
                  <a:pt x="246" y="185"/>
                  <a:pt x="246" y="185"/>
                  <a:pt x="246" y="185"/>
                </a:cubicBezTo>
                <a:cubicBezTo>
                  <a:pt x="224" y="162"/>
                  <a:pt x="224" y="162"/>
                  <a:pt x="224" y="162"/>
                </a:cubicBezTo>
                <a:cubicBezTo>
                  <a:pt x="229" y="161"/>
                  <a:pt x="238" y="158"/>
                  <a:pt x="238" y="148"/>
                </a:cubicBezTo>
                <a:cubicBezTo>
                  <a:pt x="238" y="134"/>
                  <a:pt x="219" y="134"/>
                  <a:pt x="210" y="134"/>
                </a:cubicBezTo>
                <a:cubicBezTo>
                  <a:pt x="190" y="134"/>
                  <a:pt x="190" y="134"/>
                  <a:pt x="190" y="134"/>
                </a:cubicBezTo>
                <a:cubicBezTo>
                  <a:pt x="188" y="134"/>
                  <a:pt x="187" y="134"/>
                  <a:pt x="187" y="136"/>
                </a:cubicBezTo>
                <a:cubicBezTo>
                  <a:pt x="187" y="185"/>
                  <a:pt x="187" y="185"/>
                  <a:pt x="187" y="185"/>
                </a:cubicBezTo>
                <a:cubicBezTo>
                  <a:pt x="187" y="185"/>
                  <a:pt x="188" y="185"/>
                  <a:pt x="190" y="185"/>
                </a:cubicBezTo>
                <a:cubicBezTo>
                  <a:pt x="201" y="185"/>
                  <a:pt x="201" y="185"/>
                  <a:pt x="201" y="185"/>
                </a:cubicBezTo>
                <a:cubicBezTo>
                  <a:pt x="204" y="185"/>
                  <a:pt x="204" y="185"/>
                  <a:pt x="204" y="185"/>
                </a:cubicBezTo>
                <a:cubicBezTo>
                  <a:pt x="204" y="164"/>
                  <a:pt x="204" y="164"/>
                  <a:pt x="204" y="164"/>
                </a:cubicBezTo>
                <a:close/>
                <a:moveTo>
                  <a:pt x="331" y="179"/>
                </a:moveTo>
                <a:cubicBezTo>
                  <a:pt x="322" y="179"/>
                  <a:pt x="318" y="171"/>
                  <a:pt x="318" y="160"/>
                </a:cubicBezTo>
                <a:cubicBezTo>
                  <a:pt x="318" y="148"/>
                  <a:pt x="322" y="141"/>
                  <a:pt x="331" y="141"/>
                </a:cubicBezTo>
                <a:cubicBezTo>
                  <a:pt x="340" y="141"/>
                  <a:pt x="344" y="148"/>
                  <a:pt x="344" y="160"/>
                </a:cubicBezTo>
                <a:cubicBezTo>
                  <a:pt x="344" y="171"/>
                  <a:pt x="340" y="179"/>
                  <a:pt x="331" y="179"/>
                </a:cubicBezTo>
                <a:close/>
                <a:moveTo>
                  <a:pt x="361" y="160"/>
                </a:moveTo>
                <a:cubicBezTo>
                  <a:pt x="361" y="142"/>
                  <a:pt x="350" y="133"/>
                  <a:pt x="331" y="133"/>
                </a:cubicBezTo>
                <a:cubicBezTo>
                  <a:pt x="312" y="133"/>
                  <a:pt x="300" y="141"/>
                  <a:pt x="300" y="160"/>
                </a:cubicBezTo>
                <a:cubicBezTo>
                  <a:pt x="300" y="178"/>
                  <a:pt x="312" y="187"/>
                  <a:pt x="331" y="187"/>
                </a:cubicBezTo>
                <a:cubicBezTo>
                  <a:pt x="350" y="187"/>
                  <a:pt x="361" y="178"/>
                  <a:pt x="361" y="160"/>
                </a:cubicBezTo>
                <a:close/>
                <a:moveTo>
                  <a:pt x="150" y="163"/>
                </a:moveTo>
                <a:cubicBezTo>
                  <a:pt x="173" y="163"/>
                  <a:pt x="173" y="163"/>
                  <a:pt x="173" y="163"/>
                </a:cubicBezTo>
                <a:cubicBezTo>
                  <a:pt x="173" y="154"/>
                  <a:pt x="173" y="154"/>
                  <a:pt x="173" y="154"/>
                </a:cubicBezTo>
                <a:cubicBezTo>
                  <a:pt x="150" y="154"/>
                  <a:pt x="150" y="154"/>
                  <a:pt x="150" y="154"/>
                </a:cubicBezTo>
                <a:cubicBezTo>
                  <a:pt x="150" y="142"/>
                  <a:pt x="150" y="142"/>
                  <a:pt x="150" y="142"/>
                </a:cubicBezTo>
                <a:cubicBezTo>
                  <a:pt x="176" y="142"/>
                  <a:pt x="176" y="142"/>
                  <a:pt x="176" y="142"/>
                </a:cubicBezTo>
                <a:cubicBezTo>
                  <a:pt x="179" y="134"/>
                  <a:pt x="179" y="134"/>
                  <a:pt x="179" y="134"/>
                </a:cubicBezTo>
                <a:cubicBezTo>
                  <a:pt x="136" y="134"/>
                  <a:pt x="136" y="134"/>
                  <a:pt x="136" y="134"/>
                </a:cubicBezTo>
                <a:cubicBezTo>
                  <a:pt x="136" y="134"/>
                  <a:pt x="136" y="134"/>
                  <a:pt x="136" y="134"/>
                </a:cubicBezTo>
                <a:cubicBezTo>
                  <a:pt x="134" y="134"/>
                  <a:pt x="134" y="134"/>
                  <a:pt x="134" y="135"/>
                </a:cubicBezTo>
                <a:cubicBezTo>
                  <a:pt x="134" y="185"/>
                  <a:pt x="134" y="185"/>
                  <a:pt x="134" y="185"/>
                </a:cubicBezTo>
                <a:cubicBezTo>
                  <a:pt x="179" y="185"/>
                  <a:pt x="179" y="185"/>
                  <a:pt x="179" y="185"/>
                </a:cubicBezTo>
                <a:cubicBezTo>
                  <a:pt x="179" y="184"/>
                  <a:pt x="179" y="184"/>
                  <a:pt x="179" y="184"/>
                </a:cubicBezTo>
                <a:cubicBezTo>
                  <a:pt x="179" y="179"/>
                  <a:pt x="179" y="179"/>
                  <a:pt x="179" y="179"/>
                </a:cubicBezTo>
                <a:cubicBezTo>
                  <a:pt x="179" y="177"/>
                  <a:pt x="179" y="177"/>
                  <a:pt x="179" y="177"/>
                </a:cubicBezTo>
                <a:cubicBezTo>
                  <a:pt x="150" y="177"/>
                  <a:pt x="150" y="177"/>
                  <a:pt x="150" y="177"/>
                </a:cubicBezTo>
                <a:cubicBezTo>
                  <a:pt x="150" y="163"/>
                  <a:pt x="150" y="163"/>
                  <a:pt x="150" y="163"/>
                </a:cubicBezTo>
                <a:close/>
                <a:moveTo>
                  <a:pt x="423" y="134"/>
                </a:moveTo>
                <a:cubicBezTo>
                  <a:pt x="414" y="134"/>
                  <a:pt x="414" y="134"/>
                  <a:pt x="414" y="134"/>
                </a:cubicBezTo>
                <a:cubicBezTo>
                  <a:pt x="412" y="134"/>
                  <a:pt x="412" y="134"/>
                  <a:pt x="412" y="134"/>
                </a:cubicBezTo>
                <a:cubicBezTo>
                  <a:pt x="412" y="134"/>
                  <a:pt x="412" y="165"/>
                  <a:pt x="412" y="167"/>
                </a:cubicBezTo>
                <a:cubicBezTo>
                  <a:pt x="385" y="135"/>
                  <a:pt x="385" y="135"/>
                  <a:pt x="385" y="135"/>
                </a:cubicBezTo>
                <a:cubicBezTo>
                  <a:pt x="384" y="134"/>
                  <a:pt x="384" y="134"/>
                  <a:pt x="382" y="134"/>
                </a:cubicBezTo>
                <a:cubicBezTo>
                  <a:pt x="372" y="134"/>
                  <a:pt x="372" y="134"/>
                  <a:pt x="372" y="134"/>
                </a:cubicBezTo>
                <a:cubicBezTo>
                  <a:pt x="371" y="134"/>
                  <a:pt x="371" y="134"/>
                  <a:pt x="371" y="134"/>
                </a:cubicBezTo>
                <a:cubicBezTo>
                  <a:pt x="370" y="134"/>
                  <a:pt x="369" y="134"/>
                  <a:pt x="369" y="135"/>
                </a:cubicBezTo>
                <a:cubicBezTo>
                  <a:pt x="369" y="185"/>
                  <a:pt x="369" y="185"/>
                  <a:pt x="369" y="185"/>
                </a:cubicBezTo>
                <a:cubicBezTo>
                  <a:pt x="369" y="185"/>
                  <a:pt x="370" y="185"/>
                  <a:pt x="372" y="185"/>
                </a:cubicBezTo>
                <a:cubicBezTo>
                  <a:pt x="381" y="185"/>
                  <a:pt x="381" y="185"/>
                  <a:pt x="381" y="185"/>
                </a:cubicBezTo>
                <a:cubicBezTo>
                  <a:pt x="383" y="185"/>
                  <a:pt x="383" y="185"/>
                  <a:pt x="383" y="185"/>
                </a:cubicBezTo>
                <a:cubicBezTo>
                  <a:pt x="383" y="157"/>
                  <a:pt x="383" y="157"/>
                  <a:pt x="383" y="157"/>
                </a:cubicBezTo>
                <a:cubicBezTo>
                  <a:pt x="383" y="153"/>
                  <a:pt x="383" y="151"/>
                  <a:pt x="383" y="150"/>
                </a:cubicBezTo>
                <a:cubicBezTo>
                  <a:pt x="383" y="150"/>
                  <a:pt x="411" y="183"/>
                  <a:pt x="412" y="184"/>
                </a:cubicBezTo>
                <a:cubicBezTo>
                  <a:pt x="414" y="185"/>
                  <a:pt x="415" y="185"/>
                  <a:pt x="415" y="185"/>
                </a:cubicBezTo>
                <a:cubicBezTo>
                  <a:pt x="423" y="185"/>
                  <a:pt x="423" y="185"/>
                  <a:pt x="423" y="185"/>
                </a:cubicBezTo>
                <a:cubicBezTo>
                  <a:pt x="426" y="185"/>
                  <a:pt x="426" y="185"/>
                  <a:pt x="426" y="185"/>
                </a:cubicBezTo>
                <a:cubicBezTo>
                  <a:pt x="426" y="134"/>
                  <a:pt x="426" y="134"/>
                  <a:pt x="426" y="134"/>
                </a:cubicBezTo>
                <a:cubicBezTo>
                  <a:pt x="423" y="134"/>
                  <a:pt x="423" y="134"/>
                  <a:pt x="423" y="134"/>
                </a:cubicBezTo>
                <a:close/>
                <a:moveTo>
                  <a:pt x="16" y="163"/>
                </a:moveTo>
                <a:cubicBezTo>
                  <a:pt x="39" y="163"/>
                  <a:pt x="39" y="163"/>
                  <a:pt x="39" y="163"/>
                </a:cubicBezTo>
                <a:cubicBezTo>
                  <a:pt x="39" y="154"/>
                  <a:pt x="39" y="154"/>
                  <a:pt x="39" y="154"/>
                </a:cubicBezTo>
                <a:cubicBezTo>
                  <a:pt x="16" y="154"/>
                  <a:pt x="16" y="154"/>
                  <a:pt x="16" y="154"/>
                </a:cubicBezTo>
                <a:cubicBezTo>
                  <a:pt x="16" y="142"/>
                  <a:pt x="16" y="142"/>
                  <a:pt x="16" y="142"/>
                </a:cubicBezTo>
                <a:cubicBezTo>
                  <a:pt x="42" y="142"/>
                  <a:pt x="42" y="142"/>
                  <a:pt x="42" y="142"/>
                </a:cubicBezTo>
                <a:cubicBezTo>
                  <a:pt x="45" y="134"/>
                  <a:pt x="45" y="134"/>
                  <a:pt x="45" y="134"/>
                </a:cubicBezTo>
                <a:cubicBezTo>
                  <a:pt x="2" y="134"/>
                  <a:pt x="2" y="134"/>
                  <a:pt x="2" y="134"/>
                </a:cubicBezTo>
                <a:cubicBezTo>
                  <a:pt x="2" y="134"/>
                  <a:pt x="2" y="134"/>
                  <a:pt x="2" y="134"/>
                </a:cubicBezTo>
                <a:cubicBezTo>
                  <a:pt x="0" y="134"/>
                  <a:pt x="0" y="134"/>
                  <a:pt x="0" y="135"/>
                </a:cubicBezTo>
                <a:cubicBezTo>
                  <a:pt x="0" y="185"/>
                  <a:pt x="0" y="185"/>
                  <a:pt x="0" y="185"/>
                </a:cubicBezTo>
                <a:cubicBezTo>
                  <a:pt x="45" y="185"/>
                  <a:pt x="45" y="185"/>
                  <a:pt x="45" y="185"/>
                </a:cubicBezTo>
                <a:cubicBezTo>
                  <a:pt x="45" y="184"/>
                  <a:pt x="45" y="184"/>
                  <a:pt x="45" y="184"/>
                </a:cubicBezTo>
                <a:cubicBezTo>
                  <a:pt x="45" y="179"/>
                  <a:pt x="45" y="179"/>
                  <a:pt x="45" y="179"/>
                </a:cubicBezTo>
                <a:cubicBezTo>
                  <a:pt x="45" y="177"/>
                  <a:pt x="45" y="177"/>
                  <a:pt x="45" y="177"/>
                </a:cubicBezTo>
                <a:cubicBezTo>
                  <a:pt x="16" y="177"/>
                  <a:pt x="16" y="177"/>
                  <a:pt x="16" y="177"/>
                </a:cubicBezTo>
                <a:cubicBezTo>
                  <a:pt x="16" y="163"/>
                  <a:pt x="16" y="163"/>
                  <a:pt x="16" y="163"/>
                </a:cubicBezTo>
                <a:close/>
                <a:moveTo>
                  <a:pt x="88" y="166"/>
                </a:moveTo>
                <a:cubicBezTo>
                  <a:pt x="69" y="135"/>
                  <a:pt x="69" y="135"/>
                  <a:pt x="69" y="135"/>
                </a:cubicBezTo>
                <a:cubicBezTo>
                  <a:pt x="68" y="135"/>
                  <a:pt x="68" y="134"/>
                  <a:pt x="66" y="134"/>
                </a:cubicBezTo>
                <a:cubicBezTo>
                  <a:pt x="56" y="134"/>
                  <a:pt x="56" y="134"/>
                  <a:pt x="56" y="134"/>
                </a:cubicBezTo>
                <a:cubicBezTo>
                  <a:pt x="54" y="134"/>
                  <a:pt x="54" y="134"/>
                  <a:pt x="54" y="134"/>
                </a:cubicBezTo>
                <a:cubicBezTo>
                  <a:pt x="54" y="186"/>
                  <a:pt x="54" y="186"/>
                  <a:pt x="54" y="186"/>
                </a:cubicBezTo>
                <a:cubicBezTo>
                  <a:pt x="54" y="186"/>
                  <a:pt x="54" y="186"/>
                  <a:pt x="56" y="186"/>
                </a:cubicBezTo>
                <a:cubicBezTo>
                  <a:pt x="65" y="186"/>
                  <a:pt x="65" y="186"/>
                  <a:pt x="65" y="186"/>
                </a:cubicBezTo>
                <a:cubicBezTo>
                  <a:pt x="67" y="186"/>
                  <a:pt x="68" y="186"/>
                  <a:pt x="68" y="186"/>
                </a:cubicBezTo>
                <a:cubicBezTo>
                  <a:pt x="68" y="157"/>
                  <a:pt x="68" y="157"/>
                  <a:pt x="68" y="157"/>
                </a:cubicBezTo>
                <a:cubicBezTo>
                  <a:pt x="68" y="154"/>
                  <a:pt x="67" y="152"/>
                  <a:pt x="67" y="151"/>
                </a:cubicBezTo>
                <a:cubicBezTo>
                  <a:pt x="67" y="151"/>
                  <a:pt x="87" y="182"/>
                  <a:pt x="89" y="185"/>
                </a:cubicBezTo>
                <a:cubicBezTo>
                  <a:pt x="89" y="185"/>
                  <a:pt x="89" y="185"/>
                  <a:pt x="89" y="185"/>
                </a:cubicBezTo>
                <a:cubicBezTo>
                  <a:pt x="91" y="182"/>
                  <a:pt x="109" y="151"/>
                  <a:pt x="109" y="151"/>
                </a:cubicBezTo>
                <a:cubicBezTo>
                  <a:pt x="109" y="152"/>
                  <a:pt x="109" y="154"/>
                  <a:pt x="109" y="157"/>
                </a:cubicBezTo>
                <a:cubicBezTo>
                  <a:pt x="109" y="186"/>
                  <a:pt x="109" y="186"/>
                  <a:pt x="109" y="186"/>
                </a:cubicBezTo>
                <a:cubicBezTo>
                  <a:pt x="109" y="186"/>
                  <a:pt x="109" y="186"/>
                  <a:pt x="112" y="186"/>
                </a:cubicBezTo>
                <a:cubicBezTo>
                  <a:pt x="120" y="186"/>
                  <a:pt x="120" y="186"/>
                  <a:pt x="120" y="186"/>
                </a:cubicBezTo>
                <a:cubicBezTo>
                  <a:pt x="122" y="186"/>
                  <a:pt x="123" y="186"/>
                  <a:pt x="123" y="186"/>
                </a:cubicBezTo>
                <a:cubicBezTo>
                  <a:pt x="123" y="134"/>
                  <a:pt x="123" y="134"/>
                  <a:pt x="123" y="134"/>
                </a:cubicBezTo>
                <a:cubicBezTo>
                  <a:pt x="120" y="134"/>
                  <a:pt x="120" y="134"/>
                  <a:pt x="120" y="134"/>
                </a:cubicBezTo>
                <a:cubicBezTo>
                  <a:pt x="110" y="134"/>
                  <a:pt x="110" y="134"/>
                  <a:pt x="110" y="134"/>
                </a:cubicBezTo>
                <a:cubicBezTo>
                  <a:pt x="109" y="134"/>
                  <a:pt x="108" y="135"/>
                  <a:pt x="108" y="135"/>
                </a:cubicBezTo>
                <a:cubicBezTo>
                  <a:pt x="89" y="166"/>
                  <a:pt x="89" y="166"/>
                  <a:pt x="89" y="166"/>
                </a:cubicBezTo>
                <a:cubicBezTo>
                  <a:pt x="88" y="166"/>
                  <a:pt x="88" y="166"/>
                  <a:pt x="88" y="166"/>
                </a:cubicBezTo>
                <a:close/>
                <a:moveTo>
                  <a:pt x="287" y="158"/>
                </a:moveTo>
                <a:cubicBezTo>
                  <a:pt x="277" y="153"/>
                  <a:pt x="263" y="152"/>
                  <a:pt x="263" y="147"/>
                </a:cubicBezTo>
                <a:cubicBezTo>
                  <a:pt x="263" y="142"/>
                  <a:pt x="267" y="141"/>
                  <a:pt x="273" y="141"/>
                </a:cubicBezTo>
                <a:cubicBezTo>
                  <a:pt x="281" y="141"/>
                  <a:pt x="288" y="144"/>
                  <a:pt x="289" y="144"/>
                </a:cubicBezTo>
                <a:cubicBezTo>
                  <a:pt x="289" y="144"/>
                  <a:pt x="290" y="144"/>
                  <a:pt x="290" y="143"/>
                </a:cubicBezTo>
                <a:cubicBezTo>
                  <a:pt x="291" y="142"/>
                  <a:pt x="291" y="142"/>
                  <a:pt x="291" y="142"/>
                </a:cubicBezTo>
                <a:cubicBezTo>
                  <a:pt x="295" y="137"/>
                  <a:pt x="295" y="137"/>
                  <a:pt x="295" y="137"/>
                </a:cubicBezTo>
                <a:cubicBezTo>
                  <a:pt x="295" y="137"/>
                  <a:pt x="295" y="137"/>
                  <a:pt x="295" y="137"/>
                </a:cubicBezTo>
                <a:cubicBezTo>
                  <a:pt x="295" y="137"/>
                  <a:pt x="295" y="137"/>
                  <a:pt x="295" y="137"/>
                </a:cubicBezTo>
                <a:cubicBezTo>
                  <a:pt x="295" y="137"/>
                  <a:pt x="294" y="137"/>
                  <a:pt x="293" y="136"/>
                </a:cubicBezTo>
                <a:cubicBezTo>
                  <a:pt x="292" y="136"/>
                  <a:pt x="292" y="136"/>
                  <a:pt x="291" y="136"/>
                </a:cubicBezTo>
                <a:cubicBezTo>
                  <a:pt x="287" y="134"/>
                  <a:pt x="280" y="133"/>
                  <a:pt x="272" y="133"/>
                </a:cubicBezTo>
                <a:cubicBezTo>
                  <a:pt x="259" y="133"/>
                  <a:pt x="247" y="137"/>
                  <a:pt x="247" y="148"/>
                </a:cubicBezTo>
                <a:cubicBezTo>
                  <a:pt x="247" y="154"/>
                  <a:pt x="250" y="158"/>
                  <a:pt x="256" y="161"/>
                </a:cubicBezTo>
                <a:cubicBezTo>
                  <a:pt x="268" y="165"/>
                  <a:pt x="279" y="165"/>
                  <a:pt x="279" y="172"/>
                </a:cubicBezTo>
                <a:cubicBezTo>
                  <a:pt x="279" y="176"/>
                  <a:pt x="276" y="178"/>
                  <a:pt x="270" y="178"/>
                </a:cubicBezTo>
                <a:cubicBezTo>
                  <a:pt x="260" y="178"/>
                  <a:pt x="252" y="175"/>
                  <a:pt x="251" y="175"/>
                </a:cubicBezTo>
                <a:cubicBezTo>
                  <a:pt x="250" y="175"/>
                  <a:pt x="250" y="175"/>
                  <a:pt x="250" y="176"/>
                </a:cubicBezTo>
                <a:cubicBezTo>
                  <a:pt x="248" y="178"/>
                  <a:pt x="248" y="178"/>
                  <a:pt x="248" y="178"/>
                </a:cubicBezTo>
                <a:cubicBezTo>
                  <a:pt x="246" y="182"/>
                  <a:pt x="246" y="182"/>
                  <a:pt x="246" y="182"/>
                </a:cubicBezTo>
                <a:cubicBezTo>
                  <a:pt x="248" y="183"/>
                  <a:pt x="248" y="183"/>
                  <a:pt x="248" y="183"/>
                </a:cubicBezTo>
                <a:cubicBezTo>
                  <a:pt x="252" y="185"/>
                  <a:pt x="261" y="187"/>
                  <a:pt x="270" y="187"/>
                </a:cubicBezTo>
                <a:cubicBezTo>
                  <a:pt x="285" y="187"/>
                  <a:pt x="296" y="182"/>
                  <a:pt x="295" y="171"/>
                </a:cubicBezTo>
                <a:cubicBezTo>
                  <a:pt x="295" y="165"/>
                  <a:pt x="293" y="160"/>
                  <a:pt x="287" y="158"/>
                </a:cubicBezTo>
                <a:close/>
                <a:moveTo>
                  <a:pt x="434" y="185"/>
                </a:moveTo>
                <a:cubicBezTo>
                  <a:pt x="434" y="179"/>
                  <a:pt x="434" y="179"/>
                  <a:pt x="434" y="179"/>
                </a:cubicBezTo>
                <a:cubicBezTo>
                  <a:pt x="432" y="179"/>
                  <a:pt x="432" y="179"/>
                  <a:pt x="432" y="179"/>
                </a:cubicBezTo>
                <a:cubicBezTo>
                  <a:pt x="432" y="178"/>
                  <a:pt x="432" y="178"/>
                  <a:pt x="432" y="178"/>
                </a:cubicBezTo>
                <a:cubicBezTo>
                  <a:pt x="437" y="178"/>
                  <a:pt x="437" y="178"/>
                  <a:pt x="437" y="178"/>
                </a:cubicBezTo>
                <a:cubicBezTo>
                  <a:pt x="437" y="179"/>
                  <a:pt x="437" y="179"/>
                  <a:pt x="437" y="179"/>
                </a:cubicBezTo>
                <a:cubicBezTo>
                  <a:pt x="435" y="179"/>
                  <a:pt x="435" y="179"/>
                  <a:pt x="435" y="179"/>
                </a:cubicBezTo>
                <a:cubicBezTo>
                  <a:pt x="435" y="185"/>
                  <a:pt x="435" y="185"/>
                  <a:pt x="435" y="185"/>
                </a:cubicBezTo>
                <a:lnTo>
                  <a:pt x="434" y="185"/>
                </a:lnTo>
                <a:close/>
                <a:moveTo>
                  <a:pt x="438" y="185"/>
                </a:moveTo>
                <a:cubicBezTo>
                  <a:pt x="438" y="178"/>
                  <a:pt x="438" y="178"/>
                  <a:pt x="438" y="178"/>
                </a:cubicBezTo>
                <a:cubicBezTo>
                  <a:pt x="440" y="178"/>
                  <a:pt x="440" y="178"/>
                  <a:pt x="440" y="178"/>
                </a:cubicBezTo>
                <a:cubicBezTo>
                  <a:pt x="441" y="184"/>
                  <a:pt x="441" y="184"/>
                  <a:pt x="441" y="184"/>
                </a:cubicBezTo>
                <a:cubicBezTo>
                  <a:pt x="443" y="178"/>
                  <a:pt x="443" y="178"/>
                  <a:pt x="443" y="178"/>
                </a:cubicBezTo>
                <a:cubicBezTo>
                  <a:pt x="444" y="178"/>
                  <a:pt x="444" y="178"/>
                  <a:pt x="444" y="178"/>
                </a:cubicBezTo>
                <a:cubicBezTo>
                  <a:pt x="444" y="185"/>
                  <a:pt x="444" y="185"/>
                  <a:pt x="444" y="185"/>
                </a:cubicBezTo>
                <a:cubicBezTo>
                  <a:pt x="444" y="185"/>
                  <a:pt x="444" y="185"/>
                  <a:pt x="444" y="185"/>
                </a:cubicBezTo>
                <a:cubicBezTo>
                  <a:pt x="444" y="179"/>
                  <a:pt x="444" y="179"/>
                  <a:pt x="444" y="179"/>
                </a:cubicBezTo>
                <a:cubicBezTo>
                  <a:pt x="442" y="185"/>
                  <a:pt x="442" y="185"/>
                  <a:pt x="442" y="185"/>
                </a:cubicBezTo>
                <a:cubicBezTo>
                  <a:pt x="441" y="185"/>
                  <a:pt x="441" y="185"/>
                  <a:pt x="441" y="185"/>
                </a:cubicBezTo>
                <a:cubicBezTo>
                  <a:pt x="439" y="179"/>
                  <a:pt x="439" y="179"/>
                  <a:pt x="439" y="179"/>
                </a:cubicBezTo>
                <a:cubicBezTo>
                  <a:pt x="439" y="185"/>
                  <a:pt x="439" y="185"/>
                  <a:pt x="439" y="185"/>
                </a:cubicBezTo>
                <a:lnTo>
                  <a:pt x="438" y="185"/>
                </a:lnTo>
                <a:close/>
                <a:moveTo>
                  <a:pt x="235" y="80"/>
                </a:moveTo>
                <a:cubicBezTo>
                  <a:pt x="232" y="77"/>
                  <a:pt x="232" y="77"/>
                  <a:pt x="232" y="77"/>
                </a:cubicBezTo>
                <a:cubicBezTo>
                  <a:pt x="210" y="68"/>
                  <a:pt x="210" y="68"/>
                  <a:pt x="210" y="68"/>
                </a:cubicBezTo>
                <a:cubicBezTo>
                  <a:pt x="210" y="68"/>
                  <a:pt x="210" y="68"/>
                  <a:pt x="210" y="68"/>
                </a:cubicBezTo>
                <a:cubicBezTo>
                  <a:pt x="210" y="68"/>
                  <a:pt x="210" y="68"/>
                  <a:pt x="210" y="68"/>
                </a:cubicBezTo>
                <a:cubicBezTo>
                  <a:pt x="217" y="77"/>
                  <a:pt x="217" y="77"/>
                  <a:pt x="217" y="77"/>
                </a:cubicBezTo>
                <a:cubicBezTo>
                  <a:pt x="231" y="83"/>
                  <a:pt x="231" y="83"/>
                  <a:pt x="231" y="83"/>
                </a:cubicBezTo>
                <a:cubicBezTo>
                  <a:pt x="236" y="85"/>
                  <a:pt x="236" y="84"/>
                  <a:pt x="237" y="84"/>
                </a:cubicBezTo>
                <a:cubicBezTo>
                  <a:pt x="237" y="83"/>
                  <a:pt x="236" y="82"/>
                  <a:pt x="235" y="81"/>
                </a:cubicBezTo>
                <a:lnTo>
                  <a:pt x="235" y="80"/>
                </a:lnTo>
                <a:close/>
                <a:moveTo>
                  <a:pt x="189" y="42"/>
                </a:moveTo>
                <a:cubicBezTo>
                  <a:pt x="189" y="43"/>
                  <a:pt x="190" y="44"/>
                  <a:pt x="190" y="45"/>
                </a:cubicBezTo>
                <a:cubicBezTo>
                  <a:pt x="191" y="45"/>
                  <a:pt x="191" y="45"/>
                  <a:pt x="191" y="45"/>
                </a:cubicBezTo>
                <a:cubicBezTo>
                  <a:pt x="193" y="48"/>
                  <a:pt x="193" y="48"/>
                  <a:pt x="193" y="48"/>
                </a:cubicBezTo>
                <a:cubicBezTo>
                  <a:pt x="215" y="57"/>
                  <a:pt x="215" y="57"/>
                  <a:pt x="215" y="57"/>
                </a:cubicBezTo>
                <a:cubicBezTo>
                  <a:pt x="215" y="57"/>
                  <a:pt x="215" y="57"/>
                  <a:pt x="215" y="57"/>
                </a:cubicBezTo>
                <a:cubicBezTo>
                  <a:pt x="216" y="57"/>
                  <a:pt x="216" y="57"/>
                  <a:pt x="216" y="57"/>
                </a:cubicBezTo>
                <a:cubicBezTo>
                  <a:pt x="209" y="48"/>
                  <a:pt x="209" y="48"/>
                  <a:pt x="209" y="48"/>
                </a:cubicBezTo>
                <a:cubicBezTo>
                  <a:pt x="195" y="43"/>
                  <a:pt x="195" y="43"/>
                  <a:pt x="195" y="43"/>
                </a:cubicBezTo>
                <a:cubicBezTo>
                  <a:pt x="190" y="41"/>
                  <a:pt x="189" y="41"/>
                  <a:pt x="189" y="41"/>
                </a:cubicBezTo>
                <a:cubicBezTo>
                  <a:pt x="189" y="42"/>
                  <a:pt x="189" y="42"/>
                  <a:pt x="189" y="42"/>
                </a:cubicBezTo>
                <a:close/>
                <a:moveTo>
                  <a:pt x="200" y="29"/>
                </a:moveTo>
                <a:cubicBezTo>
                  <a:pt x="200" y="30"/>
                  <a:pt x="200" y="30"/>
                  <a:pt x="200" y="30"/>
                </a:cubicBezTo>
                <a:cubicBezTo>
                  <a:pt x="202" y="32"/>
                  <a:pt x="202" y="32"/>
                  <a:pt x="202" y="32"/>
                </a:cubicBezTo>
                <a:cubicBezTo>
                  <a:pt x="224" y="42"/>
                  <a:pt x="224" y="42"/>
                  <a:pt x="224" y="42"/>
                </a:cubicBezTo>
                <a:cubicBezTo>
                  <a:pt x="225" y="42"/>
                  <a:pt x="225" y="42"/>
                  <a:pt x="225" y="42"/>
                </a:cubicBezTo>
                <a:cubicBezTo>
                  <a:pt x="225" y="42"/>
                  <a:pt x="225" y="42"/>
                  <a:pt x="225" y="42"/>
                </a:cubicBezTo>
                <a:cubicBezTo>
                  <a:pt x="208" y="20"/>
                  <a:pt x="208" y="20"/>
                  <a:pt x="208" y="20"/>
                </a:cubicBezTo>
                <a:cubicBezTo>
                  <a:pt x="204" y="16"/>
                  <a:pt x="204" y="15"/>
                  <a:pt x="205" y="15"/>
                </a:cubicBezTo>
                <a:cubicBezTo>
                  <a:pt x="198" y="26"/>
                  <a:pt x="198" y="26"/>
                  <a:pt x="198" y="26"/>
                </a:cubicBezTo>
                <a:cubicBezTo>
                  <a:pt x="198" y="26"/>
                  <a:pt x="198" y="26"/>
                  <a:pt x="198" y="27"/>
                </a:cubicBezTo>
                <a:cubicBezTo>
                  <a:pt x="198" y="27"/>
                  <a:pt x="199" y="28"/>
                  <a:pt x="200" y="29"/>
                </a:cubicBezTo>
                <a:close/>
                <a:moveTo>
                  <a:pt x="201" y="84"/>
                </a:moveTo>
                <a:cubicBezTo>
                  <a:pt x="200" y="83"/>
                  <a:pt x="200" y="83"/>
                  <a:pt x="200" y="83"/>
                </a:cubicBezTo>
                <a:cubicBezTo>
                  <a:pt x="218" y="105"/>
                  <a:pt x="218" y="105"/>
                  <a:pt x="218" y="105"/>
                </a:cubicBezTo>
                <a:cubicBezTo>
                  <a:pt x="221" y="109"/>
                  <a:pt x="221" y="110"/>
                  <a:pt x="221" y="110"/>
                </a:cubicBezTo>
                <a:cubicBezTo>
                  <a:pt x="227" y="99"/>
                  <a:pt x="227" y="99"/>
                  <a:pt x="227" y="99"/>
                </a:cubicBezTo>
                <a:cubicBezTo>
                  <a:pt x="228" y="99"/>
                  <a:pt x="227" y="98"/>
                  <a:pt x="226" y="96"/>
                </a:cubicBezTo>
                <a:cubicBezTo>
                  <a:pt x="226" y="96"/>
                  <a:pt x="226" y="96"/>
                  <a:pt x="226" y="96"/>
                </a:cubicBezTo>
                <a:cubicBezTo>
                  <a:pt x="223" y="93"/>
                  <a:pt x="223" y="93"/>
                  <a:pt x="223" y="93"/>
                </a:cubicBezTo>
                <a:cubicBezTo>
                  <a:pt x="201" y="84"/>
                  <a:pt x="201" y="84"/>
                  <a:pt x="201" y="84"/>
                </a:cubicBezTo>
                <a:close/>
                <a:moveTo>
                  <a:pt x="206" y="72"/>
                </a:moveTo>
                <a:cubicBezTo>
                  <a:pt x="207" y="73"/>
                  <a:pt x="207" y="73"/>
                  <a:pt x="207" y="73"/>
                </a:cubicBezTo>
                <a:cubicBezTo>
                  <a:pt x="199" y="64"/>
                  <a:pt x="199" y="64"/>
                  <a:pt x="199" y="64"/>
                </a:cubicBezTo>
                <a:cubicBezTo>
                  <a:pt x="185" y="58"/>
                  <a:pt x="185" y="58"/>
                  <a:pt x="185" y="58"/>
                </a:cubicBezTo>
                <a:cubicBezTo>
                  <a:pt x="181" y="56"/>
                  <a:pt x="180" y="57"/>
                  <a:pt x="180" y="57"/>
                </a:cubicBezTo>
                <a:cubicBezTo>
                  <a:pt x="180" y="57"/>
                  <a:pt x="180" y="57"/>
                  <a:pt x="180" y="58"/>
                </a:cubicBezTo>
                <a:cubicBezTo>
                  <a:pt x="180" y="58"/>
                  <a:pt x="181" y="59"/>
                  <a:pt x="181" y="60"/>
                </a:cubicBezTo>
                <a:cubicBezTo>
                  <a:pt x="182" y="60"/>
                  <a:pt x="182" y="60"/>
                  <a:pt x="182" y="60"/>
                </a:cubicBezTo>
                <a:cubicBezTo>
                  <a:pt x="184" y="63"/>
                  <a:pt x="184" y="63"/>
                  <a:pt x="184" y="63"/>
                </a:cubicBezTo>
                <a:cubicBezTo>
                  <a:pt x="206" y="72"/>
                  <a:pt x="206" y="72"/>
                  <a:pt x="206" y="72"/>
                </a:cubicBezTo>
                <a:close/>
                <a:moveTo>
                  <a:pt x="171" y="72"/>
                </a:moveTo>
                <a:cubicBezTo>
                  <a:pt x="171" y="72"/>
                  <a:pt x="171" y="72"/>
                  <a:pt x="171" y="72"/>
                </a:cubicBezTo>
                <a:cubicBezTo>
                  <a:pt x="171" y="72"/>
                  <a:pt x="171" y="73"/>
                  <a:pt x="171" y="73"/>
                </a:cubicBezTo>
                <a:cubicBezTo>
                  <a:pt x="171" y="74"/>
                  <a:pt x="171" y="74"/>
                  <a:pt x="172" y="75"/>
                </a:cubicBezTo>
                <a:cubicBezTo>
                  <a:pt x="173" y="76"/>
                  <a:pt x="173" y="76"/>
                  <a:pt x="173" y="76"/>
                </a:cubicBezTo>
                <a:cubicBezTo>
                  <a:pt x="191" y="98"/>
                  <a:pt x="191" y="98"/>
                  <a:pt x="191" y="98"/>
                </a:cubicBezTo>
                <a:cubicBezTo>
                  <a:pt x="191" y="99"/>
                  <a:pt x="191" y="99"/>
                  <a:pt x="191" y="99"/>
                </a:cubicBezTo>
                <a:cubicBezTo>
                  <a:pt x="209" y="120"/>
                  <a:pt x="209" y="120"/>
                  <a:pt x="209" y="120"/>
                </a:cubicBezTo>
                <a:cubicBezTo>
                  <a:pt x="212" y="124"/>
                  <a:pt x="212" y="125"/>
                  <a:pt x="212" y="126"/>
                </a:cubicBezTo>
                <a:cubicBezTo>
                  <a:pt x="218" y="115"/>
                  <a:pt x="218" y="115"/>
                  <a:pt x="218" y="115"/>
                </a:cubicBezTo>
                <a:cubicBezTo>
                  <a:pt x="219" y="114"/>
                  <a:pt x="218" y="113"/>
                  <a:pt x="217" y="112"/>
                </a:cubicBezTo>
                <a:cubicBezTo>
                  <a:pt x="216" y="111"/>
                  <a:pt x="216" y="111"/>
                  <a:pt x="216" y="111"/>
                </a:cubicBezTo>
                <a:cubicBezTo>
                  <a:pt x="198" y="89"/>
                  <a:pt x="198" y="89"/>
                  <a:pt x="198" y="89"/>
                </a:cubicBezTo>
                <a:cubicBezTo>
                  <a:pt x="198" y="89"/>
                  <a:pt x="198" y="89"/>
                  <a:pt x="198" y="89"/>
                </a:cubicBezTo>
                <a:cubicBezTo>
                  <a:pt x="190" y="79"/>
                  <a:pt x="190" y="79"/>
                  <a:pt x="190" y="79"/>
                </a:cubicBezTo>
                <a:cubicBezTo>
                  <a:pt x="176" y="73"/>
                  <a:pt x="176" y="73"/>
                  <a:pt x="176" y="73"/>
                </a:cubicBezTo>
                <a:cubicBezTo>
                  <a:pt x="172" y="71"/>
                  <a:pt x="171" y="72"/>
                  <a:pt x="171" y="72"/>
                </a:cubicBezTo>
                <a:close/>
                <a:moveTo>
                  <a:pt x="253" y="50"/>
                </a:moveTo>
                <a:cubicBezTo>
                  <a:pt x="253" y="49"/>
                  <a:pt x="253" y="49"/>
                  <a:pt x="253" y="49"/>
                </a:cubicBezTo>
                <a:cubicBezTo>
                  <a:pt x="235" y="27"/>
                  <a:pt x="235" y="27"/>
                  <a:pt x="235" y="27"/>
                </a:cubicBezTo>
                <a:cubicBezTo>
                  <a:pt x="234" y="27"/>
                  <a:pt x="234" y="27"/>
                  <a:pt x="234" y="27"/>
                </a:cubicBezTo>
                <a:cubicBezTo>
                  <a:pt x="217" y="5"/>
                  <a:pt x="217" y="5"/>
                  <a:pt x="217" y="5"/>
                </a:cubicBezTo>
                <a:cubicBezTo>
                  <a:pt x="213" y="1"/>
                  <a:pt x="214" y="0"/>
                  <a:pt x="214" y="0"/>
                </a:cubicBezTo>
                <a:cubicBezTo>
                  <a:pt x="207" y="10"/>
                  <a:pt x="207" y="10"/>
                  <a:pt x="207" y="10"/>
                </a:cubicBezTo>
                <a:cubicBezTo>
                  <a:pt x="207" y="11"/>
                  <a:pt x="207" y="11"/>
                  <a:pt x="207" y="11"/>
                </a:cubicBezTo>
                <a:cubicBezTo>
                  <a:pt x="207" y="12"/>
                  <a:pt x="208" y="13"/>
                  <a:pt x="209" y="14"/>
                </a:cubicBezTo>
                <a:cubicBezTo>
                  <a:pt x="209" y="14"/>
                  <a:pt x="209" y="14"/>
                  <a:pt x="209" y="14"/>
                </a:cubicBezTo>
                <a:cubicBezTo>
                  <a:pt x="228" y="37"/>
                  <a:pt x="228" y="37"/>
                  <a:pt x="228" y="37"/>
                </a:cubicBezTo>
                <a:cubicBezTo>
                  <a:pt x="228" y="37"/>
                  <a:pt x="228" y="37"/>
                  <a:pt x="228" y="37"/>
                </a:cubicBezTo>
                <a:cubicBezTo>
                  <a:pt x="235" y="46"/>
                  <a:pt x="235" y="46"/>
                  <a:pt x="235" y="46"/>
                </a:cubicBezTo>
                <a:cubicBezTo>
                  <a:pt x="249" y="52"/>
                  <a:pt x="249" y="52"/>
                  <a:pt x="249" y="52"/>
                </a:cubicBezTo>
                <a:cubicBezTo>
                  <a:pt x="254" y="54"/>
                  <a:pt x="255" y="53"/>
                  <a:pt x="255" y="53"/>
                </a:cubicBezTo>
                <a:cubicBezTo>
                  <a:pt x="255" y="53"/>
                  <a:pt x="255" y="53"/>
                  <a:pt x="255" y="53"/>
                </a:cubicBezTo>
                <a:cubicBezTo>
                  <a:pt x="255" y="52"/>
                  <a:pt x="254" y="51"/>
                  <a:pt x="253" y="50"/>
                </a:cubicBezTo>
                <a:close/>
                <a:moveTo>
                  <a:pt x="244" y="65"/>
                </a:moveTo>
                <a:cubicBezTo>
                  <a:pt x="242" y="62"/>
                  <a:pt x="242" y="62"/>
                  <a:pt x="242" y="62"/>
                </a:cubicBezTo>
                <a:cubicBezTo>
                  <a:pt x="219" y="53"/>
                  <a:pt x="219" y="53"/>
                  <a:pt x="219" y="53"/>
                </a:cubicBezTo>
                <a:cubicBezTo>
                  <a:pt x="219" y="53"/>
                  <a:pt x="219" y="53"/>
                  <a:pt x="219" y="53"/>
                </a:cubicBezTo>
                <a:cubicBezTo>
                  <a:pt x="219" y="53"/>
                  <a:pt x="219" y="53"/>
                  <a:pt x="219" y="53"/>
                </a:cubicBezTo>
                <a:cubicBezTo>
                  <a:pt x="226" y="62"/>
                  <a:pt x="226" y="62"/>
                  <a:pt x="226" y="62"/>
                </a:cubicBezTo>
                <a:cubicBezTo>
                  <a:pt x="240" y="67"/>
                  <a:pt x="240" y="67"/>
                  <a:pt x="240" y="67"/>
                </a:cubicBezTo>
                <a:cubicBezTo>
                  <a:pt x="245" y="69"/>
                  <a:pt x="245" y="69"/>
                  <a:pt x="246" y="68"/>
                </a:cubicBezTo>
                <a:cubicBezTo>
                  <a:pt x="246" y="68"/>
                  <a:pt x="246" y="68"/>
                  <a:pt x="246" y="68"/>
                </a:cubicBezTo>
                <a:cubicBezTo>
                  <a:pt x="246" y="68"/>
                  <a:pt x="246" y="68"/>
                  <a:pt x="246" y="68"/>
                </a:cubicBezTo>
                <a:cubicBezTo>
                  <a:pt x="246" y="68"/>
                  <a:pt x="245" y="67"/>
                  <a:pt x="244" y="65"/>
                </a:cubicBezTo>
                <a:close/>
                <a:moveTo>
                  <a:pt x="189" y="41"/>
                </a:moveTo>
                <a:cubicBezTo>
                  <a:pt x="189" y="41"/>
                  <a:pt x="189" y="41"/>
                  <a:pt x="189" y="41"/>
                </a:cubicBezTo>
                <a:cubicBezTo>
                  <a:pt x="189" y="41"/>
                  <a:pt x="189" y="41"/>
                  <a:pt x="189" y="41"/>
                </a:cubicBezTo>
                <a:close/>
                <a:moveTo>
                  <a:pt x="180" y="57"/>
                </a:moveTo>
                <a:cubicBezTo>
                  <a:pt x="180" y="57"/>
                  <a:pt x="180" y="57"/>
                  <a:pt x="180" y="57"/>
                </a:cubicBezTo>
                <a:cubicBezTo>
                  <a:pt x="180" y="57"/>
                  <a:pt x="180" y="57"/>
                  <a:pt x="180" y="57"/>
                </a:cubicBezTo>
                <a:close/>
                <a:moveTo>
                  <a:pt x="237" y="84"/>
                </a:moveTo>
                <a:cubicBezTo>
                  <a:pt x="237" y="84"/>
                  <a:pt x="237" y="84"/>
                  <a:pt x="237" y="8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nvGrpSpPr>
          <p:cNvPr id="62" name="Gruppieren 61">
            <a:extLst>
              <a:ext uri="{FF2B5EF4-FFF2-40B4-BE49-F238E27FC236}">
                <a16:creationId xmlns:a16="http://schemas.microsoft.com/office/drawing/2014/main" id="{44F748D9-0FD6-4F88-A91B-9B3AC9E8539B}"/>
              </a:ext>
            </a:extLst>
          </p:cNvPr>
          <p:cNvGrpSpPr/>
          <p:nvPr/>
        </p:nvGrpSpPr>
        <p:grpSpPr>
          <a:xfrm>
            <a:off x="9388475" y="5380666"/>
            <a:ext cx="1121591" cy="214512"/>
            <a:chOff x="17751425" y="9237663"/>
            <a:chExt cx="3195637" cy="611188"/>
          </a:xfrm>
        </p:grpSpPr>
        <p:sp>
          <p:nvSpPr>
            <p:cNvPr id="63" name="Freeform 27">
              <a:extLst>
                <a:ext uri="{FF2B5EF4-FFF2-40B4-BE49-F238E27FC236}">
                  <a16:creationId xmlns:a16="http://schemas.microsoft.com/office/drawing/2014/main" id="{757B6386-0993-401C-9DA9-F32CF4CC3210}"/>
                </a:ext>
              </a:extLst>
            </p:cNvPr>
            <p:cNvSpPr>
              <a:spLocks/>
            </p:cNvSpPr>
            <p:nvPr/>
          </p:nvSpPr>
          <p:spPr bwMode="auto">
            <a:xfrm>
              <a:off x="17751425" y="9237663"/>
              <a:ext cx="398462" cy="474663"/>
            </a:xfrm>
            <a:custGeom>
              <a:avLst/>
              <a:gdLst>
                <a:gd name="T0" fmla="*/ 162 w 251"/>
                <a:gd name="T1" fmla="*/ 123 h 299"/>
                <a:gd name="T2" fmla="*/ 89 w 251"/>
                <a:gd name="T3" fmla="*/ 123 h 299"/>
                <a:gd name="T4" fmla="*/ 89 w 251"/>
                <a:gd name="T5" fmla="*/ 0 h 299"/>
                <a:gd name="T6" fmla="*/ 0 w 251"/>
                <a:gd name="T7" fmla="*/ 0 h 299"/>
                <a:gd name="T8" fmla="*/ 0 w 251"/>
                <a:gd name="T9" fmla="*/ 299 h 299"/>
                <a:gd name="T10" fmla="*/ 89 w 251"/>
                <a:gd name="T11" fmla="*/ 299 h 299"/>
                <a:gd name="T12" fmla="*/ 89 w 251"/>
                <a:gd name="T13" fmla="*/ 164 h 299"/>
                <a:gd name="T14" fmla="*/ 162 w 251"/>
                <a:gd name="T15" fmla="*/ 164 h 299"/>
                <a:gd name="T16" fmla="*/ 162 w 251"/>
                <a:gd name="T17" fmla="*/ 299 h 299"/>
                <a:gd name="T18" fmla="*/ 251 w 251"/>
                <a:gd name="T19" fmla="*/ 299 h 299"/>
                <a:gd name="T20" fmla="*/ 251 w 251"/>
                <a:gd name="T21" fmla="*/ 0 h 299"/>
                <a:gd name="T22" fmla="*/ 162 w 251"/>
                <a:gd name="T23" fmla="*/ 0 h 299"/>
                <a:gd name="T24" fmla="*/ 162 w 251"/>
                <a:gd name="T25" fmla="*/ 12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99">
                  <a:moveTo>
                    <a:pt x="162" y="123"/>
                  </a:moveTo>
                  <a:lnTo>
                    <a:pt x="89" y="123"/>
                  </a:lnTo>
                  <a:lnTo>
                    <a:pt x="89" y="0"/>
                  </a:lnTo>
                  <a:lnTo>
                    <a:pt x="0" y="0"/>
                  </a:lnTo>
                  <a:lnTo>
                    <a:pt x="0" y="299"/>
                  </a:lnTo>
                  <a:lnTo>
                    <a:pt x="89" y="299"/>
                  </a:lnTo>
                  <a:lnTo>
                    <a:pt x="89" y="164"/>
                  </a:lnTo>
                  <a:lnTo>
                    <a:pt x="162" y="164"/>
                  </a:lnTo>
                  <a:lnTo>
                    <a:pt x="162" y="299"/>
                  </a:lnTo>
                  <a:lnTo>
                    <a:pt x="251" y="299"/>
                  </a:lnTo>
                  <a:lnTo>
                    <a:pt x="251" y="0"/>
                  </a:lnTo>
                  <a:lnTo>
                    <a:pt x="162" y="0"/>
                  </a:lnTo>
                  <a:lnTo>
                    <a:pt x="162"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4" name="Freeform 28">
              <a:extLst>
                <a:ext uri="{FF2B5EF4-FFF2-40B4-BE49-F238E27FC236}">
                  <a16:creationId xmlns:a16="http://schemas.microsoft.com/office/drawing/2014/main" id="{98CA5268-03F8-4B98-825E-8837500B4C9C}"/>
                </a:ext>
              </a:extLst>
            </p:cNvPr>
            <p:cNvSpPr>
              <a:spLocks noEditPoints="1"/>
            </p:cNvSpPr>
            <p:nvPr/>
          </p:nvSpPr>
          <p:spPr bwMode="auto">
            <a:xfrm>
              <a:off x="18183225" y="9355138"/>
              <a:ext cx="398462" cy="363538"/>
            </a:xfrm>
            <a:custGeom>
              <a:avLst/>
              <a:gdLst>
                <a:gd name="T0" fmla="*/ 43 w 62"/>
                <a:gd name="T1" fmla="*/ 2 h 56"/>
                <a:gd name="T2" fmla="*/ 30 w 62"/>
                <a:gd name="T3" fmla="*/ 0 h 56"/>
                <a:gd name="T4" fmla="*/ 24 w 62"/>
                <a:gd name="T5" fmla="*/ 1 h 56"/>
                <a:gd name="T6" fmla="*/ 6 w 62"/>
                <a:gd name="T7" fmla="*/ 11 h 56"/>
                <a:gd name="T8" fmla="*/ 2 w 62"/>
                <a:gd name="T9" fmla="*/ 37 h 56"/>
                <a:gd name="T10" fmla="*/ 12 w 62"/>
                <a:gd name="T11" fmla="*/ 51 h 56"/>
                <a:gd name="T12" fmla="*/ 31 w 62"/>
                <a:gd name="T13" fmla="*/ 56 h 56"/>
                <a:gd name="T14" fmla="*/ 47 w 62"/>
                <a:gd name="T15" fmla="*/ 53 h 56"/>
                <a:gd name="T16" fmla="*/ 59 w 62"/>
                <a:gd name="T17" fmla="*/ 39 h 56"/>
                <a:gd name="T18" fmla="*/ 57 w 62"/>
                <a:gd name="T19" fmla="*/ 14 h 56"/>
                <a:gd name="T20" fmla="*/ 43 w 62"/>
                <a:gd name="T21" fmla="*/ 2 h 56"/>
                <a:gd name="T22" fmla="*/ 39 w 62"/>
                <a:gd name="T23" fmla="*/ 38 h 56"/>
                <a:gd name="T24" fmla="*/ 35 w 62"/>
                <a:gd name="T25" fmla="*/ 49 h 56"/>
                <a:gd name="T26" fmla="*/ 26 w 62"/>
                <a:gd name="T27" fmla="*/ 47 h 56"/>
                <a:gd name="T28" fmla="*/ 23 w 62"/>
                <a:gd name="T29" fmla="*/ 32 h 56"/>
                <a:gd name="T30" fmla="*/ 25 w 62"/>
                <a:gd name="T31" fmla="*/ 12 h 56"/>
                <a:gd name="T32" fmla="*/ 30 w 62"/>
                <a:gd name="T33" fmla="*/ 6 h 56"/>
                <a:gd name="T34" fmla="*/ 38 w 62"/>
                <a:gd name="T35" fmla="*/ 12 h 56"/>
                <a:gd name="T36" fmla="*/ 39 w 62"/>
                <a:gd name="T37" fmla="*/ 21 h 56"/>
                <a:gd name="T38" fmla="*/ 39 w 62"/>
                <a:gd name="T3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56">
                  <a:moveTo>
                    <a:pt x="43" y="2"/>
                  </a:moveTo>
                  <a:cubicBezTo>
                    <a:pt x="37" y="0"/>
                    <a:pt x="30" y="0"/>
                    <a:pt x="30" y="0"/>
                  </a:cubicBezTo>
                  <a:cubicBezTo>
                    <a:pt x="30" y="0"/>
                    <a:pt x="28" y="0"/>
                    <a:pt x="24" y="1"/>
                  </a:cubicBezTo>
                  <a:cubicBezTo>
                    <a:pt x="21" y="1"/>
                    <a:pt x="13" y="3"/>
                    <a:pt x="6" y="11"/>
                  </a:cubicBezTo>
                  <a:cubicBezTo>
                    <a:pt x="0" y="20"/>
                    <a:pt x="1" y="31"/>
                    <a:pt x="2" y="37"/>
                  </a:cubicBezTo>
                  <a:cubicBezTo>
                    <a:pt x="4" y="43"/>
                    <a:pt x="7" y="47"/>
                    <a:pt x="12" y="51"/>
                  </a:cubicBezTo>
                  <a:cubicBezTo>
                    <a:pt x="17" y="55"/>
                    <a:pt x="25" y="56"/>
                    <a:pt x="31" y="56"/>
                  </a:cubicBezTo>
                  <a:cubicBezTo>
                    <a:pt x="37" y="56"/>
                    <a:pt x="43" y="55"/>
                    <a:pt x="47" y="53"/>
                  </a:cubicBezTo>
                  <a:cubicBezTo>
                    <a:pt x="50" y="51"/>
                    <a:pt x="56" y="47"/>
                    <a:pt x="59" y="39"/>
                  </a:cubicBezTo>
                  <a:cubicBezTo>
                    <a:pt x="62" y="31"/>
                    <a:pt x="61" y="21"/>
                    <a:pt x="57" y="14"/>
                  </a:cubicBezTo>
                  <a:cubicBezTo>
                    <a:pt x="53" y="7"/>
                    <a:pt x="49" y="4"/>
                    <a:pt x="43" y="2"/>
                  </a:cubicBezTo>
                  <a:close/>
                  <a:moveTo>
                    <a:pt x="39" y="38"/>
                  </a:moveTo>
                  <a:cubicBezTo>
                    <a:pt x="39" y="42"/>
                    <a:pt x="37" y="47"/>
                    <a:pt x="35" y="49"/>
                  </a:cubicBezTo>
                  <a:cubicBezTo>
                    <a:pt x="32" y="51"/>
                    <a:pt x="28" y="50"/>
                    <a:pt x="26" y="47"/>
                  </a:cubicBezTo>
                  <a:cubicBezTo>
                    <a:pt x="24" y="44"/>
                    <a:pt x="23" y="41"/>
                    <a:pt x="23" y="32"/>
                  </a:cubicBezTo>
                  <a:cubicBezTo>
                    <a:pt x="23" y="22"/>
                    <a:pt x="23" y="16"/>
                    <a:pt x="25" y="12"/>
                  </a:cubicBezTo>
                  <a:cubicBezTo>
                    <a:pt x="26" y="8"/>
                    <a:pt x="28" y="7"/>
                    <a:pt x="30" y="6"/>
                  </a:cubicBezTo>
                  <a:cubicBezTo>
                    <a:pt x="33" y="6"/>
                    <a:pt x="36" y="8"/>
                    <a:pt x="38" y="12"/>
                  </a:cubicBezTo>
                  <a:cubicBezTo>
                    <a:pt x="38" y="14"/>
                    <a:pt x="39" y="17"/>
                    <a:pt x="39" y="21"/>
                  </a:cubicBezTo>
                  <a:cubicBezTo>
                    <a:pt x="39" y="28"/>
                    <a:pt x="39" y="37"/>
                    <a:pt x="39"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 name="Freeform 29">
              <a:extLst>
                <a:ext uri="{FF2B5EF4-FFF2-40B4-BE49-F238E27FC236}">
                  <a16:creationId xmlns:a16="http://schemas.microsoft.com/office/drawing/2014/main" id="{59D43CD5-9659-422D-8746-3E51308D053E}"/>
                </a:ext>
              </a:extLst>
            </p:cNvPr>
            <p:cNvSpPr>
              <a:spLocks/>
            </p:cNvSpPr>
            <p:nvPr/>
          </p:nvSpPr>
          <p:spPr bwMode="auto">
            <a:xfrm>
              <a:off x="18615025" y="9347201"/>
              <a:ext cx="360362" cy="365125"/>
            </a:xfrm>
            <a:custGeom>
              <a:avLst/>
              <a:gdLst>
                <a:gd name="T0" fmla="*/ 47 w 56"/>
                <a:gd name="T1" fmla="*/ 3 h 56"/>
                <a:gd name="T2" fmla="*/ 28 w 56"/>
                <a:gd name="T3" fmla="*/ 4 h 56"/>
                <a:gd name="T4" fmla="*/ 21 w 56"/>
                <a:gd name="T5" fmla="*/ 10 h 56"/>
                <a:gd name="T6" fmla="*/ 21 w 56"/>
                <a:gd name="T7" fmla="*/ 3 h 56"/>
                <a:gd name="T8" fmla="*/ 0 w 56"/>
                <a:gd name="T9" fmla="*/ 3 h 56"/>
                <a:gd name="T10" fmla="*/ 0 w 56"/>
                <a:gd name="T11" fmla="*/ 56 h 56"/>
                <a:gd name="T12" fmla="*/ 21 w 56"/>
                <a:gd name="T13" fmla="*/ 56 h 56"/>
                <a:gd name="T14" fmla="*/ 21 w 56"/>
                <a:gd name="T15" fmla="*/ 18 h 56"/>
                <a:gd name="T16" fmla="*/ 26 w 56"/>
                <a:gd name="T17" fmla="*/ 13 h 56"/>
                <a:gd name="T18" fmla="*/ 33 w 56"/>
                <a:gd name="T19" fmla="*/ 13 h 56"/>
                <a:gd name="T20" fmla="*/ 35 w 56"/>
                <a:gd name="T21" fmla="*/ 19 h 56"/>
                <a:gd name="T22" fmla="*/ 35 w 56"/>
                <a:gd name="T23" fmla="*/ 56 h 56"/>
                <a:gd name="T24" fmla="*/ 56 w 56"/>
                <a:gd name="T25" fmla="*/ 56 h 56"/>
                <a:gd name="T26" fmla="*/ 56 w 56"/>
                <a:gd name="T27" fmla="*/ 15 h 56"/>
                <a:gd name="T28" fmla="*/ 47 w 56"/>
                <a:gd name="T29"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56">
                  <a:moveTo>
                    <a:pt x="47" y="3"/>
                  </a:moveTo>
                  <a:cubicBezTo>
                    <a:pt x="39" y="0"/>
                    <a:pt x="32" y="2"/>
                    <a:pt x="28" y="4"/>
                  </a:cubicBezTo>
                  <a:cubicBezTo>
                    <a:pt x="24" y="6"/>
                    <a:pt x="21" y="10"/>
                    <a:pt x="21" y="10"/>
                  </a:cubicBezTo>
                  <a:cubicBezTo>
                    <a:pt x="21" y="3"/>
                    <a:pt x="21" y="3"/>
                    <a:pt x="21" y="3"/>
                  </a:cubicBezTo>
                  <a:cubicBezTo>
                    <a:pt x="0" y="3"/>
                    <a:pt x="0" y="3"/>
                    <a:pt x="0" y="3"/>
                  </a:cubicBezTo>
                  <a:cubicBezTo>
                    <a:pt x="0" y="56"/>
                    <a:pt x="0" y="56"/>
                    <a:pt x="0" y="56"/>
                  </a:cubicBezTo>
                  <a:cubicBezTo>
                    <a:pt x="21" y="56"/>
                    <a:pt x="21" y="56"/>
                    <a:pt x="21" y="56"/>
                  </a:cubicBezTo>
                  <a:cubicBezTo>
                    <a:pt x="21" y="18"/>
                    <a:pt x="21" y="18"/>
                    <a:pt x="21" y="18"/>
                  </a:cubicBezTo>
                  <a:cubicBezTo>
                    <a:pt x="20" y="17"/>
                    <a:pt x="23" y="14"/>
                    <a:pt x="26" y="13"/>
                  </a:cubicBezTo>
                  <a:cubicBezTo>
                    <a:pt x="29" y="11"/>
                    <a:pt x="32" y="12"/>
                    <a:pt x="33" y="13"/>
                  </a:cubicBezTo>
                  <a:cubicBezTo>
                    <a:pt x="35" y="15"/>
                    <a:pt x="35" y="18"/>
                    <a:pt x="35" y="19"/>
                  </a:cubicBezTo>
                  <a:cubicBezTo>
                    <a:pt x="35" y="56"/>
                    <a:pt x="35" y="56"/>
                    <a:pt x="35" y="56"/>
                  </a:cubicBezTo>
                  <a:cubicBezTo>
                    <a:pt x="56" y="56"/>
                    <a:pt x="56" y="56"/>
                    <a:pt x="56" y="56"/>
                  </a:cubicBezTo>
                  <a:cubicBezTo>
                    <a:pt x="56" y="15"/>
                    <a:pt x="56" y="15"/>
                    <a:pt x="56" y="15"/>
                  </a:cubicBezTo>
                  <a:cubicBezTo>
                    <a:pt x="55" y="13"/>
                    <a:pt x="54" y="6"/>
                    <a:pt x="4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6" name="Freeform 30">
              <a:extLst>
                <a:ext uri="{FF2B5EF4-FFF2-40B4-BE49-F238E27FC236}">
                  <a16:creationId xmlns:a16="http://schemas.microsoft.com/office/drawing/2014/main" id="{993BBDC3-BE7A-411A-BCBF-2943FFB3C729}"/>
                </a:ext>
              </a:extLst>
            </p:cNvPr>
            <p:cNvSpPr>
              <a:spLocks noEditPoints="1"/>
            </p:cNvSpPr>
            <p:nvPr/>
          </p:nvSpPr>
          <p:spPr bwMode="auto">
            <a:xfrm>
              <a:off x="19007138" y="9347201"/>
              <a:ext cx="393700" cy="377825"/>
            </a:xfrm>
            <a:custGeom>
              <a:avLst/>
              <a:gdLst>
                <a:gd name="T0" fmla="*/ 58 w 61"/>
                <a:gd name="T1" fmla="*/ 40 h 58"/>
                <a:gd name="T2" fmla="*/ 49 w 61"/>
                <a:gd name="T3" fmla="*/ 40 h 58"/>
                <a:gd name="T4" fmla="*/ 38 w 61"/>
                <a:gd name="T5" fmla="*/ 50 h 58"/>
                <a:gd name="T6" fmla="*/ 24 w 61"/>
                <a:gd name="T7" fmla="*/ 46 h 58"/>
                <a:gd name="T8" fmla="*/ 23 w 61"/>
                <a:gd name="T9" fmla="*/ 43 h 58"/>
                <a:gd name="T10" fmla="*/ 23 w 61"/>
                <a:gd name="T11" fmla="*/ 32 h 58"/>
                <a:gd name="T12" fmla="*/ 60 w 61"/>
                <a:gd name="T13" fmla="*/ 32 h 58"/>
                <a:gd name="T14" fmla="*/ 57 w 61"/>
                <a:gd name="T15" fmla="*/ 15 h 58"/>
                <a:gd name="T16" fmla="*/ 32 w 61"/>
                <a:gd name="T17" fmla="*/ 1 h 58"/>
                <a:gd name="T18" fmla="*/ 4 w 61"/>
                <a:gd name="T19" fmla="*/ 15 h 58"/>
                <a:gd name="T20" fmla="*/ 2 w 61"/>
                <a:gd name="T21" fmla="*/ 39 h 58"/>
                <a:gd name="T22" fmla="*/ 11 w 61"/>
                <a:gd name="T23" fmla="*/ 51 h 58"/>
                <a:gd name="T24" fmla="*/ 37 w 61"/>
                <a:gd name="T25" fmla="*/ 57 h 58"/>
                <a:gd name="T26" fmla="*/ 55 w 61"/>
                <a:gd name="T27" fmla="*/ 49 h 58"/>
                <a:gd name="T28" fmla="*/ 58 w 61"/>
                <a:gd name="T29" fmla="*/ 40 h 58"/>
                <a:gd name="T30" fmla="*/ 23 w 61"/>
                <a:gd name="T31" fmla="*/ 15 h 58"/>
                <a:gd name="T32" fmla="*/ 27 w 61"/>
                <a:gd name="T33" fmla="*/ 8 h 58"/>
                <a:gd name="T34" fmla="*/ 35 w 61"/>
                <a:gd name="T35" fmla="*/ 9 h 58"/>
                <a:gd name="T36" fmla="*/ 38 w 61"/>
                <a:gd name="T37" fmla="*/ 14 h 58"/>
                <a:gd name="T38" fmla="*/ 39 w 61"/>
                <a:gd name="T39" fmla="*/ 21 h 58"/>
                <a:gd name="T40" fmla="*/ 39 w 61"/>
                <a:gd name="T41" fmla="*/ 25 h 58"/>
                <a:gd name="T42" fmla="*/ 23 w 61"/>
                <a:gd name="T43" fmla="*/ 25 h 58"/>
                <a:gd name="T44" fmla="*/ 23 w 61"/>
                <a:gd name="T45" fmla="*/ 1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58">
                  <a:moveTo>
                    <a:pt x="58" y="40"/>
                  </a:moveTo>
                  <a:cubicBezTo>
                    <a:pt x="49" y="40"/>
                    <a:pt x="49" y="40"/>
                    <a:pt x="49" y="40"/>
                  </a:cubicBezTo>
                  <a:cubicBezTo>
                    <a:pt x="49" y="40"/>
                    <a:pt x="50" y="48"/>
                    <a:pt x="38" y="50"/>
                  </a:cubicBezTo>
                  <a:cubicBezTo>
                    <a:pt x="28" y="52"/>
                    <a:pt x="25" y="48"/>
                    <a:pt x="24" y="46"/>
                  </a:cubicBezTo>
                  <a:cubicBezTo>
                    <a:pt x="23" y="45"/>
                    <a:pt x="23" y="43"/>
                    <a:pt x="23" y="43"/>
                  </a:cubicBezTo>
                  <a:cubicBezTo>
                    <a:pt x="23" y="32"/>
                    <a:pt x="23" y="32"/>
                    <a:pt x="23" y="32"/>
                  </a:cubicBezTo>
                  <a:cubicBezTo>
                    <a:pt x="60" y="32"/>
                    <a:pt x="60" y="32"/>
                    <a:pt x="60" y="32"/>
                  </a:cubicBezTo>
                  <a:cubicBezTo>
                    <a:pt x="60" y="32"/>
                    <a:pt x="61" y="23"/>
                    <a:pt x="57" y="15"/>
                  </a:cubicBezTo>
                  <a:cubicBezTo>
                    <a:pt x="52" y="7"/>
                    <a:pt x="45" y="2"/>
                    <a:pt x="32" y="1"/>
                  </a:cubicBezTo>
                  <a:cubicBezTo>
                    <a:pt x="19" y="0"/>
                    <a:pt x="8" y="7"/>
                    <a:pt x="4" y="15"/>
                  </a:cubicBezTo>
                  <a:cubicBezTo>
                    <a:pt x="0" y="24"/>
                    <a:pt x="0" y="34"/>
                    <a:pt x="2" y="39"/>
                  </a:cubicBezTo>
                  <a:cubicBezTo>
                    <a:pt x="4" y="43"/>
                    <a:pt x="6" y="47"/>
                    <a:pt x="11" y="51"/>
                  </a:cubicBezTo>
                  <a:cubicBezTo>
                    <a:pt x="19" y="58"/>
                    <a:pt x="30" y="58"/>
                    <a:pt x="37" y="57"/>
                  </a:cubicBezTo>
                  <a:cubicBezTo>
                    <a:pt x="44" y="56"/>
                    <a:pt x="51" y="53"/>
                    <a:pt x="55" y="49"/>
                  </a:cubicBezTo>
                  <a:cubicBezTo>
                    <a:pt x="58" y="46"/>
                    <a:pt x="58" y="40"/>
                    <a:pt x="58" y="40"/>
                  </a:cubicBezTo>
                  <a:close/>
                  <a:moveTo>
                    <a:pt x="23" y="15"/>
                  </a:moveTo>
                  <a:cubicBezTo>
                    <a:pt x="24" y="12"/>
                    <a:pt x="25" y="9"/>
                    <a:pt x="27" y="8"/>
                  </a:cubicBezTo>
                  <a:cubicBezTo>
                    <a:pt x="29" y="7"/>
                    <a:pt x="33" y="6"/>
                    <a:pt x="35" y="9"/>
                  </a:cubicBezTo>
                  <a:cubicBezTo>
                    <a:pt x="37" y="11"/>
                    <a:pt x="38" y="13"/>
                    <a:pt x="38" y="14"/>
                  </a:cubicBezTo>
                  <a:cubicBezTo>
                    <a:pt x="38" y="15"/>
                    <a:pt x="39" y="18"/>
                    <a:pt x="39" y="21"/>
                  </a:cubicBezTo>
                  <a:cubicBezTo>
                    <a:pt x="39" y="24"/>
                    <a:pt x="39" y="25"/>
                    <a:pt x="39" y="25"/>
                  </a:cubicBezTo>
                  <a:cubicBezTo>
                    <a:pt x="23" y="25"/>
                    <a:pt x="23" y="25"/>
                    <a:pt x="23" y="25"/>
                  </a:cubicBezTo>
                  <a:cubicBezTo>
                    <a:pt x="23" y="25"/>
                    <a:pt x="22" y="19"/>
                    <a:pt x="2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7" name="Freeform 31">
              <a:extLst>
                <a:ext uri="{FF2B5EF4-FFF2-40B4-BE49-F238E27FC236}">
                  <a16:creationId xmlns:a16="http://schemas.microsoft.com/office/drawing/2014/main" id="{50FBB110-1305-4131-BC5B-DFBF935F294B}"/>
                </a:ext>
              </a:extLst>
            </p:cNvPr>
            <p:cNvSpPr>
              <a:spLocks noEditPoints="1"/>
            </p:cNvSpPr>
            <p:nvPr/>
          </p:nvSpPr>
          <p:spPr bwMode="auto">
            <a:xfrm>
              <a:off x="20224750" y="9347201"/>
              <a:ext cx="393700" cy="377825"/>
            </a:xfrm>
            <a:custGeom>
              <a:avLst/>
              <a:gdLst>
                <a:gd name="T0" fmla="*/ 32 w 61"/>
                <a:gd name="T1" fmla="*/ 1 h 58"/>
                <a:gd name="T2" fmla="*/ 4 w 61"/>
                <a:gd name="T3" fmla="*/ 15 h 58"/>
                <a:gd name="T4" fmla="*/ 2 w 61"/>
                <a:gd name="T5" fmla="*/ 39 h 58"/>
                <a:gd name="T6" fmla="*/ 11 w 61"/>
                <a:gd name="T7" fmla="*/ 51 h 58"/>
                <a:gd name="T8" fmla="*/ 37 w 61"/>
                <a:gd name="T9" fmla="*/ 57 h 58"/>
                <a:gd name="T10" fmla="*/ 54 w 61"/>
                <a:gd name="T11" fmla="*/ 49 h 58"/>
                <a:gd name="T12" fmla="*/ 58 w 61"/>
                <a:gd name="T13" fmla="*/ 40 h 58"/>
                <a:gd name="T14" fmla="*/ 49 w 61"/>
                <a:gd name="T15" fmla="*/ 40 h 58"/>
                <a:gd name="T16" fmla="*/ 38 w 61"/>
                <a:gd name="T17" fmla="*/ 50 h 58"/>
                <a:gd name="T18" fmla="*/ 24 w 61"/>
                <a:gd name="T19" fmla="*/ 46 h 58"/>
                <a:gd name="T20" fmla="*/ 23 w 61"/>
                <a:gd name="T21" fmla="*/ 43 h 58"/>
                <a:gd name="T22" fmla="*/ 23 w 61"/>
                <a:gd name="T23" fmla="*/ 32 h 58"/>
                <a:gd name="T24" fmla="*/ 60 w 61"/>
                <a:gd name="T25" fmla="*/ 32 h 58"/>
                <a:gd name="T26" fmla="*/ 57 w 61"/>
                <a:gd name="T27" fmla="*/ 15 h 58"/>
                <a:gd name="T28" fmla="*/ 32 w 61"/>
                <a:gd name="T29" fmla="*/ 1 h 58"/>
                <a:gd name="T30" fmla="*/ 39 w 61"/>
                <a:gd name="T31" fmla="*/ 25 h 58"/>
                <a:gd name="T32" fmla="*/ 23 w 61"/>
                <a:gd name="T33" fmla="*/ 25 h 58"/>
                <a:gd name="T34" fmla="*/ 23 w 61"/>
                <a:gd name="T35" fmla="*/ 15 h 58"/>
                <a:gd name="T36" fmla="*/ 27 w 61"/>
                <a:gd name="T37" fmla="*/ 8 h 58"/>
                <a:gd name="T38" fmla="*/ 35 w 61"/>
                <a:gd name="T39" fmla="*/ 9 h 58"/>
                <a:gd name="T40" fmla="*/ 38 w 61"/>
                <a:gd name="T41" fmla="*/ 14 h 58"/>
                <a:gd name="T42" fmla="*/ 39 w 61"/>
                <a:gd name="T43" fmla="*/ 21 h 58"/>
                <a:gd name="T44" fmla="*/ 39 w 61"/>
                <a:gd name="T45"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58">
                  <a:moveTo>
                    <a:pt x="32" y="1"/>
                  </a:moveTo>
                  <a:cubicBezTo>
                    <a:pt x="19" y="0"/>
                    <a:pt x="8" y="7"/>
                    <a:pt x="4" y="15"/>
                  </a:cubicBezTo>
                  <a:cubicBezTo>
                    <a:pt x="0" y="24"/>
                    <a:pt x="0" y="34"/>
                    <a:pt x="2" y="39"/>
                  </a:cubicBezTo>
                  <a:cubicBezTo>
                    <a:pt x="4" y="43"/>
                    <a:pt x="6" y="47"/>
                    <a:pt x="11" y="51"/>
                  </a:cubicBezTo>
                  <a:cubicBezTo>
                    <a:pt x="19" y="58"/>
                    <a:pt x="30" y="58"/>
                    <a:pt x="37" y="57"/>
                  </a:cubicBezTo>
                  <a:cubicBezTo>
                    <a:pt x="44" y="56"/>
                    <a:pt x="51" y="53"/>
                    <a:pt x="54" y="49"/>
                  </a:cubicBezTo>
                  <a:cubicBezTo>
                    <a:pt x="58" y="46"/>
                    <a:pt x="58" y="40"/>
                    <a:pt x="58" y="40"/>
                  </a:cubicBezTo>
                  <a:cubicBezTo>
                    <a:pt x="49" y="40"/>
                    <a:pt x="49" y="40"/>
                    <a:pt x="49" y="40"/>
                  </a:cubicBezTo>
                  <a:cubicBezTo>
                    <a:pt x="49" y="40"/>
                    <a:pt x="49" y="48"/>
                    <a:pt x="38" y="50"/>
                  </a:cubicBezTo>
                  <a:cubicBezTo>
                    <a:pt x="28" y="52"/>
                    <a:pt x="25" y="48"/>
                    <a:pt x="24" y="46"/>
                  </a:cubicBezTo>
                  <a:cubicBezTo>
                    <a:pt x="23" y="45"/>
                    <a:pt x="23" y="43"/>
                    <a:pt x="23" y="43"/>
                  </a:cubicBezTo>
                  <a:cubicBezTo>
                    <a:pt x="23" y="32"/>
                    <a:pt x="23" y="32"/>
                    <a:pt x="23" y="32"/>
                  </a:cubicBezTo>
                  <a:cubicBezTo>
                    <a:pt x="60" y="32"/>
                    <a:pt x="60" y="32"/>
                    <a:pt x="60" y="32"/>
                  </a:cubicBezTo>
                  <a:cubicBezTo>
                    <a:pt x="60" y="32"/>
                    <a:pt x="61" y="23"/>
                    <a:pt x="57" y="15"/>
                  </a:cubicBezTo>
                  <a:cubicBezTo>
                    <a:pt x="52" y="7"/>
                    <a:pt x="45" y="2"/>
                    <a:pt x="32" y="1"/>
                  </a:cubicBezTo>
                  <a:close/>
                  <a:moveTo>
                    <a:pt x="39" y="25"/>
                  </a:moveTo>
                  <a:cubicBezTo>
                    <a:pt x="23" y="25"/>
                    <a:pt x="23" y="25"/>
                    <a:pt x="23" y="25"/>
                  </a:cubicBezTo>
                  <a:cubicBezTo>
                    <a:pt x="23" y="25"/>
                    <a:pt x="22" y="19"/>
                    <a:pt x="23" y="15"/>
                  </a:cubicBezTo>
                  <a:cubicBezTo>
                    <a:pt x="24" y="12"/>
                    <a:pt x="25" y="9"/>
                    <a:pt x="27" y="8"/>
                  </a:cubicBezTo>
                  <a:cubicBezTo>
                    <a:pt x="29" y="7"/>
                    <a:pt x="33" y="6"/>
                    <a:pt x="35" y="9"/>
                  </a:cubicBezTo>
                  <a:cubicBezTo>
                    <a:pt x="37" y="11"/>
                    <a:pt x="38" y="13"/>
                    <a:pt x="38" y="14"/>
                  </a:cubicBezTo>
                  <a:cubicBezTo>
                    <a:pt x="38" y="15"/>
                    <a:pt x="39" y="18"/>
                    <a:pt x="39" y="21"/>
                  </a:cubicBezTo>
                  <a:cubicBezTo>
                    <a:pt x="39" y="24"/>
                    <a:pt x="39" y="25"/>
                    <a:pt x="39"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8" name="Freeform 32">
              <a:extLst>
                <a:ext uri="{FF2B5EF4-FFF2-40B4-BE49-F238E27FC236}">
                  <a16:creationId xmlns:a16="http://schemas.microsoft.com/office/drawing/2014/main" id="{C80920B2-4D59-43AE-B343-BC007C788410}"/>
                </a:ext>
              </a:extLst>
            </p:cNvPr>
            <p:cNvSpPr>
              <a:spLocks/>
            </p:cNvSpPr>
            <p:nvPr/>
          </p:nvSpPr>
          <p:spPr bwMode="auto">
            <a:xfrm>
              <a:off x="19348450" y="9367838"/>
              <a:ext cx="889000" cy="481013"/>
            </a:xfrm>
            <a:custGeom>
              <a:avLst/>
              <a:gdLst>
                <a:gd name="T0" fmla="*/ 129 w 138"/>
                <a:gd name="T1" fmla="*/ 0 h 74"/>
                <a:gd name="T2" fmla="*/ 121 w 138"/>
                <a:gd name="T3" fmla="*/ 29 h 74"/>
                <a:gd name="T4" fmla="*/ 112 w 138"/>
                <a:gd name="T5" fmla="*/ 0 h 74"/>
                <a:gd name="T6" fmla="*/ 94 w 138"/>
                <a:gd name="T7" fmla="*/ 0 h 74"/>
                <a:gd name="T8" fmla="*/ 86 w 138"/>
                <a:gd name="T9" fmla="*/ 29 h 74"/>
                <a:gd name="T10" fmla="*/ 76 w 138"/>
                <a:gd name="T11" fmla="*/ 0 h 74"/>
                <a:gd name="T12" fmla="*/ 48 w 138"/>
                <a:gd name="T13" fmla="*/ 0 h 74"/>
                <a:gd name="T14" fmla="*/ 38 w 138"/>
                <a:gd name="T15" fmla="*/ 25 h 74"/>
                <a:gd name="T16" fmla="*/ 28 w 138"/>
                <a:gd name="T17" fmla="*/ 0 h 74"/>
                <a:gd name="T18" fmla="*/ 5 w 138"/>
                <a:gd name="T19" fmla="*/ 0 h 74"/>
                <a:gd name="T20" fmla="*/ 26 w 138"/>
                <a:gd name="T21" fmla="*/ 54 h 74"/>
                <a:gd name="T22" fmla="*/ 26 w 138"/>
                <a:gd name="T23" fmla="*/ 56 h 74"/>
                <a:gd name="T24" fmla="*/ 21 w 138"/>
                <a:gd name="T25" fmla="*/ 64 h 74"/>
                <a:gd name="T26" fmla="*/ 16 w 138"/>
                <a:gd name="T27" fmla="*/ 66 h 74"/>
                <a:gd name="T28" fmla="*/ 18 w 138"/>
                <a:gd name="T29" fmla="*/ 63 h 74"/>
                <a:gd name="T30" fmla="*/ 17 w 138"/>
                <a:gd name="T31" fmla="*/ 57 h 74"/>
                <a:gd name="T32" fmla="*/ 8 w 138"/>
                <a:gd name="T33" fmla="*/ 53 h 74"/>
                <a:gd name="T34" fmla="*/ 1 w 138"/>
                <a:gd name="T35" fmla="*/ 63 h 74"/>
                <a:gd name="T36" fmla="*/ 11 w 138"/>
                <a:gd name="T37" fmla="*/ 72 h 74"/>
                <a:gd name="T38" fmla="*/ 26 w 138"/>
                <a:gd name="T39" fmla="*/ 68 h 74"/>
                <a:gd name="T40" fmla="*/ 34 w 138"/>
                <a:gd name="T41" fmla="*/ 55 h 74"/>
                <a:gd name="T42" fmla="*/ 55 w 138"/>
                <a:gd name="T43" fmla="*/ 2 h 74"/>
                <a:gd name="T44" fmla="*/ 71 w 138"/>
                <a:gd name="T45" fmla="*/ 53 h 74"/>
                <a:gd name="T46" fmla="*/ 89 w 138"/>
                <a:gd name="T47" fmla="*/ 53 h 74"/>
                <a:gd name="T48" fmla="*/ 97 w 138"/>
                <a:gd name="T49" fmla="*/ 22 h 74"/>
                <a:gd name="T50" fmla="*/ 106 w 138"/>
                <a:gd name="T51" fmla="*/ 53 h 74"/>
                <a:gd name="T52" fmla="*/ 124 w 138"/>
                <a:gd name="T53" fmla="*/ 53 h 74"/>
                <a:gd name="T54" fmla="*/ 138 w 138"/>
                <a:gd name="T55" fmla="*/ 0 h 74"/>
                <a:gd name="T56" fmla="*/ 129 w 138"/>
                <a:gd name="T5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8" h="74">
                  <a:moveTo>
                    <a:pt x="129" y="0"/>
                  </a:moveTo>
                  <a:cubicBezTo>
                    <a:pt x="121" y="29"/>
                    <a:pt x="121" y="29"/>
                    <a:pt x="121" y="29"/>
                  </a:cubicBezTo>
                  <a:cubicBezTo>
                    <a:pt x="112" y="0"/>
                    <a:pt x="112" y="0"/>
                    <a:pt x="112" y="0"/>
                  </a:cubicBezTo>
                  <a:cubicBezTo>
                    <a:pt x="94" y="0"/>
                    <a:pt x="94" y="0"/>
                    <a:pt x="94" y="0"/>
                  </a:cubicBezTo>
                  <a:cubicBezTo>
                    <a:pt x="86" y="29"/>
                    <a:pt x="86" y="29"/>
                    <a:pt x="86" y="29"/>
                  </a:cubicBezTo>
                  <a:cubicBezTo>
                    <a:pt x="76" y="0"/>
                    <a:pt x="76" y="0"/>
                    <a:pt x="76" y="0"/>
                  </a:cubicBezTo>
                  <a:cubicBezTo>
                    <a:pt x="48" y="0"/>
                    <a:pt x="48" y="0"/>
                    <a:pt x="48" y="0"/>
                  </a:cubicBezTo>
                  <a:cubicBezTo>
                    <a:pt x="38" y="25"/>
                    <a:pt x="38" y="25"/>
                    <a:pt x="38" y="25"/>
                  </a:cubicBezTo>
                  <a:cubicBezTo>
                    <a:pt x="28" y="0"/>
                    <a:pt x="28" y="0"/>
                    <a:pt x="28" y="0"/>
                  </a:cubicBezTo>
                  <a:cubicBezTo>
                    <a:pt x="5" y="0"/>
                    <a:pt x="5" y="0"/>
                    <a:pt x="5" y="0"/>
                  </a:cubicBezTo>
                  <a:cubicBezTo>
                    <a:pt x="26" y="54"/>
                    <a:pt x="26" y="54"/>
                    <a:pt x="26" y="54"/>
                  </a:cubicBezTo>
                  <a:cubicBezTo>
                    <a:pt x="26" y="54"/>
                    <a:pt x="26" y="54"/>
                    <a:pt x="26" y="56"/>
                  </a:cubicBezTo>
                  <a:cubicBezTo>
                    <a:pt x="25" y="57"/>
                    <a:pt x="24" y="61"/>
                    <a:pt x="21" y="64"/>
                  </a:cubicBezTo>
                  <a:cubicBezTo>
                    <a:pt x="19" y="67"/>
                    <a:pt x="16" y="66"/>
                    <a:pt x="16" y="66"/>
                  </a:cubicBezTo>
                  <a:cubicBezTo>
                    <a:pt x="16" y="66"/>
                    <a:pt x="17" y="65"/>
                    <a:pt x="18" y="63"/>
                  </a:cubicBezTo>
                  <a:cubicBezTo>
                    <a:pt x="18" y="62"/>
                    <a:pt x="18" y="59"/>
                    <a:pt x="17" y="57"/>
                  </a:cubicBezTo>
                  <a:cubicBezTo>
                    <a:pt x="16" y="54"/>
                    <a:pt x="13" y="52"/>
                    <a:pt x="8" y="53"/>
                  </a:cubicBezTo>
                  <a:cubicBezTo>
                    <a:pt x="3" y="54"/>
                    <a:pt x="0" y="59"/>
                    <a:pt x="1" y="63"/>
                  </a:cubicBezTo>
                  <a:cubicBezTo>
                    <a:pt x="2" y="68"/>
                    <a:pt x="4" y="71"/>
                    <a:pt x="11" y="72"/>
                  </a:cubicBezTo>
                  <a:cubicBezTo>
                    <a:pt x="18" y="74"/>
                    <a:pt x="23" y="71"/>
                    <a:pt x="26" y="68"/>
                  </a:cubicBezTo>
                  <a:cubicBezTo>
                    <a:pt x="30" y="64"/>
                    <a:pt x="34" y="55"/>
                    <a:pt x="34" y="55"/>
                  </a:cubicBezTo>
                  <a:cubicBezTo>
                    <a:pt x="55" y="2"/>
                    <a:pt x="55" y="2"/>
                    <a:pt x="55" y="2"/>
                  </a:cubicBezTo>
                  <a:cubicBezTo>
                    <a:pt x="71" y="53"/>
                    <a:pt x="71" y="53"/>
                    <a:pt x="71" y="53"/>
                  </a:cubicBezTo>
                  <a:cubicBezTo>
                    <a:pt x="89" y="53"/>
                    <a:pt x="89" y="53"/>
                    <a:pt x="89" y="53"/>
                  </a:cubicBezTo>
                  <a:cubicBezTo>
                    <a:pt x="97" y="22"/>
                    <a:pt x="97" y="22"/>
                    <a:pt x="97" y="22"/>
                  </a:cubicBezTo>
                  <a:cubicBezTo>
                    <a:pt x="106" y="53"/>
                    <a:pt x="106" y="53"/>
                    <a:pt x="106" y="53"/>
                  </a:cubicBezTo>
                  <a:cubicBezTo>
                    <a:pt x="124" y="53"/>
                    <a:pt x="124" y="53"/>
                    <a:pt x="124" y="53"/>
                  </a:cubicBezTo>
                  <a:cubicBezTo>
                    <a:pt x="138" y="0"/>
                    <a:pt x="138" y="0"/>
                    <a:pt x="138" y="0"/>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9" name="Rectangle 33">
              <a:extLst>
                <a:ext uri="{FF2B5EF4-FFF2-40B4-BE49-F238E27FC236}">
                  <a16:creationId xmlns:a16="http://schemas.microsoft.com/office/drawing/2014/main" id="{B88F8461-962F-4072-A1B4-C0D2B2C19B4D}"/>
                </a:ext>
              </a:extLst>
            </p:cNvPr>
            <p:cNvSpPr>
              <a:spLocks noChangeArrowheads="1"/>
            </p:cNvSpPr>
            <p:nvPr/>
          </p:nvSpPr>
          <p:spPr bwMode="auto">
            <a:xfrm>
              <a:off x="20650200" y="9237663"/>
              <a:ext cx="128587" cy="474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0" name="Rectangle 34">
              <a:extLst>
                <a:ext uri="{FF2B5EF4-FFF2-40B4-BE49-F238E27FC236}">
                  <a16:creationId xmlns:a16="http://schemas.microsoft.com/office/drawing/2014/main" id="{8AEFB920-4DFC-4099-9893-C143472C6632}"/>
                </a:ext>
              </a:extLst>
            </p:cNvPr>
            <p:cNvSpPr>
              <a:spLocks noChangeArrowheads="1"/>
            </p:cNvSpPr>
            <p:nvPr/>
          </p:nvSpPr>
          <p:spPr bwMode="auto">
            <a:xfrm>
              <a:off x="20818475" y="9237663"/>
              <a:ext cx="128587" cy="474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71" name="Gruppieren 70">
            <a:extLst>
              <a:ext uri="{FF2B5EF4-FFF2-40B4-BE49-F238E27FC236}">
                <a16:creationId xmlns:a16="http://schemas.microsoft.com/office/drawing/2014/main" id="{87BD60B8-7D8D-40FB-AF2D-4E121DC523AD}"/>
              </a:ext>
            </a:extLst>
          </p:cNvPr>
          <p:cNvGrpSpPr/>
          <p:nvPr/>
        </p:nvGrpSpPr>
        <p:grpSpPr>
          <a:xfrm>
            <a:off x="6791697" y="5780227"/>
            <a:ext cx="918791" cy="290120"/>
            <a:chOff x="17692688" y="9999663"/>
            <a:chExt cx="3132137" cy="989013"/>
          </a:xfrm>
        </p:grpSpPr>
        <p:sp>
          <p:nvSpPr>
            <p:cNvPr id="72" name="Freeform 7">
              <a:extLst>
                <a:ext uri="{FF2B5EF4-FFF2-40B4-BE49-F238E27FC236}">
                  <a16:creationId xmlns:a16="http://schemas.microsoft.com/office/drawing/2014/main" id="{58C96407-D1A2-426A-862A-08D8253FADA3}"/>
                </a:ext>
              </a:extLst>
            </p:cNvPr>
            <p:cNvSpPr>
              <a:spLocks/>
            </p:cNvSpPr>
            <p:nvPr/>
          </p:nvSpPr>
          <p:spPr bwMode="auto">
            <a:xfrm>
              <a:off x="19072225" y="10571163"/>
              <a:ext cx="166687" cy="293688"/>
            </a:xfrm>
            <a:custGeom>
              <a:avLst/>
              <a:gdLst>
                <a:gd name="T0" fmla="*/ 28 w 105"/>
                <a:gd name="T1" fmla="*/ 103 h 185"/>
                <a:gd name="T2" fmla="*/ 101 w 105"/>
                <a:gd name="T3" fmla="*/ 103 h 185"/>
                <a:gd name="T4" fmla="*/ 101 w 105"/>
                <a:gd name="T5" fmla="*/ 82 h 185"/>
                <a:gd name="T6" fmla="*/ 28 w 105"/>
                <a:gd name="T7" fmla="*/ 82 h 185"/>
                <a:gd name="T8" fmla="*/ 28 w 105"/>
                <a:gd name="T9" fmla="*/ 25 h 185"/>
                <a:gd name="T10" fmla="*/ 105 w 105"/>
                <a:gd name="T11" fmla="*/ 25 h 185"/>
                <a:gd name="T12" fmla="*/ 105 w 105"/>
                <a:gd name="T13" fmla="*/ 0 h 185"/>
                <a:gd name="T14" fmla="*/ 0 w 105"/>
                <a:gd name="T15" fmla="*/ 0 h 185"/>
                <a:gd name="T16" fmla="*/ 0 w 105"/>
                <a:gd name="T17" fmla="*/ 185 h 185"/>
                <a:gd name="T18" fmla="*/ 105 w 105"/>
                <a:gd name="T19" fmla="*/ 185 h 185"/>
                <a:gd name="T20" fmla="*/ 105 w 105"/>
                <a:gd name="T21" fmla="*/ 160 h 185"/>
                <a:gd name="T22" fmla="*/ 28 w 105"/>
                <a:gd name="T23" fmla="*/ 160 h 185"/>
                <a:gd name="T24" fmla="*/ 28 w 105"/>
                <a:gd name="T25" fmla="*/ 10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85">
                  <a:moveTo>
                    <a:pt x="28" y="103"/>
                  </a:moveTo>
                  <a:lnTo>
                    <a:pt x="101" y="103"/>
                  </a:lnTo>
                  <a:lnTo>
                    <a:pt x="101" y="82"/>
                  </a:lnTo>
                  <a:lnTo>
                    <a:pt x="28" y="82"/>
                  </a:lnTo>
                  <a:lnTo>
                    <a:pt x="28" y="25"/>
                  </a:lnTo>
                  <a:lnTo>
                    <a:pt x="105" y="25"/>
                  </a:lnTo>
                  <a:lnTo>
                    <a:pt x="105" y="0"/>
                  </a:lnTo>
                  <a:lnTo>
                    <a:pt x="0" y="0"/>
                  </a:lnTo>
                  <a:lnTo>
                    <a:pt x="0" y="185"/>
                  </a:lnTo>
                  <a:lnTo>
                    <a:pt x="105" y="185"/>
                  </a:lnTo>
                  <a:lnTo>
                    <a:pt x="105" y="160"/>
                  </a:lnTo>
                  <a:lnTo>
                    <a:pt x="28" y="160"/>
                  </a:lnTo>
                  <a:lnTo>
                    <a:pt x="28"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 name="Rectangle 8">
              <a:extLst>
                <a:ext uri="{FF2B5EF4-FFF2-40B4-BE49-F238E27FC236}">
                  <a16:creationId xmlns:a16="http://schemas.microsoft.com/office/drawing/2014/main" id="{EA2E25D7-20DC-453D-B4AE-393377CCC22C}"/>
                </a:ext>
              </a:extLst>
            </p:cNvPr>
            <p:cNvSpPr>
              <a:spLocks noChangeArrowheads="1"/>
            </p:cNvSpPr>
            <p:nvPr/>
          </p:nvSpPr>
          <p:spPr bwMode="auto">
            <a:xfrm>
              <a:off x="19329400" y="10571163"/>
              <a:ext cx="38100" cy="293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 name="Freeform 9">
              <a:extLst>
                <a:ext uri="{FF2B5EF4-FFF2-40B4-BE49-F238E27FC236}">
                  <a16:creationId xmlns:a16="http://schemas.microsoft.com/office/drawing/2014/main" id="{F8538D63-9E85-4C94-8979-F4B9FB869346}"/>
                </a:ext>
              </a:extLst>
            </p:cNvPr>
            <p:cNvSpPr>
              <a:spLocks noEditPoints="1"/>
            </p:cNvSpPr>
            <p:nvPr/>
          </p:nvSpPr>
          <p:spPr bwMode="auto">
            <a:xfrm>
              <a:off x="19477038" y="10669588"/>
              <a:ext cx="168275" cy="201613"/>
            </a:xfrm>
            <a:custGeom>
              <a:avLst/>
              <a:gdLst>
                <a:gd name="T0" fmla="*/ 13 w 26"/>
                <a:gd name="T1" fmla="*/ 0 h 31"/>
                <a:gd name="T2" fmla="*/ 0 w 26"/>
                <a:gd name="T3" fmla="*/ 15 h 31"/>
                <a:gd name="T4" fmla="*/ 14 w 26"/>
                <a:gd name="T5" fmla="*/ 31 h 31"/>
                <a:gd name="T6" fmla="*/ 26 w 26"/>
                <a:gd name="T7" fmla="*/ 27 h 31"/>
                <a:gd name="T8" fmla="*/ 26 w 26"/>
                <a:gd name="T9" fmla="*/ 22 h 31"/>
                <a:gd name="T10" fmla="*/ 15 w 26"/>
                <a:gd name="T11" fmla="*/ 25 h 31"/>
                <a:gd name="T12" fmla="*/ 6 w 26"/>
                <a:gd name="T13" fmla="*/ 16 h 31"/>
                <a:gd name="T14" fmla="*/ 26 w 26"/>
                <a:gd name="T15" fmla="*/ 16 h 31"/>
                <a:gd name="T16" fmla="*/ 13 w 26"/>
                <a:gd name="T17" fmla="*/ 0 h 31"/>
                <a:gd name="T18" fmla="*/ 6 w 26"/>
                <a:gd name="T19" fmla="*/ 12 h 31"/>
                <a:gd name="T20" fmla="*/ 14 w 26"/>
                <a:gd name="T21" fmla="*/ 5 h 31"/>
                <a:gd name="T22" fmla="*/ 20 w 26"/>
                <a:gd name="T23" fmla="*/ 12 h 31"/>
                <a:gd name="T24" fmla="*/ 6 w 26"/>
                <a:gd name="T25"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1">
                  <a:moveTo>
                    <a:pt x="13" y="0"/>
                  </a:moveTo>
                  <a:cubicBezTo>
                    <a:pt x="5" y="0"/>
                    <a:pt x="0" y="6"/>
                    <a:pt x="0" y="15"/>
                  </a:cubicBezTo>
                  <a:cubicBezTo>
                    <a:pt x="0" y="23"/>
                    <a:pt x="5" y="31"/>
                    <a:pt x="14" y="31"/>
                  </a:cubicBezTo>
                  <a:cubicBezTo>
                    <a:pt x="19" y="31"/>
                    <a:pt x="22" y="29"/>
                    <a:pt x="26" y="27"/>
                  </a:cubicBezTo>
                  <a:cubicBezTo>
                    <a:pt x="26" y="22"/>
                    <a:pt x="26" y="22"/>
                    <a:pt x="26" y="22"/>
                  </a:cubicBezTo>
                  <a:cubicBezTo>
                    <a:pt x="22" y="24"/>
                    <a:pt x="19" y="25"/>
                    <a:pt x="15" y="25"/>
                  </a:cubicBezTo>
                  <a:cubicBezTo>
                    <a:pt x="10" y="25"/>
                    <a:pt x="6" y="22"/>
                    <a:pt x="6" y="16"/>
                  </a:cubicBezTo>
                  <a:cubicBezTo>
                    <a:pt x="26" y="16"/>
                    <a:pt x="26" y="16"/>
                    <a:pt x="26" y="16"/>
                  </a:cubicBezTo>
                  <a:cubicBezTo>
                    <a:pt x="26" y="5"/>
                    <a:pt x="21" y="0"/>
                    <a:pt x="13" y="0"/>
                  </a:cubicBezTo>
                  <a:close/>
                  <a:moveTo>
                    <a:pt x="6" y="12"/>
                  </a:moveTo>
                  <a:cubicBezTo>
                    <a:pt x="6" y="8"/>
                    <a:pt x="9" y="5"/>
                    <a:pt x="14" y="5"/>
                  </a:cubicBezTo>
                  <a:cubicBezTo>
                    <a:pt x="18" y="5"/>
                    <a:pt x="20" y="8"/>
                    <a:pt x="20" y="12"/>
                  </a:cubicBezTo>
                  <a:lnTo>
                    <a:pt x="6"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5" name="Freeform 10">
              <a:extLst>
                <a:ext uri="{FF2B5EF4-FFF2-40B4-BE49-F238E27FC236}">
                  <a16:creationId xmlns:a16="http://schemas.microsoft.com/office/drawing/2014/main" id="{D28544C0-EB59-49D4-AF16-0FBE3824E6C4}"/>
                </a:ext>
              </a:extLst>
            </p:cNvPr>
            <p:cNvSpPr>
              <a:spLocks/>
            </p:cNvSpPr>
            <p:nvPr/>
          </p:nvSpPr>
          <p:spPr bwMode="auto">
            <a:xfrm>
              <a:off x="19735800" y="10669588"/>
              <a:ext cx="153987" cy="201613"/>
            </a:xfrm>
            <a:custGeom>
              <a:avLst/>
              <a:gdLst>
                <a:gd name="T0" fmla="*/ 6 w 24"/>
                <a:gd name="T1" fmla="*/ 15 h 31"/>
                <a:gd name="T2" fmla="*/ 15 w 24"/>
                <a:gd name="T3" fmla="*/ 5 h 31"/>
                <a:gd name="T4" fmla="*/ 23 w 24"/>
                <a:gd name="T5" fmla="*/ 8 h 31"/>
                <a:gd name="T6" fmla="*/ 23 w 24"/>
                <a:gd name="T7" fmla="*/ 2 h 31"/>
                <a:gd name="T8" fmla="*/ 15 w 24"/>
                <a:gd name="T9" fmla="*/ 0 h 31"/>
                <a:gd name="T10" fmla="*/ 0 w 24"/>
                <a:gd name="T11" fmla="*/ 16 h 31"/>
                <a:gd name="T12" fmla="*/ 15 w 24"/>
                <a:gd name="T13" fmla="*/ 31 h 31"/>
                <a:gd name="T14" fmla="*/ 24 w 24"/>
                <a:gd name="T15" fmla="*/ 29 h 31"/>
                <a:gd name="T16" fmla="*/ 24 w 24"/>
                <a:gd name="T17" fmla="*/ 23 h 31"/>
                <a:gd name="T18" fmla="*/ 16 w 24"/>
                <a:gd name="T19" fmla="*/ 25 h 31"/>
                <a:gd name="T20" fmla="*/ 6 w 24"/>
                <a:gd name="T21"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1">
                  <a:moveTo>
                    <a:pt x="6" y="15"/>
                  </a:moveTo>
                  <a:cubicBezTo>
                    <a:pt x="6" y="9"/>
                    <a:pt x="10" y="5"/>
                    <a:pt x="15" y="5"/>
                  </a:cubicBezTo>
                  <a:cubicBezTo>
                    <a:pt x="18" y="5"/>
                    <a:pt x="20" y="6"/>
                    <a:pt x="23" y="8"/>
                  </a:cubicBezTo>
                  <a:cubicBezTo>
                    <a:pt x="23" y="2"/>
                    <a:pt x="23" y="2"/>
                    <a:pt x="23" y="2"/>
                  </a:cubicBezTo>
                  <a:cubicBezTo>
                    <a:pt x="20" y="1"/>
                    <a:pt x="18" y="0"/>
                    <a:pt x="15" y="0"/>
                  </a:cubicBezTo>
                  <a:cubicBezTo>
                    <a:pt x="6" y="0"/>
                    <a:pt x="0" y="6"/>
                    <a:pt x="0" y="16"/>
                  </a:cubicBezTo>
                  <a:cubicBezTo>
                    <a:pt x="0" y="25"/>
                    <a:pt x="6" y="31"/>
                    <a:pt x="15" y="31"/>
                  </a:cubicBezTo>
                  <a:cubicBezTo>
                    <a:pt x="18" y="31"/>
                    <a:pt x="22" y="30"/>
                    <a:pt x="24" y="29"/>
                  </a:cubicBezTo>
                  <a:cubicBezTo>
                    <a:pt x="24" y="23"/>
                    <a:pt x="24" y="23"/>
                    <a:pt x="24" y="23"/>
                  </a:cubicBezTo>
                  <a:cubicBezTo>
                    <a:pt x="21" y="25"/>
                    <a:pt x="18" y="25"/>
                    <a:pt x="16" y="25"/>
                  </a:cubicBezTo>
                  <a:cubicBezTo>
                    <a:pt x="10" y="25"/>
                    <a:pt x="6" y="22"/>
                    <a:pt x="6"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6" name="Freeform 11">
              <a:extLst>
                <a:ext uri="{FF2B5EF4-FFF2-40B4-BE49-F238E27FC236}">
                  <a16:creationId xmlns:a16="http://schemas.microsoft.com/office/drawing/2014/main" id="{BBE01C34-3633-44D5-8A7B-B041F19D1434}"/>
                </a:ext>
              </a:extLst>
            </p:cNvPr>
            <p:cNvSpPr>
              <a:spLocks/>
            </p:cNvSpPr>
            <p:nvPr/>
          </p:nvSpPr>
          <p:spPr bwMode="auto">
            <a:xfrm>
              <a:off x="19980275" y="10629901"/>
              <a:ext cx="141287" cy="241300"/>
            </a:xfrm>
            <a:custGeom>
              <a:avLst/>
              <a:gdLst>
                <a:gd name="T0" fmla="*/ 11 w 22"/>
                <a:gd name="T1" fmla="*/ 27 h 37"/>
                <a:gd name="T2" fmla="*/ 11 w 22"/>
                <a:gd name="T3" fmla="*/ 12 h 37"/>
                <a:gd name="T4" fmla="*/ 21 w 22"/>
                <a:gd name="T5" fmla="*/ 12 h 37"/>
                <a:gd name="T6" fmla="*/ 21 w 22"/>
                <a:gd name="T7" fmla="*/ 7 h 37"/>
                <a:gd name="T8" fmla="*/ 11 w 22"/>
                <a:gd name="T9" fmla="*/ 7 h 37"/>
                <a:gd name="T10" fmla="*/ 11 w 22"/>
                <a:gd name="T11" fmla="*/ 0 h 37"/>
                <a:gd name="T12" fmla="*/ 0 w 22"/>
                <a:gd name="T13" fmla="*/ 11 h 37"/>
                <a:gd name="T14" fmla="*/ 0 w 22"/>
                <a:gd name="T15" fmla="*/ 12 h 37"/>
                <a:gd name="T16" fmla="*/ 6 w 22"/>
                <a:gd name="T17" fmla="*/ 12 h 37"/>
                <a:gd name="T18" fmla="*/ 6 w 22"/>
                <a:gd name="T19" fmla="*/ 27 h 37"/>
                <a:gd name="T20" fmla="*/ 15 w 22"/>
                <a:gd name="T21" fmla="*/ 37 h 37"/>
                <a:gd name="T22" fmla="*/ 22 w 22"/>
                <a:gd name="T23" fmla="*/ 35 h 37"/>
                <a:gd name="T24" fmla="*/ 22 w 22"/>
                <a:gd name="T25" fmla="*/ 29 h 37"/>
                <a:gd name="T26" fmla="*/ 16 w 22"/>
                <a:gd name="T27" fmla="*/ 31 h 37"/>
                <a:gd name="T28" fmla="*/ 11 w 22"/>
                <a:gd name="T2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7">
                  <a:moveTo>
                    <a:pt x="11" y="27"/>
                  </a:moveTo>
                  <a:cubicBezTo>
                    <a:pt x="11" y="12"/>
                    <a:pt x="11" y="12"/>
                    <a:pt x="11" y="12"/>
                  </a:cubicBezTo>
                  <a:cubicBezTo>
                    <a:pt x="21" y="12"/>
                    <a:pt x="21" y="12"/>
                    <a:pt x="21" y="12"/>
                  </a:cubicBezTo>
                  <a:cubicBezTo>
                    <a:pt x="21" y="7"/>
                    <a:pt x="21" y="7"/>
                    <a:pt x="21" y="7"/>
                  </a:cubicBezTo>
                  <a:cubicBezTo>
                    <a:pt x="11" y="7"/>
                    <a:pt x="11" y="7"/>
                    <a:pt x="11" y="7"/>
                  </a:cubicBezTo>
                  <a:cubicBezTo>
                    <a:pt x="11" y="0"/>
                    <a:pt x="11" y="0"/>
                    <a:pt x="11" y="0"/>
                  </a:cubicBezTo>
                  <a:cubicBezTo>
                    <a:pt x="0" y="11"/>
                    <a:pt x="0" y="11"/>
                    <a:pt x="0" y="11"/>
                  </a:cubicBezTo>
                  <a:cubicBezTo>
                    <a:pt x="0" y="12"/>
                    <a:pt x="0" y="12"/>
                    <a:pt x="0" y="12"/>
                  </a:cubicBezTo>
                  <a:cubicBezTo>
                    <a:pt x="6" y="12"/>
                    <a:pt x="6" y="12"/>
                    <a:pt x="6" y="12"/>
                  </a:cubicBezTo>
                  <a:cubicBezTo>
                    <a:pt x="6" y="27"/>
                    <a:pt x="6" y="27"/>
                    <a:pt x="6" y="27"/>
                  </a:cubicBezTo>
                  <a:cubicBezTo>
                    <a:pt x="6" y="33"/>
                    <a:pt x="9" y="37"/>
                    <a:pt x="15" y="37"/>
                  </a:cubicBezTo>
                  <a:cubicBezTo>
                    <a:pt x="17" y="37"/>
                    <a:pt x="20" y="36"/>
                    <a:pt x="22" y="35"/>
                  </a:cubicBezTo>
                  <a:cubicBezTo>
                    <a:pt x="22" y="29"/>
                    <a:pt x="22" y="29"/>
                    <a:pt x="22" y="29"/>
                  </a:cubicBezTo>
                  <a:cubicBezTo>
                    <a:pt x="20" y="31"/>
                    <a:pt x="18" y="31"/>
                    <a:pt x="16" y="31"/>
                  </a:cubicBezTo>
                  <a:cubicBezTo>
                    <a:pt x="14" y="31"/>
                    <a:pt x="11" y="30"/>
                    <a:pt x="11"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7" name="Freeform 12">
              <a:extLst>
                <a:ext uri="{FF2B5EF4-FFF2-40B4-BE49-F238E27FC236}">
                  <a16:creationId xmlns:a16="http://schemas.microsoft.com/office/drawing/2014/main" id="{78E7E662-CF6F-4D0D-BDFD-BDACD1816B7F}"/>
                </a:ext>
              </a:extLst>
            </p:cNvPr>
            <p:cNvSpPr>
              <a:spLocks/>
            </p:cNvSpPr>
            <p:nvPr/>
          </p:nvSpPr>
          <p:spPr bwMode="auto">
            <a:xfrm>
              <a:off x="20212050" y="10669588"/>
              <a:ext cx="134937" cy="195263"/>
            </a:xfrm>
            <a:custGeom>
              <a:avLst/>
              <a:gdLst>
                <a:gd name="T0" fmla="*/ 6 w 21"/>
                <a:gd name="T1" fmla="*/ 7 h 30"/>
                <a:gd name="T2" fmla="*/ 6 w 21"/>
                <a:gd name="T3" fmla="*/ 1 h 30"/>
                <a:gd name="T4" fmla="*/ 0 w 21"/>
                <a:gd name="T5" fmla="*/ 1 h 30"/>
                <a:gd name="T6" fmla="*/ 0 w 21"/>
                <a:gd name="T7" fmla="*/ 30 h 30"/>
                <a:gd name="T8" fmla="*/ 6 w 21"/>
                <a:gd name="T9" fmla="*/ 30 h 30"/>
                <a:gd name="T10" fmla="*/ 6 w 21"/>
                <a:gd name="T11" fmla="*/ 15 h 30"/>
                <a:gd name="T12" fmla="*/ 13 w 21"/>
                <a:gd name="T13" fmla="*/ 6 h 30"/>
                <a:gd name="T14" fmla="*/ 18 w 21"/>
                <a:gd name="T15" fmla="*/ 9 h 30"/>
                <a:gd name="T16" fmla="*/ 21 w 21"/>
                <a:gd name="T17" fmla="*/ 3 h 30"/>
                <a:gd name="T18" fmla="*/ 14 w 21"/>
                <a:gd name="T19" fmla="*/ 0 h 30"/>
                <a:gd name="T20" fmla="*/ 6 w 21"/>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0">
                  <a:moveTo>
                    <a:pt x="6" y="7"/>
                  </a:moveTo>
                  <a:cubicBezTo>
                    <a:pt x="6" y="1"/>
                    <a:pt x="6" y="1"/>
                    <a:pt x="6" y="1"/>
                  </a:cubicBezTo>
                  <a:cubicBezTo>
                    <a:pt x="0" y="1"/>
                    <a:pt x="0" y="1"/>
                    <a:pt x="0" y="1"/>
                  </a:cubicBezTo>
                  <a:cubicBezTo>
                    <a:pt x="0" y="30"/>
                    <a:pt x="0" y="30"/>
                    <a:pt x="0" y="30"/>
                  </a:cubicBezTo>
                  <a:cubicBezTo>
                    <a:pt x="6" y="30"/>
                    <a:pt x="6" y="30"/>
                    <a:pt x="6" y="30"/>
                  </a:cubicBezTo>
                  <a:cubicBezTo>
                    <a:pt x="6" y="15"/>
                    <a:pt x="6" y="15"/>
                    <a:pt x="6" y="15"/>
                  </a:cubicBezTo>
                  <a:cubicBezTo>
                    <a:pt x="6" y="10"/>
                    <a:pt x="9" y="6"/>
                    <a:pt x="13" y="6"/>
                  </a:cubicBezTo>
                  <a:cubicBezTo>
                    <a:pt x="14" y="6"/>
                    <a:pt x="16" y="7"/>
                    <a:pt x="18" y="9"/>
                  </a:cubicBezTo>
                  <a:cubicBezTo>
                    <a:pt x="21" y="3"/>
                    <a:pt x="21" y="3"/>
                    <a:pt x="21" y="3"/>
                  </a:cubicBezTo>
                  <a:cubicBezTo>
                    <a:pt x="19" y="1"/>
                    <a:pt x="17" y="0"/>
                    <a:pt x="14" y="0"/>
                  </a:cubicBezTo>
                  <a:cubicBezTo>
                    <a:pt x="12" y="0"/>
                    <a:pt x="9" y="2"/>
                    <a:pt x="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8" name="Rectangle 13">
              <a:extLst>
                <a:ext uri="{FF2B5EF4-FFF2-40B4-BE49-F238E27FC236}">
                  <a16:creationId xmlns:a16="http://schemas.microsoft.com/office/drawing/2014/main" id="{722A5C47-1F61-4890-B04D-E2EB44BC0056}"/>
                </a:ext>
              </a:extLst>
            </p:cNvPr>
            <p:cNvSpPr>
              <a:spLocks noChangeArrowheads="1"/>
            </p:cNvSpPr>
            <p:nvPr/>
          </p:nvSpPr>
          <p:spPr bwMode="auto">
            <a:xfrm>
              <a:off x="20456525" y="10675938"/>
              <a:ext cx="39687" cy="188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9" name="Freeform 14">
              <a:extLst>
                <a:ext uri="{FF2B5EF4-FFF2-40B4-BE49-F238E27FC236}">
                  <a16:creationId xmlns:a16="http://schemas.microsoft.com/office/drawing/2014/main" id="{0D6136A2-EB4A-4985-9266-485F15F7747D}"/>
                </a:ext>
              </a:extLst>
            </p:cNvPr>
            <p:cNvSpPr>
              <a:spLocks/>
            </p:cNvSpPr>
            <p:nvPr/>
          </p:nvSpPr>
          <p:spPr bwMode="auto">
            <a:xfrm>
              <a:off x="20586700" y="10669588"/>
              <a:ext cx="153987" cy="201613"/>
            </a:xfrm>
            <a:custGeom>
              <a:avLst/>
              <a:gdLst>
                <a:gd name="T0" fmla="*/ 6 w 24"/>
                <a:gd name="T1" fmla="*/ 15 h 31"/>
                <a:gd name="T2" fmla="*/ 15 w 24"/>
                <a:gd name="T3" fmla="*/ 5 h 31"/>
                <a:gd name="T4" fmla="*/ 24 w 24"/>
                <a:gd name="T5" fmla="*/ 8 h 31"/>
                <a:gd name="T6" fmla="*/ 24 w 24"/>
                <a:gd name="T7" fmla="*/ 2 h 31"/>
                <a:gd name="T8" fmla="*/ 15 w 24"/>
                <a:gd name="T9" fmla="*/ 0 h 31"/>
                <a:gd name="T10" fmla="*/ 0 w 24"/>
                <a:gd name="T11" fmla="*/ 16 h 31"/>
                <a:gd name="T12" fmla="*/ 15 w 24"/>
                <a:gd name="T13" fmla="*/ 31 h 31"/>
                <a:gd name="T14" fmla="*/ 24 w 24"/>
                <a:gd name="T15" fmla="*/ 29 h 31"/>
                <a:gd name="T16" fmla="*/ 24 w 24"/>
                <a:gd name="T17" fmla="*/ 23 h 31"/>
                <a:gd name="T18" fmla="*/ 16 w 24"/>
                <a:gd name="T19" fmla="*/ 25 h 31"/>
                <a:gd name="T20" fmla="*/ 6 w 24"/>
                <a:gd name="T21"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1">
                  <a:moveTo>
                    <a:pt x="6" y="15"/>
                  </a:moveTo>
                  <a:cubicBezTo>
                    <a:pt x="6" y="9"/>
                    <a:pt x="10" y="5"/>
                    <a:pt x="15" y="5"/>
                  </a:cubicBezTo>
                  <a:cubicBezTo>
                    <a:pt x="18" y="5"/>
                    <a:pt x="20" y="6"/>
                    <a:pt x="24" y="8"/>
                  </a:cubicBezTo>
                  <a:cubicBezTo>
                    <a:pt x="24" y="2"/>
                    <a:pt x="24" y="2"/>
                    <a:pt x="24" y="2"/>
                  </a:cubicBezTo>
                  <a:cubicBezTo>
                    <a:pt x="21" y="1"/>
                    <a:pt x="18" y="0"/>
                    <a:pt x="15" y="0"/>
                  </a:cubicBezTo>
                  <a:cubicBezTo>
                    <a:pt x="6" y="0"/>
                    <a:pt x="0" y="6"/>
                    <a:pt x="0" y="16"/>
                  </a:cubicBezTo>
                  <a:cubicBezTo>
                    <a:pt x="0" y="25"/>
                    <a:pt x="7" y="31"/>
                    <a:pt x="15" y="31"/>
                  </a:cubicBezTo>
                  <a:cubicBezTo>
                    <a:pt x="18" y="31"/>
                    <a:pt x="22" y="30"/>
                    <a:pt x="24" y="29"/>
                  </a:cubicBezTo>
                  <a:cubicBezTo>
                    <a:pt x="24" y="23"/>
                    <a:pt x="24" y="23"/>
                    <a:pt x="24" y="23"/>
                  </a:cubicBezTo>
                  <a:cubicBezTo>
                    <a:pt x="21" y="25"/>
                    <a:pt x="19" y="25"/>
                    <a:pt x="16" y="25"/>
                  </a:cubicBezTo>
                  <a:cubicBezTo>
                    <a:pt x="10" y="25"/>
                    <a:pt x="6" y="22"/>
                    <a:pt x="6"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 name="Freeform 15">
              <a:extLst>
                <a:ext uri="{FF2B5EF4-FFF2-40B4-BE49-F238E27FC236}">
                  <a16:creationId xmlns:a16="http://schemas.microsoft.com/office/drawing/2014/main" id="{69CFA6BE-688D-43EF-888F-15D803D844EC}"/>
                </a:ext>
              </a:extLst>
            </p:cNvPr>
            <p:cNvSpPr>
              <a:spLocks/>
            </p:cNvSpPr>
            <p:nvPr/>
          </p:nvSpPr>
          <p:spPr bwMode="auto">
            <a:xfrm>
              <a:off x="17692688" y="10012363"/>
              <a:ext cx="381000" cy="508000"/>
            </a:xfrm>
            <a:custGeom>
              <a:avLst/>
              <a:gdLst>
                <a:gd name="T0" fmla="*/ 20 w 59"/>
                <a:gd name="T1" fmla="*/ 20 h 78"/>
                <a:gd name="T2" fmla="*/ 31 w 59"/>
                <a:gd name="T3" fmla="*/ 14 h 78"/>
                <a:gd name="T4" fmla="*/ 55 w 59"/>
                <a:gd name="T5" fmla="*/ 20 h 78"/>
                <a:gd name="T6" fmla="*/ 55 w 59"/>
                <a:gd name="T7" fmla="*/ 6 h 78"/>
                <a:gd name="T8" fmla="*/ 30 w 59"/>
                <a:gd name="T9" fmla="*/ 0 h 78"/>
                <a:gd name="T10" fmla="*/ 0 w 59"/>
                <a:gd name="T11" fmla="*/ 22 h 78"/>
                <a:gd name="T12" fmla="*/ 39 w 59"/>
                <a:gd name="T13" fmla="*/ 57 h 78"/>
                <a:gd name="T14" fmla="*/ 28 w 59"/>
                <a:gd name="T15" fmla="*/ 64 h 78"/>
                <a:gd name="T16" fmla="*/ 2 w 59"/>
                <a:gd name="T17" fmla="*/ 54 h 78"/>
                <a:gd name="T18" fmla="*/ 2 w 59"/>
                <a:gd name="T19" fmla="*/ 71 h 78"/>
                <a:gd name="T20" fmla="*/ 30 w 59"/>
                <a:gd name="T21" fmla="*/ 78 h 78"/>
                <a:gd name="T22" fmla="*/ 59 w 59"/>
                <a:gd name="T23" fmla="*/ 55 h 78"/>
                <a:gd name="T24" fmla="*/ 20 w 59"/>
                <a:gd name="T25"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78">
                  <a:moveTo>
                    <a:pt x="20" y="20"/>
                  </a:moveTo>
                  <a:cubicBezTo>
                    <a:pt x="20" y="16"/>
                    <a:pt x="24" y="14"/>
                    <a:pt x="31" y="14"/>
                  </a:cubicBezTo>
                  <a:cubicBezTo>
                    <a:pt x="38" y="14"/>
                    <a:pt x="44" y="15"/>
                    <a:pt x="55" y="20"/>
                  </a:cubicBezTo>
                  <a:cubicBezTo>
                    <a:pt x="55" y="6"/>
                    <a:pt x="55" y="6"/>
                    <a:pt x="55" y="6"/>
                  </a:cubicBezTo>
                  <a:cubicBezTo>
                    <a:pt x="46" y="1"/>
                    <a:pt x="38" y="0"/>
                    <a:pt x="30" y="0"/>
                  </a:cubicBezTo>
                  <a:cubicBezTo>
                    <a:pt x="12" y="0"/>
                    <a:pt x="0" y="8"/>
                    <a:pt x="0" y="22"/>
                  </a:cubicBezTo>
                  <a:cubicBezTo>
                    <a:pt x="0" y="49"/>
                    <a:pt x="39" y="45"/>
                    <a:pt x="39" y="57"/>
                  </a:cubicBezTo>
                  <a:cubicBezTo>
                    <a:pt x="39" y="62"/>
                    <a:pt x="35" y="64"/>
                    <a:pt x="28" y="64"/>
                  </a:cubicBezTo>
                  <a:cubicBezTo>
                    <a:pt x="19" y="64"/>
                    <a:pt x="13" y="62"/>
                    <a:pt x="2" y="54"/>
                  </a:cubicBezTo>
                  <a:cubicBezTo>
                    <a:pt x="2" y="71"/>
                    <a:pt x="2" y="71"/>
                    <a:pt x="2" y="71"/>
                  </a:cubicBezTo>
                  <a:cubicBezTo>
                    <a:pt x="9" y="75"/>
                    <a:pt x="16" y="78"/>
                    <a:pt x="30" y="78"/>
                  </a:cubicBezTo>
                  <a:cubicBezTo>
                    <a:pt x="47" y="78"/>
                    <a:pt x="59" y="70"/>
                    <a:pt x="59" y="55"/>
                  </a:cubicBezTo>
                  <a:cubicBezTo>
                    <a:pt x="59" y="28"/>
                    <a:pt x="20" y="31"/>
                    <a:pt x="2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 name="Freeform 16">
              <a:extLst>
                <a:ext uri="{FF2B5EF4-FFF2-40B4-BE49-F238E27FC236}">
                  <a16:creationId xmlns:a16="http://schemas.microsoft.com/office/drawing/2014/main" id="{151B8125-6061-409D-894F-A2FAF3067BB5}"/>
                </a:ext>
              </a:extLst>
            </p:cNvPr>
            <p:cNvSpPr>
              <a:spLocks/>
            </p:cNvSpPr>
            <p:nvPr/>
          </p:nvSpPr>
          <p:spPr bwMode="auto">
            <a:xfrm>
              <a:off x="18099088" y="10167938"/>
              <a:ext cx="303212" cy="352425"/>
            </a:xfrm>
            <a:custGeom>
              <a:avLst/>
              <a:gdLst>
                <a:gd name="T0" fmla="*/ 17 w 47"/>
                <a:gd name="T1" fmla="*/ 27 h 54"/>
                <a:gd name="T2" fmla="*/ 33 w 47"/>
                <a:gd name="T3" fmla="*/ 12 h 54"/>
                <a:gd name="T4" fmla="*/ 47 w 47"/>
                <a:gd name="T5" fmla="*/ 16 h 54"/>
                <a:gd name="T6" fmla="*/ 47 w 47"/>
                <a:gd name="T7" fmla="*/ 4 h 54"/>
                <a:gd name="T8" fmla="*/ 29 w 47"/>
                <a:gd name="T9" fmla="*/ 0 h 54"/>
                <a:gd name="T10" fmla="*/ 0 w 47"/>
                <a:gd name="T11" fmla="*/ 27 h 54"/>
                <a:gd name="T12" fmla="*/ 30 w 47"/>
                <a:gd name="T13" fmla="*/ 54 h 54"/>
                <a:gd name="T14" fmla="*/ 47 w 47"/>
                <a:gd name="T15" fmla="*/ 51 h 54"/>
                <a:gd name="T16" fmla="*/ 47 w 47"/>
                <a:gd name="T17" fmla="*/ 39 h 54"/>
                <a:gd name="T18" fmla="*/ 33 w 47"/>
                <a:gd name="T19" fmla="*/ 43 h 54"/>
                <a:gd name="T20" fmla="*/ 17 w 47"/>
                <a:gd name="T2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4">
                  <a:moveTo>
                    <a:pt x="17" y="27"/>
                  </a:moveTo>
                  <a:cubicBezTo>
                    <a:pt x="17" y="18"/>
                    <a:pt x="23" y="12"/>
                    <a:pt x="33" y="12"/>
                  </a:cubicBezTo>
                  <a:cubicBezTo>
                    <a:pt x="37" y="12"/>
                    <a:pt x="42" y="14"/>
                    <a:pt x="47" y="16"/>
                  </a:cubicBezTo>
                  <a:cubicBezTo>
                    <a:pt x="47" y="4"/>
                    <a:pt x="47" y="4"/>
                    <a:pt x="47" y="4"/>
                  </a:cubicBezTo>
                  <a:cubicBezTo>
                    <a:pt x="41" y="2"/>
                    <a:pt x="34" y="0"/>
                    <a:pt x="29" y="0"/>
                  </a:cubicBezTo>
                  <a:cubicBezTo>
                    <a:pt x="12" y="0"/>
                    <a:pt x="0" y="11"/>
                    <a:pt x="0" y="27"/>
                  </a:cubicBezTo>
                  <a:cubicBezTo>
                    <a:pt x="0" y="44"/>
                    <a:pt x="11" y="54"/>
                    <a:pt x="30" y="54"/>
                  </a:cubicBezTo>
                  <a:cubicBezTo>
                    <a:pt x="35" y="54"/>
                    <a:pt x="41" y="53"/>
                    <a:pt x="47" y="51"/>
                  </a:cubicBezTo>
                  <a:cubicBezTo>
                    <a:pt x="47" y="39"/>
                    <a:pt x="47" y="39"/>
                    <a:pt x="47" y="39"/>
                  </a:cubicBezTo>
                  <a:cubicBezTo>
                    <a:pt x="40" y="42"/>
                    <a:pt x="37" y="43"/>
                    <a:pt x="33" y="43"/>
                  </a:cubicBezTo>
                  <a:cubicBezTo>
                    <a:pt x="23" y="43"/>
                    <a:pt x="17" y="36"/>
                    <a:pt x="17"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 name="Freeform 17">
              <a:extLst>
                <a:ext uri="{FF2B5EF4-FFF2-40B4-BE49-F238E27FC236}">
                  <a16:creationId xmlns:a16="http://schemas.microsoft.com/office/drawing/2014/main" id="{DFFC1B84-D7E3-488A-B039-5E7F854F15DD}"/>
                </a:ext>
              </a:extLst>
            </p:cNvPr>
            <p:cNvSpPr>
              <a:spLocks/>
            </p:cNvSpPr>
            <p:nvPr/>
          </p:nvSpPr>
          <p:spPr bwMode="auto">
            <a:xfrm>
              <a:off x="18446750" y="10018713"/>
              <a:ext cx="334962" cy="495300"/>
            </a:xfrm>
            <a:custGeom>
              <a:avLst/>
              <a:gdLst>
                <a:gd name="T0" fmla="*/ 16 w 52"/>
                <a:gd name="T1" fmla="*/ 43 h 76"/>
                <a:gd name="T2" fmla="*/ 27 w 52"/>
                <a:gd name="T3" fmla="*/ 35 h 76"/>
                <a:gd name="T4" fmla="*/ 36 w 52"/>
                <a:gd name="T5" fmla="*/ 47 h 76"/>
                <a:gd name="T6" fmla="*/ 36 w 52"/>
                <a:gd name="T7" fmla="*/ 67 h 76"/>
                <a:gd name="T8" fmla="*/ 52 w 52"/>
                <a:gd name="T9" fmla="*/ 64 h 76"/>
                <a:gd name="T10" fmla="*/ 52 w 52"/>
                <a:gd name="T11" fmla="*/ 43 h 76"/>
                <a:gd name="T12" fmla="*/ 33 w 52"/>
                <a:gd name="T13" fmla="*/ 23 h 76"/>
                <a:gd name="T14" fmla="*/ 17 w 52"/>
                <a:gd name="T15" fmla="*/ 32 h 76"/>
                <a:gd name="T16" fmla="*/ 16 w 52"/>
                <a:gd name="T17" fmla="*/ 32 h 76"/>
                <a:gd name="T18" fmla="*/ 16 w 52"/>
                <a:gd name="T19" fmla="*/ 0 h 76"/>
                <a:gd name="T20" fmla="*/ 0 w 52"/>
                <a:gd name="T21" fmla="*/ 0 h 76"/>
                <a:gd name="T22" fmla="*/ 0 w 52"/>
                <a:gd name="T23" fmla="*/ 76 h 76"/>
                <a:gd name="T24" fmla="*/ 16 w 52"/>
                <a:gd name="T25" fmla="*/ 76 h 76"/>
                <a:gd name="T26" fmla="*/ 16 w 52"/>
                <a:gd name="T27"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16" y="43"/>
                  </a:moveTo>
                  <a:cubicBezTo>
                    <a:pt x="20" y="38"/>
                    <a:pt x="23" y="35"/>
                    <a:pt x="27" y="35"/>
                  </a:cubicBezTo>
                  <a:cubicBezTo>
                    <a:pt x="32" y="35"/>
                    <a:pt x="36" y="39"/>
                    <a:pt x="36" y="47"/>
                  </a:cubicBezTo>
                  <a:cubicBezTo>
                    <a:pt x="36" y="67"/>
                    <a:pt x="36" y="67"/>
                    <a:pt x="36" y="67"/>
                  </a:cubicBezTo>
                  <a:cubicBezTo>
                    <a:pt x="40" y="66"/>
                    <a:pt x="46" y="64"/>
                    <a:pt x="52" y="64"/>
                  </a:cubicBezTo>
                  <a:cubicBezTo>
                    <a:pt x="52" y="43"/>
                    <a:pt x="52" y="43"/>
                    <a:pt x="52" y="43"/>
                  </a:cubicBezTo>
                  <a:cubicBezTo>
                    <a:pt x="52" y="29"/>
                    <a:pt x="42" y="23"/>
                    <a:pt x="33" y="23"/>
                  </a:cubicBezTo>
                  <a:cubicBezTo>
                    <a:pt x="26" y="23"/>
                    <a:pt x="21" y="26"/>
                    <a:pt x="17" y="32"/>
                  </a:cubicBezTo>
                  <a:cubicBezTo>
                    <a:pt x="16" y="32"/>
                    <a:pt x="16" y="32"/>
                    <a:pt x="16" y="32"/>
                  </a:cubicBezTo>
                  <a:cubicBezTo>
                    <a:pt x="16" y="0"/>
                    <a:pt x="16" y="0"/>
                    <a:pt x="16" y="0"/>
                  </a:cubicBezTo>
                  <a:cubicBezTo>
                    <a:pt x="0" y="0"/>
                    <a:pt x="0" y="0"/>
                    <a:pt x="0" y="0"/>
                  </a:cubicBezTo>
                  <a:cubicBezTo>
                    <a:pt x="0" y="76"/>
                    <a:pt x="0" y="76"/>
                    <a:pt x="0" y="76"/>
                  </a:cubicBezTo>
                  <a:cubicBezTo>
                    <a:pt x="16" y="76"/>
                    <a:pt x="16" y="76"/>
                    <a:pt x="16" y="76"/>
                  </a:cubicBezTo>
                  <a:lnTo>
                    <a:pt x="1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 name="Freeform 18">
              <a:extLst>
                <a:ext uri="{FF2B5EF4-FFF2-40B4-BE49-F238E27FC236}">
                  <a16:creationId xmlns:a16="http://schemas.microsoft.com/office/drawing/2014/main" id="{6932670B-5C90-460F-8CCA-84E32E8F0770}"/>
                </a:ext>
              </a:extLst>
            </p:cNvPr>
            <p:cNvSpPr>
              <a:spLocks/>
            </p:cNvSpPr>
            <p:nvPr/>
          </p:nvSpPr>
          <p:spPr bwMode="auto">
            <a:xfrm>
              <a:off x="18827750" y="10167938"/>
              <a:ext cx="341312" cy="346075"/>
            </a:xfrm>
            <a:custGeom>
              <a:avLst/>
              <a:gdLst>
                <a:gd name="T0" fmla="*/ 53 w 53"/>
                <a:gd name="T1" fmla="*/ 53 h 53"/>
                <a:gd name="T2" fmla="*/ 53 w 53"/>
                <a:gd name="T3" fmla="*/ 20 h 53"/>
                <a:gd name="T4" fmla="*/ 34 w 53"/>
                <a:gd name="T5" fmla="*/ 0 h 53"/>
                <a:gd name="T6" fmla="*/ 17 w 53"/>
                <a:gd name="T7" fmla="*/ 9 h 53"/>
                <a:gd name="T8" fmla="*/ 17 w 53"/>
                <a:gd name="T9" fmla="*/ 1 h 53"/>
                <a:gd name="T10" fmla="*/ 0 w 53"/>
                <a:gd name="T11" fmla="*/ 1 h 53"/>
                <a:gd name="T12" fmla="*/ 0 w 53"/>
                <a:gd name="T13" fmla="*/ 40 h 53"/>
                <a:gd name="T14" fmla="*/ 17 w 53"/>
                <a:gd name="T15" fmla="*/ 43 h 53"/>
                <a:gd name="T16" fmla="*/ 17 w 53"/>
                <a:gd name="T17" fmla="*/ 20 h 53"/>
                <a:gd name="T18" fmla="*/ 28 w 53"/>
                <a:gd name="T19" fmla="*/ 11 h 53"/>
                <a:gd name="T20" fmla="*/ 36 w 53"/>
                <a:gd name="T21" fmla="*/ 22 h 53"/>
                <a:gd name="T22" fmla="*/ 36 w 53"/>
                <a:gd name="T23" fmla="*/ 53 h 53"/>
                <a:gd name="T24" fmla="*/ 53 w 53"/>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3">
                  <a:moveTo>
                    <a:pt x="53" y="53"/>
                  </a:moveTo>
                  <a:cubicBezTo>
                    <a:pt x="53" y="20"/>
                    <a:pt x="53" y="20"/>
                    <a:pt x="53" y="20"/>
                  </a:cubicBezTo>
                  <a:cubicBezTo>
                    <a:pt x="53" y="5"/>
                    <a:pt x="42" y="0"/>
                    <a:pt x="34" y="0"/>
                  </a:cubicBezTo>
                  <a:cubicBezTo>
                    <a:pt x="27" y="0"/>
                    <a:pt x="22" y="3"/>
                    <a:pt x="17" y="9"/>
                  </a:cubicBezTo>
                  <a:cubicBezTo>
                    <a:pt x="17" y="1"/>
                    <a:pt x="17" y="1"/>
                    <a:pt x="17" y="1"/>
                  </a:cubicBezTo>
                  <a:cubicBezTo>
                    <a:pt x="0" y="1"/>
                    <a:pt x="0" y="1"/>
                    <a:pt x="0" y="1"/>
                  </a:cubicBezTo>
                  <a:cubicBezTo>
                    <a:pt x="0" y="1"/>
                    <a:pt x="0" y="31"/>
                    <a:pt x="0" y="40"/>
                  </a:cubicBezTo>
                  <a:cubicBezTo>
                    <a:pt x="6" y="41"/>
                    <a:pt x="11" y="41"/>
                    <a:pt x="17" y="43"/>
                  </a:cubicBezTo>
                  <a:cubicBezTo>
                    <a:pt x="17" y="34"/>
                    <a:pt x="17" y="20"/>
                    <a:pt x="17" y="20"/>
                  </a:cubicBezTo>
                  <a:cubicBezTo>
                    <a:pt x="21" y="13"/>
                    <a:pt x="24" y="11"/>
                    <a:pt x="28" y="11"/>
                  </a:cubicBezTo>
                  <a:cubicBezTo>
                    <a:pt x="33" y="11"/>
                    <a:pt x="36" y="14"/>
                    <a:pt x="36" y="22"/>
                  </a:cubicBezTo>
                  <a:cubicBezTo>
                    <a:pt x="36" y="53"/>
                    <a:pt x="36" y="53"/>
                    <a:pt x="36" y="53"/>
                  </a:cubicBezTo>
                  <a:lnTo>
                    <a:pt x="5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4" name="Freeform 19">
              <a:extLst>
                <a:ext uri="{FF2B5EF4-FFF2-40B4-BE49-F238E27FC236}">
                  <a16:creationId xmlns:a16="http://schemas.microsoft.com/office/drawing/2014/main" id="{B3746D27-B9BD-40AD-8A04-348577F04EC1}"/>
                </a:ext>
              </a:extLst>
            </p:cNvPr>
            <p:cNvSpPr>
              <a:spLocks noEditPoints="1"/>
            </p:cNvSpPr>
            <p:nvPr/>
          </p:nvSpPr>
          <p:spPr bwMode="auto">
            <a:xfrm>
              <a:off x="19207163" y="10167938"/>
              <a:ext cx="354012" cy="352425"/>
            </a:xfrm>
            <a:custGeom>
              <a:avLst/>
              <a:gdLst>
                <a:gd name="T0" fmla="*/ 53 w 55"/>
                <a:gd name="T1" fmla="*/ 37 h 54"/>
                <a:gd name="T2" fmla="*/ 34 w 55"/>
                <a:gd name="T3" fmla="*/ 45 h 54"/>
                <a:gd name="T4" fmla="*/ 17 w 55"/>
                <a:gd name="T5" fmla="*/ 30 h 54"/>
                <a:gd name="T6" fmla="*/ 54 w 55"/>
                <a:gd name="T7" fmla="*/ 30 h 54"/>
                <a:gd name="T8" fmla="*/ 27 w 55"/>
                <a:gd name="T9" fmla="*/ 0 h 54"/>
                <a:gd name="T10" fmla="*/ 0 w 55"/>
                <a:gd name="T11" fmla="*/ 27 h 54"/>
                <a:gd name="T12" fmla="*/ 30 w 55"/>
                <a:gd name="T13" fmla="*/ 54 h 54"/>
                <a:gd name="T14" fmla="*/ 53 w 55"/>
                <a:gd name="T15" fmla="*/ 47 h 54"/>
                <a:gd name="T16" fmla="*/ 53 w 55"/>
                <a:gd name="T17" fmla="*/ 37 h 54"/>
                <a:gd name="T18" fmla="*/ 29 w 55"/>
                <a:gd name="T19" fmla="*/ 10 h 54"/>
                <a:gd name="T20" fmla="*/ 40 w 55"/>
                <a:gd name="T21" fmla="*/ 21 h 54"/>
                <a:gd name="T22" fmla="*/ 17 w 55"/>
                <a:gd name="T23" fmla="*/ 21 h 54"/>
                <a:gd name="T24" fmla="*/ 29 w 55"/>
                <a:gd name="T2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4">
                  <a:moveTo>
                    <a:pt x="53" y="37"/>
                  </a:moveTo>
                  <a:cubicBezTo>
                    <a:pt x="46" y="43"/>
                    <a:pt x="40" y="45"/>
                    <a:pt x="34" y="45"/>
                  </a:cubicBezTo>
                  <a:cubicBezTo>
                    <a:pt x="24" y="45"/>
                    <a:pt x="18" y="39"/>
                    <a:pt x="17" y="30"/>
                  </a:cubicBezTo>
                  <a:cubicBezTo>
                    <a:pt x="54" y="30"/>
                    <a:pt x="54" y="30"/>
                    <a:pt x="54" y="30"/>
                  </a:cubicBezTo>
                  <a:cubicBezTo>
                    <a:pt x="55" y="11"/>
                    <a:pt x="42" y="0"/>
                    <a:pt x="27" y="0"/>
                  </a:cubicBezTo>
                  <a:cubicBezTo>
                    <a:pt x="11" y="0"/>
                    <a:pt x="0" y="12"/>
                    <a:pt x="0" y="27"/>
                  </a:cubicBezTo>
                  <a:cubicBezTo>
                    <a:pt x="0" y="44"/>
                    <a:pt x="12" y="54"/>
                    <a:pt x="30" y="54"/>
                  </a:cubicBezTo>
                  <a:cubicBezTo>
                    <a:pt x="34" y="54"/>
                    <a:pt x="44" y="54"/>
                    <a:pt x="53" y="47"/>
                  </a:cubicBezTo>
                  <a:lnTo>
                    <a:pt x="53" y="37"/>
                  </a:lnTo>
                  <a:close/>
                  <a:moveTo>
                    <a:pt x="29" y="10"/>
                  </a:moveTo>
                  <a:cubicBezTo>
                    <a:pt x="35" y="10"/>
                    <a:pt x="39" y="14"/>
                    <a:pt x="40" y="21"/>
                  </a:cubicBezTo>
                  <a:cubicBezTo>
                    <a:pt x="17" y="21"/>
                    <a:pt x="17" y="21"/>
                    <a:pt x="17" y="21"/>
                  </a:cubicBezTo>
                  <a:cubicBezTo>
                    <a:pt x="18" y="14"/>
                    <a:pt x="22" y="10"/>
                    <a:pt x="2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5" name="Rectangle 20">
              <a:extLst>
                <a:ext uri="{FF2B5EF4-FFF2-40B4-BE49-F238E27FC236}">
                  <a16:creationId xmlns:a16="http://schemas.microsoft.com/office/drawing/2014/main" id="{5DCE454C-5ACD-439A-ADAF-7DC7CF76946C}"/>
                </a:ext>
              </a:extLst>
            </p:cNvPr>
            <p:cNvSpPr>
              <a:spLocks noChangeArrowheads="1"/>
            </p:cNvSpPr>
            <p:nvPr/>
          </p:nvSpPr>
          <p:spPr bwMode="auto">
            <a:xfrm>
              <a:off x="19594513" y="10174288"/>
              <a:ext cx="109537" cy="339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 name="Freeform 21">
              <a:extLst>
                <a:ext uri="{FF2B5EF4-FFF2-40B4-BE49-F238E27FC236}">
                  <a16:creationId xmlns:a16="http://schemas.microsoft.com/office/drawing/2014/main" id="{881FF0F6-BBD5-4CEB-BEA6-C39D66C294D4}"/>
                </a:ext>
              </a:extLst>
            </p:cNvPr>
            <p:cNvSpPr>
              <a:spLocks noEditPoints="1"/>
            </p:cNvSpPr>
            <p:nvPr/>
          </p:nvSpPr>
          <p:spPr bwMode="auto">
            <a:xfrm>
              <a:off x="19742150" y="10018713"/>
              <a:ext cx="354012" cy="501650"/>
            </a:xfrm>
            <a:custGeom>
              <a:avLst/>
              <a:gdLst>
                <a:gd name="T0" fmla="*/ 39 w 55"/>
                <a:gd name="T1" fmla="*/ 76 h 77"/>
                <a:gd name="T2" fmla="*/ 55 w 55"/>
                <a:gd name="T3" fmla="*/ 76 h 77"/>
                <a:gd name="T4" fmla="*/ 55 w 55"/>
                <a:gd name="T5" fmla="*/ 0 h 77"/>
                <a:gd name="T6" fmla="*/ 39 w 55"/>
                <a:gd name="T7" fmla="*/ 0 h 77"/>
                <a:gd name="T8" fmla="*/ 39 w 55"/>
                <a:gd name="T9" fmla="*/ 27 h 77"/>
                <a:gd name="T10" fmla="*/ 26 w 55"/>
                <a:gd name="T11" fmla="*/ 23 h 77"/>
                <a:gd name="T12" fmla="*/ 0 w 55"/>
                <a:gd name="T13" fmla="*/ 50 h 77"/>
                <a:gd name="T14" fmla="*/ 25 w 55"/>
                <a:gd name="T15" fmla="*/ 77 h 77"/>
                <a:gd name="T16" fmla="*/ 39 w 55"/>
                <a:gd name="T17" fmla="*/ 72 h 77"/>
                <a:gd name="T18" fmla="*/ 39 w 55"/>
                <a:gd name="T19" fmla="*/ 76 h 77"/>
                <a:gd name="T20" fmla="*/ 29 w 55"/>
                <a:gd name="T21" fmla="*/ 66 h 77"/>
                <a:gd name="T22" fmla="*/ 17 w 55"/>
                <a:gd name="T23" fmla="*/ 50 h 77"/>
                <a:gd name="T24" fmla="*/ 30 w 55"/>
                <a:gd name="T25" fmla="*/ 34 h 77"/>
                <a:gd name="T26" fmla="*/ 39 w 55"/>
                <a:gd name="T27" fmla="*/ 37 h 77"/>
                <a:gd name="T28" fmla="*/ 39 w 55"/>
                <a:gd name="T29" fmla="*/ 62 h 77"/>
                <a:gd name="T30" fmla="*/ 29 w 55"/>
                <a:gd name="T31"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77">
                  <a:moveTo>
                    <a:pt x="39" y="76"/>
                  </a:moveTo>
                  <a:cubicBezTo>
                    <a:pt x="55" y="76"/>
                    <a:pt x="55" y="76"/>
                    <a:pt x="55" y="76"/>
                  </a:cubicBezTo>
                  <a:cubicBezTo>
                    <a:pt x="55" y="0"/>
                    <a:pt x="55" y="0"/>
                    <a:pt x="55" y="0"/>
                  </a:cubicBezTo>
                  <a:cubicBezTo>
                    <a:pt x="39" y="0"/>
                    <a:pt x="39" y="0"/>
                    <a:pt x="39" y="0"/>
                  </a:cubicBezTo>
                  <a:cubicBezTo>
                    <a:pt x="39" y="27"/>
                    <a:pt x="39" y="27"/>
                    <a:pt x="39" y="27"/>
                  </a:cubicBezTo>
                  <a:cubicBezTo>
                    <a:pt x="35" y="25"/>
                    <a:pt x="30" y="23"/>
                    <a:pt x="26" y="23"/>
                  </a:cubicBezTo>
                  <a:cubicBezTo>
                    <a:pt x="11" y="23"/>
                    <a:pt x="0" y="34"/>
                    <a:pt x="0" y="50"/>
                  </a:cubicBezTo>
                  <a:cubicBezTo>
                    <a:pt x="0" y="66"/>
                    <a:pt x="11" y="77"/>
                    <a:pt x="25" y="77"/>
                  </a:cubicBezTo>
                  <a:cubicBezTo>
                    <a:pt x="30" y="77"/>
                    <a:pt x="35" y="76"/>
                    <a:pt x="39" y="72"/>
                  </a:cubicBezTo>
                  <a:lnTo>
                    <a:pt x="39" y="76"/>
                  </a:lnTo>
                  <a:close/>
                  <a:moveTo>
                    <a:pt x="29" y="66"/>
                  </a:moveTo>
                  <a:cubicBezTo>
                    <a:pt x="22" y="66"/>
                    <a:pt x="17" y="60"/>
                    <a:pt x="17" y="50"/>
                  </a:cubicBezTo>
                  <a:cubicBezTo>
                    <a:pt x="17" y="40"/>
                    <a:pt x="22" y="34"/>
                    <a:pt x="30" y="34"/>
                  </a:cubicBezTo>
                  <a:cubicBezTo>
                    <a:pt x="33" y="34"/>
                    <a:pt x="37" y="35"/>
                    <a:pt x="39" y="37"/>
                  </a:cubicBezTo>
                  <a:cubicBezTo>
                    <a:pt x="39" y="62"/>
                    <a:pt x="39" y="62"/>
                    <a:pt x="39" y="62"/>
                  </a:cubicBezTo>
                  <a:cubicBezTo>
                    <a:pt x="36" y="65"/>
                    <a:pt x="33" y="66"/>
                    <a:pt x="29"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7" name="Freeform 22">
              <a:extLst>
                <a:ext uri="{FF2B5EF4-FFF2-40B4-BE49-F238E27FC236}">
                  <a16:creationId xmlns:a16="http://schemas.microsoft.com/office/drawing/2014/main" id="{9DFF9D3A-F4F8-428B-A0DE-033AC1C99794}"/>
                </a:ext>
              </a:extLst>
            </p:cNvPr>
            <p:cNvSpPr>
              <a:spLocks noEditPoints="1"/>
            </p:cNvSpPr>
            <p:nvPr/>
          </p:nvSpPr>
          <p:spPr bwMode="auto">
            <a:xfrm>
              <a:off x="20140613" y="10167938"/>
              <a:ext cx="355600" cy="352425"/>
            </a:xfrm>
            <a:custGeom>
              <a:avLst/>
              <a:gdLst>
                <a:gd name="T0" fmla="*/ 54 w 55"/>
                <a:gd name="T1" fmla="*/ 47 h 54"/>
                <a:gd name="T2" fmla="*/ 54 w 55"/>
                <a:gd name="T3" fmla="*/ 37 h 54"/>
                <a:gd name="T4" fmla="*/ 34 w 55"/>
                <a:gd name="T5" fmla="*/ 45 h 54"/>
                <a:gd name="T6" fmla="*/ 17 w 55"/>
                <a:gd name="T7" fmla="*/ 30 h 54"/>
                <a:gd name="T8" fmla="*/ 54 w 55"/>
                <a:gd name="T9" fmla="*/ 30 h 54"/>
                <a:gd name="T10" fmla="*/ 28 w 55"/>
                <a:gd name="T11" fmla="*/ 0 h 54"/>
                <a:gd name="T12" fmla="*/ 0 w 55"/>
                <a:gd name="T13" fmla="*/ 27 h 54"/>
                <a:gd name="T14" fmla="*/ 30 w 55"/>
                <a:gd name="T15" fmla="*/ 54 h 54"/>
                <a:gd name="T16" fmla="*/ 54 w 55"/>
                <a:gd name="T17" fmla="*/ 47 h 54"/>
                <a:gd name="T18" fmla="*/ 29 w 55"/>
                <a:gd name="T19" fmla="*/ 10 h 54"/>
                <a:gd name="T20" fmla="*/ 40 w 55"/>
                <a:gd name="T21" fmla="*/ 21 h 54"/>
                <a:gd name="T22" fmla="*/ 17 w 55"/>
                <a:gd name="T23" fmla="*/ 21 h 54"/>
                <a:gd name="T24" fmla="*/ 29 w 55"/>
                <a:gd name="T2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4">
                  <a:moveTo>
                    <a:pt x="54" y="47"/>
                  </a:moveTo>
                  <a:cubicBezTo>
                    <a:pt x="54" y="37"/>
                    <a:pt x="54" y="37"/>
                    <a:pt x="54" y="37"/>
                  </a:cubicBezTo>
                  <a:cubicBezTo>
                    <a:pt x="46" y="43"/>
                    <a:pt x="41" y="45"/>
                    <a:pt x="34" y="45"/>
                  </a:cubicBezTo>
                  <a:cubicBezTo>
                    <a:pt x="24" y="45"/>
                    <a:pt x="18" y="39"/>
                    <a:pt x="17" y="30"/>
                  </a:cubicBezTo>
                  <a:cubicBezTo>
                    <a:pt x="54" y="30"/>
                    <a:pt x="54" y="30"/>
                    <a:pt x="54" y="30"/>
                  </a:cubicBezTo>
                  <a:cubicBezTo>
                    <a:pt x="55" y="11"/>
                    <a:pt x="43" y="0"/>
                    <a:pt x="28" y="0"/>
                  </a:cubicBezTo>
                  <a:cubicBezTo>
                    <a:pt x="12" y="0"/>
                    <a:pt x="0" y="12"/>
                    <a:pt x="0" y="27"/>
                  </a:cubicBezTo>
                  <a:cubicBezTo>
                    <a:pt x="0" y="44"/>
                    <a:pt x="12" y="54"/>
                    <a:pt x="30" y="54"/>
                  </a:cubicBezTo>
                  <a:cubicBezTo>
                    <a:pt x="34" y="54"/>
                    <a:pt x="44" y="54"/>
                    <a:pt x="54" y="47"/>
                  </a:cubicBezTo>
                  <a:close/>
                  <a:moveTo>
                    <a:pt x="29" y="10"/>
                  </a:moveTo>
                  <a:cubicBezTo>
                    <a:pt x="35" y="10"/>
                    <a:pt x="39" y="14"/>
                    <a:pt x="40" y="21"/>
                  </a:cubicBezTo>
                  <a:cubicBezTo>
                    <a:pt x="17" y="21"/>
                    <a:pt x="17" y="21"/>
                    <a:pt x="17" y="21"/>
                  </a:cubicBezTo>
                  <a:cubicBezTo>
                    <a:pt x="18" y="14"/>
                    <a:pt x="22" y="10"/>
                    <a:pt x="2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8" name="Freeform 23">
              <a:extLst>
                <a:ext uri="{FF2B5EF4-FFF2-40B4-BE49-F238E27FC236}">
                  <a16:creationId xmlns:a16="http://schemas.microsoft.com/office/drawing/2014/main" id="{CD89000C-80F5-4A6B-B0E5-4BFE3449BBB6}"/>
                </a:ext>
              </a:extLst>
            </p:cNvPr>
            <p:cNvSpPr>
              <a:spLocks/>
            </p:cNvSpPr>
            <p:nvPr/>
          </p:nvSpPr>
          <p:spPr bwMode="auto">
            <a:xfrm>
              <a:off x="20540663" y="10167938"/>
              <a:ext cx="284162" cy="346075"/>
            </a:xfrm>
            <a:custGeom>
              <a:avLst/>
              <a:gdLst>
                <a:gd name="T0" fmla="*/ 33 w 44"/>
                <a:gd name="T1" fmla="*/ 0 h 53"/>
                <a:gd name="T2" fmla="*/ 17 w 44"/>
                <a:gd name="T3" fmla="*/ 16 h 53"/>
                <a:gd name="T4" fmla="*/ 17 w 44"/>
                <a:gd name="T5" fmla="*/ 16 h 53"/>
                <a:gd name="T6" fmla="*/ 17 w 44"/>
                <a:gd name="T7" fmla="*/ 1 h 53"/>
                <a:gd name="T8" fmla="*/ 0 w 44"/>
                <a:gd name="T9" fmla="*/ 1 h 53"/>
                <a:gd name="T10" fmla="*/ 0 w 44"/>
                <a:gd name="T11" fmla="*/ 53 h 53"/>
                <a:gd name="T12" fmla="*/ 17 w 44"/>
                <a:gd name="T13" fmla="*/ 53 h 53"/>
                <a:gd name="T14" fmla="*/ 17 w 44"/>
                <a:gd name="T15" fmla="*/ 31 h 53"/>
                <a:gd name="T16" fmla="*/ 30 w 44"/>
                <a:gd name="T17" fmla="*/ 16 h 53"/>
                <a:gd name="T18" fmla="*/ 40 w 44"/>
                <a:gd name="T19" fmla="*/ 19 h 53"/>
                <a:gd name="T20" fmla="*/ 44 w 44"/>
                <a:gd name="T21" fmla="*/ 5 h 53"/>
                <a:gd name="T22" fmla="*/ 33 w 44"/>
                <a:gd name="T2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53">
                  <a:moveTo>
                    <a:pt x="33" y="0"/>
                  </a:moveTo>
                  <a:cubicBezTo>
                    <a:pt x="27" y="0"/>
                    <a:pt x="22" y="5"/>
                    <a:pt x="17" y="16"/>
                  </a:cubicBezTo>
                  <a:cubicBezTo>
                    <a:pt x="17" y="16"/>
                    <a:pt x="17" y="16"/>
                    <a:pt x="17" y="16"/>
                  </a:cubicBezTo>
                  <a:cubicBezTo>
                    <a:pt x="17" y="1"/>
                    <a:pt x="17" y="1"/>
                    <a:pt x="17" y="1"/>
                  </a:cubicBezTo>
                  <a:cubicBezTo>
                    <a:pt x="0" y="1"/>
                    <a:pt x="0" y="1"/>
                    <a:pt x="0" y="1"/>
                  </a:cubicBezTo>
                  <a:cubicBezTo>
                    <a:pt x="0" y="53"/>
                    <a:pt x="0" y="53"/>
                    <a:pt x="0" y="53"/>
                  </a:cubicBezTo>
                  <a:cubicBezTo>
                    <a:pt x="17" y="53"/>
                    <a:pt x="17" y="53"/>
                    <a:pt x="17" y="53"/>
                  </a:cubicBezTo>
                  <a:cubicBezTo>
                    <a:pt x="17" y="31"/>
                    <a:pt x="17" y="31"/>
                    <a:pt x="17" y="31"/>
                  </a:cubicBezTo>
                  <a:cubicBezTo>
                    <a:pt x="20" y="21"/>
                    <a:pt x="24" y="16"/>
                    <a:pt x="30" y="16"/>
                  </a:cubicBezTo>
                  <a:cubicBezTo>
                    <a:pt x="33" y="16"/>
                    <a:pt x="35" y="17"/>
                    <a:pt x="40" y="19"/>
                  </a:cubicBezTo>
                  <a:cubicBezTo>
                    <a:pt x="44" y="5"/>
                    <a:pt x="44" y="5"/>
                    <a:pt x="44" y="5"/>
                  </a:cubicBezTo>
                  <a:cubicBezTo>
                    <a:pt x="39" y="2"/>
                    <a:pt x="37"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 name="Freeform 24">
              <a:extLst>
                <a:ext uri="{FF2B5EF4-FFF2-40B4-BE49-F238E27FC236}">
                  <a16:creationId xmlns:a16="http://schemas.microsoft.com/office/drawing/2014/main" id="{DF739FA4-5235-4114-86C4-F1BD1009B073}"/>
                </a:ext>
              </a:extLst>
            </p:cNvPr>
            <p:cNvSpPr>
              <a:spLocks/>
            </p:cNvSpPr>
            <p:nvPr/>
          </p:nvSpPr>
          <p:spPr bwMode="auto">
            <a:xfrm>
              <a:off x="19580225" y="9999663"/>
              <a:ext cx="136525" cy="136525"/>
            </a:xfrm>
            <a:custGeom>
              <a:avLst/>
              <a:gdLst>
                <a:gd name="T0" fmla="*/ 8 w 21"/>
                <a:gd name="T1" fmla="*/ 3 h 21"/>
                <a:gd name="T2" fmla="*/ 2 w 21"/>
                <a:gd name="T3" fmla="*/ 16 h 21"/>
                <a:gd name="T4" fmla="*/ 13 w 21"/>
                <a:gd name="T5" fmla="*/ 18 h 21"/>
                <a:gd name="T6" fmla="*/ 20 w 21"/>
                <a:gd name="T7" fmla="*/ 5 h 21"/>
                <a:gd name="T8" fmla="*/ 8 w 21"/>
                <a:gd name="T9" fmla="*/ 3 h 21"/>
              </a:gdLst>
              <a:ahLst/>
              <a:cxnLst>
                <a:cxn ang="0">
                  <a:pos x="T0" y="T1"/>
                </a:cxn>
                <a:cxn ang="0">
                  <a:pos x="T2" y="T3"/>
                </a:cxn>
                <a:cxn ang="0">
                  <a:pos x="T4" y="T5"/>
                </a:cxn>
                <a:cxn ang="0">
                  <a:pos x="T6" y="T7"/>
                </a:cxn>
                <a:cxn ang="0">
                  <a:pos x="T8" y="T9"/>
                </a:cxn>
              </a:cxnLst>
              <a:rect l="0" t="0" r="r" b="b"/>
              <a:pathLst>
                <a:path w="21" h="21">
                  <a:moveTo>
                    <a:pt x="8" y="3"/>
                  </a:moveTo>
                  <a:cubicBezTo>
                    <a:pt x="3" y="6"/>
                    <a:pt x="0" y="12"/>
                    <a:pt x="2" y="16"/>
                  </a:cubicBezTo>
                  <a:cubicBezTo>
                    <a:pt x="3" y="20"/>
                    <a:pt x="8" y="21"/>
                    <a:pt x="13" y="18"/>
                  </a:cubicBezTo>
                  <a:cubicBezTo>
                    <a:pt x="18" y="15"/>
                    <a:pt x="21" y="10"/>
                    <a:pt x="20" y="5"/>
                  </a:cubicBezTo>
                  <a:cubicBezTo>
                    <a:pt x="18" y="1"/>
                    <a:pt x="13" y="0"/>
                    <a:pt x="8"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 name="Freeform 25">
              <a:extLst>
                <a:ext uri="{FF2B5EF4-FFF2-40B4-BE49-F238E27FC236}">
                  <a16:creationId xmlns:a16="http://schemas.microsoft.com/office/drawing/2014/main" id="{CB32AB68-ECC7-4354-B78E-30A10963EEAD}"/>
                </a:ext>
              </a:extLst>
            </p:cNvPr>
            <p:cNvSpPr>
              <a:spLocks/>
            </p:cNvSpPr>
            <p:nvPr/>
          </p:nvSpPr>
          <p:spPr bwMode="auto">
            <a:xfrm>
              <a:off x="20450175" y="10591801"/>
              <a:ext cx="52387" cy="44450"/>
            </a:xfrm>
            <a:custGeom>
              <a:avLst/>
              <a:gdLst>
                <a:gd name="T0" fmla="*/ 3 w 8"/>
                <a:gd name="T1" fmla="*/ 1 h 7"/>
                <a:gd name="T2" fmla="*/ 1 w 8"/>
                <a:gd name="T3" fmla="*/ 6 h 7"/>
                <a:gd name="T4" fmla="*/ 5 w 8"/>
                <a:gd name="T5" fmla="*/ 6 h 7"/>
                <a:gd name="T6" fmla="*/ 7 w 8"/>
                <a:gd name="T7" fmla="*/ 2 h 7"/>
                <a:gd name="T8" fmla="*/ 3 w 8"/>
                <a:gd name="T9" fmla="*/ 1 h 7"/>
              </a:gdLst>
              <a:ahLst/>
              <a:cxnLst>
                <a:cxn ang="0">
                  <a:pos x="T0" y="T1"/>
                </a:cxn>
                <a:cxn ang="0">
                  <a:pos x="T2" y="T3"/>
                </a:cxn>
                <a:cxn ang="0">
                  <a:pos x="T4" y="T5"/>
                </a:cxn>
                <a:cxn ang="0">
                  <a:pos x="T6" y="T7"/>
                </a:cxn>
                <a:cxn ang="0">
                  <a:pos x="T8" y="T9"/>
                </a:cxn>
              </a:cxnLst>
              <a:rect l="0" t="0" r="r" b="b"/>
              <a:pathLst>
                <a:path w="8" h="7">
                  <a:moveTo>
                    <a:pt x="3" y="1"/>
                  </a:moveTo>
                  <a:cubicBezTo>
                    <a:pt x="1" y="2"/>
                    <a:pt x="0" y="4"/>
                    <a:pt x="1" y="6"/>
                  </a:cubicBezTo>
                  <a:cubicBezTo>
                    <a:pt x="1" y="7"/>
                    <a:pt x="3" y="7"/>
                    <a:pt x="5" y="6"/>
                  </a:cubicBezTo>
                  <a:cubicBezTo>
                    <a:pt x="7" y="5"/>
                    <a:pt x="8" y="3"/>
                    <a:pt x="7" y="2"/>
                  </a:cubicBezTo>
                  <a:cubicBezTo>
                    <a:pt x="6" y="1"/>
                    <a:pt x="5"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1" name="Freeform 26">
              <a:extLst>
                <a:ext uri="{FF2B5EF4-FFF2-40B4-BE49-F238E27FC236}">
                  <a16:creationId xmlns:a16="http://schemas.microsoft.com/office/drawing/2014/main" id="{7EB67285-0D65-4957-A4DC-EB87829F46E5}"/>
                </a:ext>
              </a:extLst>
            </p:cNvPr>
            <p:cNvSpPr>
              <a:spLocks noEditPoints="1"/>
            </p:cNvSpPr>
            <p:nvPr/>
          </p:nvSpPr>
          <p:spPr bwMode="auto">
            <a:xfrm>
              <a:off x="18472150" y="10428288"/>
              <a:ext cx="509587" cy="560388"/>
            </a:xfrm>
            <a:custGeom>
              <a:avLst/>
              <a:gdLst>
                <a:gd name="T0" fmla="*/ 70 w 79"/>
                <a:gd name="T1" fmla="*/ 11 h 86"/>
                <a:gd name="T2" fmla="*/ 17 w 79"/>
                <a:gd name="T3" fmla="*/ 23 h 86"/>
                <a:gd name="T4" fmla="*/ 11 w 79"/>
                <a:gd name="T5" fmla="*/ 30 h 86"/>
                <a:gd name="T6" fmla="*/ 21 w 79"/>
                <a:gd name="T7" fmla="*/ 30 h 86"/>
                <a:gd name="T8" fmla="*/ 19 w 79"/>
                <a:gd name="T9" fmla="*/ 37 h 86"/>
                <a:gd name="T10" fmla="*/ 7 w 79"/>
                <a:gd name="T11" fmla="*/ 37 h 86"/>
                <a:gd name="T12" fmla="*/ 4 w 79"/>
                <a:gd name="T13" fmla="*/ 43 h 86"/>
                <a:gd name="T14" fmla="*/ 18 w 79"/>
                <a:gd name="T15" fmla="*/ 43 h 86"/>
                <a:gd name="T16" fmla="*/ 16 w 79"/>
                <a:gd name="T17" fmla="*/ 49 h 86"/>
                <a:gd name="T18" fmla="*/ 2 w 79"/>
                <a:gd name="T19" fmla="*/ 49 h 86"/>
                <a:gd name="T20" fmla="*/ 9 w 79"/>
                <a:gd name="T21" fmla="*/ 75 h 86"/>
                <a:gd name="T22" fmla="*/ 63 w 79"/>
                <a:gd name="T23" fmla="*/ 63 h 86"/>
                <a:gd name="T24" fmla="*/ 69 w 79"/>
                <a:gd name="T25" fmla="*/ 55 h 86"/>
                <a:gd name="T26" fmla="*/ 56 w 79"/>
                <a:gd name="T27" fmla="*/ 55 h 86"/>
                <a:gd name="T28" fmla="*/ 58 w 79"/>
                <a:gd name="T29" fmla="*/ 48 h 86"/>
                <a:gd name="T30" fmla="*/ 73 w 79"/>
                <a:gd name="T31" fmla="*/ 48 h 86"/>
                <a:gd name="T32" fmla="*/ 76 w 79"/>
                <a:gd name="T33" fmla="*/ 42 h 86"/>
                <a:gd name="T34" fmla="*/ 59 w 79"/>
                <a:gd name="T35" fmla="*/ 42 h 86"/>
                <a:gd name="T36" fmla="*/ 61 w 79"/>
                <a:gd name="T37" fmla="*/ 36 h 86"/>
                <a:gd name="T38" fmla="*/ 77 w 79"/>
                <a:gd name="T39" fmla="*/ 36 h 86"/>
                <a:gd name="T40" fmla="*/ 70 w 79"/>
                <a:gd name="T41" fmla="*/ 11 h 86"/>
                <a:gd name="T42" fmla="*/ 66 w 79"/>
                <a:gd name="T43" fmla="*/ 30 h 86"/>
                <a:gd name="T44" fmla="*/ 57 w 79"/>
                <a:gd name="T45" fmla="*/ 30 h 86"/>
                <a:gd name="T46" fmla="*/ 54 w 79"/>
                <a:gd name="T47" fmla="*/ 32 h 86"/>
                <a:gd name="T48" fmla="*/ 48 w 79"/>
                <a:gd name="T49" fmla="*/ 52 h 86"/>
                <a:gd name="T50" fmla="*/ 29 w 79"/>
                <a:gd name="T51" fmla="*/ 65 h 86"/>
                <a:gd name="T52" fmla="*/ 12 w 79"/>
                <a:gd name="T53" fmla="*/ 65 h 86"/>
                <a:gd name="T54" fmla="*/ 14 w 79"/>
                <a:gd name="T55" fmla="*/ 55 h 86"/>
                <a:gd name="T56" fmla="*/ 24 w 79"/>
                <a:gd name="T57" fmla="*/ 55 h 86"/>
                <a:gd name="T58" fmla="*/ 28 w 79"/>
                <a:gd name="T59" fmla="*/ 53 h 86"/>
                <a:gd name="T60" fmla="*/ 32 w 79"/>
                <a:gd name="T61" fmla="*/ 34 h 86"/>
                <a:gd name="T62" fmla="*/ 51 w 79"/>
                <a:gd name="T63" fmla="*/ 21 h 86"/>
                <a:gd name="T64" fmla="*/ 68 w 79"/>
                <a:gd name="T65" fmla="*/ 21 h 86"/>
                <a:gd name="T66" fmla="*/ 66 w 79"/>
                <a:gd name="T67"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86">
                  <a:moveTo>
                    <a:pt x="70" y="11"/>
                  </a:moveTo>
                  <a:cubicBezTo>
                    <a:pt x="58" y="0"/>
                    <a:pt x="34" y="6"/>
                    <a:pt x="17" y="23"/>
                  </a:cubicBezTo>
                  <a:cubicBezTo>
                    <a:pt x="15" y="26"/>
                    <a:pt x="13" y="28"/>
                    <a:pt x="11" y="30"/>
                  </a:cubicBezTo>
                  <a:cubicBezTo>
                    <a:pt x="21" y="30"/>
                    <a:pt x="21" y="30"/>
                    <a:pt x="21" y="30"/>
                  </a:cubicBezTo>
                  <a:cubicBezTo>
                    <a:pt x="19" y="37"/>
                    <a:pt x="19" y="37"/>
                    <a:pt x="19" y="37"/>
                  </a:cubicBezTo>
                  <a:cubicBezTo>
                    <a:pt x="7" y="37"/>
                    <a:pt x="7" y="37"/>
                    <a:pt x="7" y="37"/>
                  </a:cubicBezTo>
                  <a:cubicBezTo>
                    <a:pt x="6" y="39"/>
                    <a:pt x="5" y="41"/>
                    <a:pt x="4" y="43"/>
                  </a:cubicBezTo>
                  <a:cubicBezTo>
                    <a:pt x="18" y="43"/>
                    <a:pt x="18" y="43"/>
                    <a:pt x="18" y="43"/>
                  </a:cubicBezTo>
                  <a:cubicBezTo>
                    <a:pt x="16" y="49"/>
                    <a:pt x="16" y="49"/>
                    <a:pt x="16" y="49"/>
                  </a:cubicBezTo>
                  <a:cubicBezTo>
                    <a:pt x="2" y="49"/>
                    <a:pt x="2" y="49"/>
                    <a:pt x="2" y="49"/>
                  </a:cubicBezTo>
                  <a:cubicBezTo>
                    <a:pt x="0" y="60"/>
                    <a:pt x="2" y="69"/>
                    <a:pt x="9" y="75"/>
                  </a:cubicBezTo>
                  <a:cubicBezTo>
                    <a:pt x="22" y="86"/>
                    <a:pt x="46" y="80"/>
                    <a:pt x="63" y="63"/>
                  </a:cubicBezTo>
                  <a:cubicBezTo>
                    <a:pt x="65" y="60"/>
                    <a:pt x="67" y="58"/>
                    <a:pt x="69" y="55"/>
                  </a:cubicBezTo>
                  <a:cubicBezTo>
                    <a:pt x="56" y="55"/>
                    <a:pt x="56" y="55"/>
                    <a:pt x="56" y="55"/>
                  </a:cubicBezTo>
                  <a:cubicBezTo>
                    <a:pt x="58" y="48"/>
                    <a:pt x="58" y="48"/>
                    <a:pt x="58" y="48"/>
                  </a:cubicBezTo>
                  <a:cubicBezTo>
                    <a:pt x="73" y="48"/>
                    <a:pt x="73" y="48"/>
                    <a:pt x="73" y="48"/>
                  </a:cubicBezTo>
                  <a:cubicBezTo>
                    <a:pt x="74" y="46"/>
                    <a:pt x="75" y="44"/>
                    <a:pt x="76" y="42"/>
                  </a:cubicBezTo>
                  <a:cubicBezTo>
                    <a:pt x="59" y="42"/>
                    <a:pt x="59" y="42"/>
                    <a:pt x="59" y="42"/>
                  </a:cubicBezTo>
                  <a:cubicBezTo>
                    <a:pt x="61" y="36"/>
                    <a:pt x="61" y="36"/>
                    <a:pt x="61" y="36"/>
                  </a:cubicBezTo>
                  <a:cubicBezTo>
                    <a:pt x="77" y="36"/>
                    <a:pt x="77" y="36"/>
                    <a:pt x="77" y="36"/>
                  </a:cubicBezTo>
                  <a:cubicBezTo>
                    <a:pt x="79" y="26"/>
                    <a:pt x="77" y="17"/>
                    <a:pt x="70" y="11"/>
                  </a:cubicBezTo>
                  <a:close/>
                  <a:moveTo>
                    <a:pt x="66" y="30"/>
                  </a:moveTo>
                  <a:cubicBezTo>
                    <a:pt x="57" y="30"/>
                    <a:pt x="57" y="30"/>
                    <a:pt x="57" y="30"/>
                  </a:cubicBezTo>
                  <a:cubicBezTo>
                    <a:pt x="55" y="30"/>
                    <a:pt x="54" y="31"/>
                    <a:pt x="54" y="32"/>
                  </a:cubicBezTo>
                  <a:cubicBezTo>
                    <a:pt x="48" y="52"/>
                    <a:pt x="48" y="52"/>
                    <a:pt x="48" y="52"/>
                  </a:cubicBezTo>
                  <a:cubicBezTo>
                    <a:pt x="46" y="60"/>
                    <a:pt x="37" y="65"/>
                    <a:pt x="29" y="65"/>
                  </a:cubicBezTo>
                  <a:cubicBezTo>
                    <a:pt x="12" y="65"/>
                    <a:pt x="12" y="65"/>
                    <a:pt x="12" y="65"/>
                  </a:cubicBezTo>
                  <a:cubicBezTo>
                    <a:pt x="14" y="55"/>
                    <a:pt x="14" y="55"/>
                    <a:pt x="14" y="55"/>
                  </a:cubicBezTo>
                  <a:cubicBezTo>
                    <a:pt x="24" y="55"/>
                    <a:pt x="24" y="55"/>
                    <a:pt x="24" y="55"/>
                  </a:cubicBezTo>
                  <a:cubicBezTo>
                    <a:pt x="25" y="55"/>
                    <a:pt x="27" y="54"/>
                    <a:pt x="28" y="53"/>
                  </a:cubicBezTo>
                  <a:cubicBezTo>
                    <a:pt x="32" y="34"/>
                    <a:pt x="32" y="34"/>
                    <a:pt x="32" y="34"/>
                  </a:cubicBezTo>
                  <a:cubicBezTo>
                    <a:pt x="34" y="27"/>
                    <a:pt x="43" y="21"/>
                    <a:pt x="51" y="21"/>
                  </a:cubicBezTo>
                  <a:cubicBezTo>
                    <a:pt x="68" y="21"/>
                    <a:pt x="68" y="21"/>
                    <a:pt x="68" y="21"/>
                  </a:cubicBezTo>
                  <a:lnTo>
                    <a:pt x="66"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sp>
        <p:nvSpPr>
          <p:cNvPr id="92" name="Freeform 6">
            <a:extLst>
              <a:ext uri="{FF2B5EF4-FFF2-40B4-BE49-F238E27FC236}">
                <a16:creationId xmlns:a16="http://schemas.microsoft.com/office/drawing/2014/main" id="{57368098-FE63-4972-B2A7-656BCE02FB01}"/>
              </a:ext>
            </a:extLst>
          </p:cNvPr>
          <p:cNvSpPr>
            <a:spLocks noEditPoints="1"/>
          </p:cNvSpPr>
          <p:nvPr/>
        </p:nvSpPr>
        <p:spPr bwMode="auto">
          <a:xfrm>
            <a:off x="7994254" y="5780227"/>
            <a:ext cx="944740" cy="151529"/>
          </a:xfrm>
          <a:custGeom>
            <a:avLst/>
            <a:gdLst>
              <a:gd name="T0" fmla="*/ 1 w 478"/>
              <a:gd name="T1" fmla="*/ 59 h 76"/>
              <a:gd name="T2" fmla="*/ 35 w 478"/>
              <a:gd name="T3" fmla="*/ 56 h 76"/>
              <a:gd name="T4" fmla="*/ 24 w 478"/>
              <a:gd name="T5" fmla="*/ 47 h 76"/>
              <a:gd name="T6" fmla="*/ 0 w 478"/>
              <a:gd name="T7" fmla="*/ 23 h 76"/>
              <a:gd name="T8" fmla="*/ 29 w 478"/>
              <a:gd name="T9" fmla="*/ 2 h 76"/>
              <a:gd name="T10" fmla="*/ 49 w 478"/>
              <a:gd name="T11" fmla="*/ 18 h 76"/>
              <a:gd name="T12" fmla="*/ 19 w 478"/>
              <a:gd name="T13" fmla="*/ 20 h 76"/>
              <a:gd name="T14" fmla="*/ 32 w 478"/>
              <a:gd name="T15" fmla="*/ 30 h 76"/>
              <a:gd name="T16" fmla="*/ 55 w 478"/>
              <a:gd name="T17" fmla="*/ 53 h 76"/>
              <a:gd name="T18" fmla="*/ 23 w 478"/>
              <a:gd name="T19" fmla="*/ 76 h 76"/>
              <a:gd name="T20" fmla="*/ 65 w 478"/>
              <a:gd name="T21" fmla="*/ 3 h 76"/>
              <a:gd name="T22" fmla="*/ 85 w 478"/>
              <a:gd name="T23" fmla="*/ 75 h 76"/>
              <a:gd name="T24" fmla="*/ 65 w 478"/>
              <a:gd name="T25" fmla="*/ 3 h 76"/>
              <a:gd name="T26" fmla="*/ 156 w 478"/>
              <a:gd name="T27" fmla="*/ 75 h 76"/>
              <a:gd name="T28" fmla="*/ 123 w 478"/>
              <a:gd name="T29" fmla="*/ 61 h 76"/>
              <a:gd name="T30" fmla="*/ 151 w 478"/>
              <a:gd name="T31" fmla="*/ 44 h 76"/>
              <a:gd name="T32" fmla="*/ 123 w 478"/>
              <a:gd name="T33" fmla="*/ 32 h 76"/>
              <a:gd name="T34" fmla="*/ 155 w 478"/>
              <a:gd name="T35" fmla="*/ 16 h 76"/>
              <a:gd name="T36" fmla="*/ 104 w 478"/>
              <a:gd name="T37" fmla="*/ 3 h 76"/>
              <a:gd name="T38" fmla="*/ 172 w 478"/>
              <a:gd name="T39" fmla="*/ 75 h 76"/>
              <a:gd name="T40" fmla="*/ 187 w 478"/>
              <a:gd name="T41" fmla="*/ 23 h 76"/>
              <a:gd name="T42" fmla="*/ 220 w 478"/>
              <a:gd name="T43" fmla="*/ 75 h 76"/>
              <a:gd name="T44" fmla="*/ 242 w 478"/>
              <a:gd name="T45" fmla="*/ 75 h 76"/>
              <a:gd name="T46" fmla="*/ 261 w 478"/>
              <a:gd name="T47" fmla="*/ 2 h 76"/>
              <a:gd name="T48" fmla="*/ 217 w 478"/>
              <a:gd name="T49" fmla="*/ 48 h 76"/>
              <a:gd name="T50" fmla="*/ 172 w 478"/>
              <a:gd name="T51" fmla="*/ 2 h 76"/>
              <a:gd name="T52" fmla="*/ 280 w 478"/>
              <a:gd name="T53" fmla="*/ 75 h 76"/>
              <a:gd name="T54" fmla="*/ 333 w 478"/>
              <a:gd name="T55" fmla="*/ 61 h 76"/>
              <a:gd name="T56" fmla="*/ 299 w 478"/>
              <a:gd name="T57" fmla="*/ 43 h 76"/>
              <a:gd name="T58" fmla="*/ 328 w 478"/>
              <a:gd name="T59" fmla="*/ 31 h 76"/>
              <a:gd name="T60" fmla="*/ 299 w 478"/>
              <a:gd name="T61" fmla="*/ 15 h 76"/>
              <a:gd name="T62" fmla="*/ 332 w 478"/>
              <a:gd name="T63" fmla="*/ 2 h 76"/>
              <a:gd name="T64" fmla="*/ 280 w 478"/>
              <a:gd name="T65" fmla="*/ 75 h 76"/>
              <a:gd name="T66" fmla="*/ 361 w 478"/>
              <a:gd name="T67" fmla="*/ 75 h 76"/>
              <a:gd name="T68" fmla="*/ 386 w 478"/>
              <a:gd name="T69" fmla="*/ 75 h 76"/>
              <a:gd name="T70" fmla="*/ 409 w 478"/>
              <a:gd name="T71" fmla="*/ 2 h 76"/>
              <a:gd name="T72" fmla="*/ 395 w 478"/>
              <a:gd name="T73" fmla="*/ 50 h 76"/>
              <a:gd name="T74" fmla="*/ 346 w 478"/>
              <a:gd name="T75" fmla="*/ 2 h 76"/>
              <a:gd name="T76" fmla="*/ 424 w 478"/>
              <a:gd name="T77" fmla="*/ 73 h 76"/>
              <a:gd name="T78" fmla="*/ 468 w 478"/>
              <a:gd name="T79" fmla="*/ 71 h 76"/>
              <a:gd name="T80" fmla="*/ 478 w 478"/>
              <a:gd name="T81" fmla="*/ 53 h 76"/>
              <a:gd name="T82" fmla="*/ 455 w 478"/>
              <a:gd name="T83" fmla="*/ 29 h 76"/>
              <a:gd name="T84" fmla="*/ 442 w 478"/>
              <a:gd name="T85" fmla="*/ 20 h 76"/>
              <a:gd name="T86" fmla="*/ 473 w 478"/>
              <a:gd name="T87" fmla="*/ 17 h 76"/>
              <a:gd name="T88" fmla="*/ 471 w 478"/>
              <a:gd name="T89" fmla="*/ 3 h 76"/>
              <a:gd name="T90" fmla="*/ 431 w 478"/>
              <a:gd name="T91" fmla="*/ 6 h 76"/>
              <a:gd name="T92" fmla="*/ 428 w 478"/>
              <a:gd name="T93" fmla="*/ 36 h 76"/>
              <a:gd name="T94" fmla="*/ 457 w 478"/>
              <a:gd name="T95" fmla="*/ 52 h 76"/>
              <a:gd name="T96" fmla="*/ 446 w 478"/>
              <a:gd name="T97" fmla="*/ 63 h 76"/>
              <a:gd name="T98" fmla="*/ 424 w 478"/>
              <a:gd name="T99"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8" h="76">
                <a:moveTo>
                  <a:pt x="1" y="73"/>
                </a:moveTo>
                <a:cubicBezTo>
                  <a:pt x="1" y="59"/>
                  <a:pt x="1" y="59"/>
                  <a:pt x="1" y="59"/>
                </a:cubicBezTo>
                <a:cubicBezTo>
                  <a:pt x="9" y="62"/>
                  <a:pt x="16" y="63"/>
                  <a:pt x="22" y="63"/>
                </a:cubicBezTo>
                <a:cubicBezTo>
                  <a:pt x="31" y="63"/>
                  <a:pt x="35" y="61"/>
                  <a:pt x="35" y="56"/>
                </a:cubicBezTo>
                <a:cubicBezTo>
                  <a:pt x="35" y="55"/>
                  <a:pt x="35" y="53"/>
                  <a:pt x="33" y="52"/>
                </a:cubicBezTo>
                <a:cubicBezTo>
                  <a:pt x="32" y="51"/>
                  <a:pt x="29" y="49"/>
                  <a:pt x="24" y="47"/>
                </a:cubicBezTo>
                <a:cubicBezTo>
                  <a:pt x="14" y="43"/>
                  <a:pt x="8" y="40"/>
                  <a:pt x="5" y="37"/>
                </a:cubicBezTo>
                <a:cubicBezTo>
                  <a:pt x="1" y="33"/>
                  <a:pt x="0" y="29"/>
                  <a:pt x="0" y="23"/>
                </a:cubicBezTo>
                <a:cubicBezTo>
                  <a:pt x="0" y="16"/>
                  <a:pt x="2" y="11"/>
                  <a:pt x="8" y="7"/>
                </a:cubicBezTo>
                <a:cubicBezTo>
                  <a:pt x="13" y="3"/>
                  <a:pt x="20" y="2"/>
                  <a:pt x="29" y="2"/>
                </a:cubicBezTo>
                <a:cubicBezTo>
                  <a:pt x="33" y="2"/>
                  <a:pt x="40" y="2"/>
                  <a:pt x="49" y="4"/>
                </a:cubicBezTo>
                <a:cubicBezTo>
                  <a:pt x="49" y="18"/>
                  <a:pt x="49" y="18"/>
                  <a:pt x="49" y="18"/>
                </a:cubicBezTo>
                <a:cubicBezTo>
                  <a:pt x="43" y="15"/>
                  <a:pt x="36" y="14"/>
                  <a:pt x="31" y="14"/>
                </a:cubicBezTo>
                <a:cubicBezTo>
                  <a:pt x="23" y="14"/>
                  <a:pt x="19" y="16"/>
                  <a:pt x="19" y="20"/>
                </a:cubicBezTo>
                <a:cubicBezTo>
                  <a:pt x="19" y="22"/>
                  <a:pt x="19" y="23"/>
                  <a:pt x="21" y="24"/>
                </a:cubicBezTo>
                <a:cubicBezTo>
                  <a:pt x="22" y="25"/>
                  <a:pt x="26" y="27"/>
                  <a:pt x="32" y="30"/>
                </a:cubicBezTo>
                <a:cubicBezTo>
                  <a:pt x="41" y="34"/>
                  <a:pt x="47" y="37"/>
                  <a:pt x="50" y="40"/>
                </a:cubicBezTo>
                <a:cubicBezTo>
                  <a:pt x="53" y="43"/>
                  <a:pt x="55" y="48"/>
                  <a:pt x="55" y="53"/>
                </a:cubicBezTo>
                <a:cubicBezTo>
                  <a:pt x="55" y="61"/>
                  <a:pt x="51" y="67"/>
                  <a:pt x="45" y="71"/>
                </a:cubicBezTo>
                <a:cubicBezTo>
                  <a:pt x="39" y="74"/>
                  <a:pt x="32" y="76"/>
                  <a:pt x="23" y="76"/>
                </a:cubicBezTo>
                <a:cubicBezTo>
                  <a:pt x="16" y="76"/>
                  <a:pt x="9" y="75"/>
                  <a:pt x="1" y="73"/>
                </a:cubicBezTo>
                <a:close/>
                <a:moveTo>
                  <a:pt x="65" y="3"/>
                </a:moveTo>
                <a:cubicBezTo>
                  <a:pt x="65" y="75"/>
                  <a:pt x="65" y="75"/>
                  <a:pt x="65" y="75"/>
                </a:cubicBezTo>
                <a:cubicBezTo>
                  <a:pt x="85" y="75"/>
                  <a:pt x="85" y="75"/>
                  <a:pt x="85" y="75"/>
                </a:cubicBezTo>
                <a:cubicBezTo>
                  <a:pt x="85" y="3"/>
                  <a:pt x="85" y="3"/>
                  <a:pt x="85" y="3"/>
                </a:cubicBezTo>
                <a:cubicBezTo>
                  <a:pt x="65" y="3"/>
                  <a:pt x="65" y="3"/>
                  <a:pt x="65" y="3"/>
                </a:cubicBezTo>
                <a:close/>
                <a:moveTo>
                  <a:pt x="104" y="75"/>
                </a:moveTo>
                <a:cubicBezTo>
                  <a:pt x="156" y="75"/>
                  <a:pt x="156" y="75"/>
                  <a:pt x="156" y="75"/>
                </a:cubicBezTo>
                <a:cubicBezTo>
                  <a:pt x="156" y="61"/>
                  <a:pt x="156" y="61"/>
                  <a:pt x="156" y="61"/>
                </a:cubicBezTo>
                <a:cubicBezTo>
                  <a:pt x="123" y="61"/>
                  <a:pt x="123" y="61"/>
                  <a:pt x="123" y="61"/>
                </a:cubicBezTo>
                <a:cubicBezTo>
                  <a:pt x="123" y="44"/>
                  <a:pt x="123" y="44"/>
                  <a:pt x="123" y="44"/>
                </a:cubicBezTo>
                <a:cubicBezTo>
                  <a:pt x="151" y="44"/>
                  <a:pt x="151" y="44"/>
                  <a:pt x="151" y="44"/>
                </a:cubicBezTo>
                <a:cubicBezTo>
                  <a:pt x="151" y="32"/>
                  <a:pt x="151" y="32"/>
                  <a:pt x="151" y="32"/>
                </a:cubicBezTo>
                <a:cubicBezTo>
                  <a:pt x="123" y="32"/>
                  <a:pt x="123" y="32"/>
                  <a:pt x="123" y="32"/>
                </a:cubicBezTo>
                <a:cubicBezTo>
                  <a:pt x="123" y="16"/>
                  <a:pt x="123" y="16"/>
                  <a:pt x="123" y="16"/>
                </a:cubicBezTo>
                <a:cubicBezTo>
                  <a:pt x="155" y="16"/>
                  <a:pt x="155" y="16"/>
                  <a:pt x="155" y="16"/>
                </a:cubicBezTo>
                <a:cubicBezTo>
                  <a:pt x="155" y="3"/>
                  <a:pt x="155" y="3"/>
                  <a:pt x="155" y="3"/>
                </a:cubicBezTo>
                <a:cubicBezTo>
                  <a:pt x="104" y="3"/>
                  <a:pt x="104" y="3"/>
                  <a:pt x="104" y="3"/>
                </a:cubicBezTo>
                <a:cubicBezTo>
                  <a:pt x="104" y="75"/>
                  <a:pt x="104" y="75"/>
                  <a:pt x="104" y="75"/>
                </a:cubicBezTo>
                <a:close/>
                <a:moveTo>
                  <a:pt x="172" y="75"/>
                </a:moveTo>
                <a:cubicBezTo>
                  <a:pt x="187" y="75"/>
                  <a:pt x="187" y="75"/>
                  <a:pt x="187" y="75"/>
                </a:cubicBezTo>
                <a:cubicBezTo>
                  <a:pt x="187" y="23"/>
                  <a:pt x="187" y="23"/>
                  <a:pt x="187" y="23"/>
                </a:cubicBezTo>
                <a:cubicBezTo>
                  <a:pt x="208" y="75"/>
                  <a:pt x="208" y="75"/>
                  <a:pt x="208" y="75"/>
                </a:cubicBezTo>
                <a:cubicBezTo>
                  <a:pt x="220" y="75"/>
                  <a:pt x="220" y="75"/>
                  <a:pt x="220" y="75"/>
                </a:cubicBezTo>
                <a:cubicBezTo>
                  <a:pt x="242" y="23"/>
                  <a:pt x="242" y="23"/>
                  <a:pt x="242" y="23"/>
                </a:cubicBezTo>
                <a:cubicBezTo>
                  <a:pt x="242" y="75"/>
                  <a:pt x="242" y="75"/>
                  <a:pt x="242" y="75"/>
                </a:cubicBezTo>
                <a:cubicBezTo>
                  <a:pt x="261" y="75"/>
                  <a:pt x="261" y="75"/>
                  <a:pt x="261" y="75"/>
                </a:cubicBezTo>
                <a:cubicBezTo>
                  <a:pt x="261" y="2"/>
                  <a:pt x="261" y="2"/>
                  <a:pt x="261" y="2"/>
                </a:cubicBezTo>
                <a:cubicBezTo>
                  <a:pt x="236" y="2"/>
                  <a:pt x="236" y="2"/>
                  <a:pt x="236" y="2"/>
                </a:cubicBezTo>
                <a:cubicBezTo>
                  <a:pt x="217" y="48"/>
                  <a:pt x="217" y="48"/>
                  <a:pt x="217" y="48"/>
                </a:cubicBezTo>
                <a:cubicBezTo>
                  <a:pt x="199" y="2"/>
                  <a:pt x="199" y="2"/>
                  <a:pt x="199" y="2"/>
                </a:cubicBezTo>
                <a:cubicBezTo>
                  <a:pt x="172" y="2"/>
                  <a:pt x="172" y="2"/>
                  <a:pt x="172" y="2"/>
                </a:cubicBezTo>
                <a:cubicBezTo>
                  <a:pt x="172" y="75"/>
                  <a:pt x="172" y="75"/>
                  <a:pt x="172" y="75"/>
                </a:cubicBezTo>
                <a:close/>
                <a:moveTo>
                  <a:pt x="280" y="75"/>
                </a:moveTo>
                <a:cubicBezTo>
                  <a:pt x="333" y="75"/>
                  <a:pt x="333" y="75"/>
                  <a:pt x="333" y="75"/>
                </a:cubicBezTo>
                <a:cubicBezTo>
                  <a:pt x="333" y="61"/>
                  <a:pt x="333" y="61"/>
                  <a:pt x="333" y="61"/>
                </a:cubicBezTo>
                <a:cubicBezTo>
                  <a:pt x="299" y="61"/>
                  <a:pt x="299" y="61"/>
                  <a:pt x="299" y="61"/>
                </a:cubicBezTo>
                <a:cubicBezTo>
                  <a:pt x="299" y="43"/>
                  <a:pt x="299" y="43"/>
                  <a:pt x="299" y="43"/>
                </a:cubicBezTo>
                <a:cubicBezTo>
                  <a:pt x="328" y="43"/>
                  <a:pt x="328" y="43"/>
                  <a:pt x="328" y="43"/>
                </a:cubicBezTo>
                <a:cubicBezTo>
                  <a:pt x="328" y="31"/>
                  <a:pt x="328" y="31"/>
                  <a:pt x="328" y="31"/>
                </a:cubicBezTo>
                <a:cubicBezTo>
                  <a:pt x="299" y="31"/>
                  <a:pt x="299" y="31"/>
                  <a:pt x="299" y="31"/>
                </a:cubicBezTo>
                <a:cubicBezTo>
                  <a:pt x="299" y="15"/>
                  <a:pt x="299" y="15"/>
                  <a:pt x="299" y="15"/>
                </a:cubicBezTo>
                <a:cubicBezTo>
                  <a:pt x="332" y="15"/>
                  <a:pt x="332" y="15"/>
                  <a:pt x="332" y="15"/>
                </a:cubicBezTo>
                <a:cubicBezTo>
                  <a:pt x="332" y="2"/>
                  <a:pt x="332" y="2"/>
                  <a:pt x="332" y="2"/>
                </a:cubicBezTo>
                <a:cubicBezTo>
                  <a:pt x="280" y="2"/>
                  <a:pt x="280" y="2"/>
                  <a:pt x="280" y="2"/>
                </a:cubicBezTo>
                <a:cubicBezTo>
                  <a:pt x="280" y="75"/>
                  <a:pt x="280" y="75"/>
                  <a:pt x="280" y="75"/>
                </a:cubicBezTo>
                <a:close/>
                <a:moveTo>
                  <a:pt x="346" y="75"/>
                </a:moveTo>
                <a:cubicBezTo>
                  <a:pt x="361" y="75"/>
                  <a:pt x="361" y="75"/>
                  <a:pt x="361" y="75"/>
                </a:cubicBezTo>
                <a:cubicBezTo>
                  <a:pt x="361" y="25"/>
                  <a:pt x="361" y="25"/>
                  <a:pt x="361" y="25"/>
                </a:cubicBezTo>
                <a:cubicBezTo>
                  <a:pt x="386" y="75"/>
                  <a:pt x="386" y="75"/>
                  <a:pt x="386" y="75"/>
                </a:cubicBezTo>
                <a:cubicBezTo>
                  <a:pt x="409" y="75"/>
                  <a:pt x="409" y="75"/>
                  <a:pt x="409" y="75"/>
                </a:cubicBezTo>
                <a:cubicBezTo>
                  <a:pt x="409" y="2"/>
                  <a:pt x="409" y="2"/>
                  <a:pt x="409" y="2"/>
                </a:cubicBezTo>
                <a:cubicBezTo>
                  <a:pt x="395" y="2"/>
                  <a:pt x="395" y="2"/>
                  <a:pt x="395" y="2"/>
                </a:cubicBezTo>
                <a:cubicBezTo>
                  <a:pt x="395" y="50"/>
                  <a:pt x="395" y="50"/>
                  <a:pt x="395" y="50"/>
                </a:cubicBezTo>
                <a:cubicBezTo>
                  <a:pt x="370" y="2"/>
                  <a:pt x="370" y="2"/>
                  <a:pt x="370" y="2"/>
                </a:cubicBezTo>
                <a:cubicBezTo>
                  <a:pt x="346" y="2"/>
                  <a:pt x="346" y="2"/>
                  <a:pt x="346" y="2"/>
                </a:cubicBezTo>
                <a:cubicBezTo>
                  <a:pt x="346" y="75"/>
                  <a:pt x="346" y="75"/>
                  <a:pt x="346" y="75"/>
                </a:cubicBezTo>
                <a:close/>
                <a:moveTo>
                  <a:pt x="424" y="73"/>
                </a:moveTo>
                <a:cubicBezTo>
                  <a:pt x="431" y="75"/>
                  <a:pt x="439" y="76"/>
                  <a:pt x="446" y="76"/>
                </a:cubicBezTo>
                <a:cubicBezTo>
                  <a:pt x="455" y="76"/>
                  <a:pt x="463" y="74"/>
                  <a:pt x="468" y="71"/>
                </a:cubicBezTo>
                <a:cubicBezTo>
                  <a:pt x="475" y="67"/>
                  <a:pt x="478" y="61"/>
                  <a:pt x="478" y="53"/>
                </a:cubicBezTo>
                <a:cubicBezTo>
                  <a:pt x="478" y="53"/>
                  <a:pt x="478" y="53"/>
                  <a:pt x="478" y="53"/>
                </a:cubicBezTo>
                <a:cubicBezTo>
                  <a:pt x="478" y="47"/>
                  <a:pt x="477" y="43"/>
                  <a:pt x="473" y="39"/>
                </a:cubicBezTo>
                <a:cubicBezTo>
                  <a:pt x="470" y="36"/>
                  <a:pt x="464" y="33"/>
                  <a:pt x="455" y="29"/>
                </a:cubicBezTo>
                <a:cubicBezTo>
                  <a:pt x="449" y="26"/>
                  <a:pt x="445" y="24"/>
                  <a:pt x="444" y="24"/>
                </a:cubicBezTo>
                <a:cubicBezTo>
                  <a:pt x="442" y="23"/>
                  <a:pt x="442" y="21"/>
                  <a:pt x="442" y="20"/>
                </a:cubicBezTo>
                <a:cubicBezTo>
                  <a:pt x="442" y="15"/>
                  <a:pt x="446" y="13"/>
                  <a:pt x="454" y="13"/>
                </a:cubicBezTo>
                <a:cubicBezTo>
                  <a:pt x="460" y="13"/>
                  <a:pt x="466" y="14"/>
                  <a:pt x="473" y="17"/>
                </a:cubicBezTo>
                <a:cubicBezTo>
                  <a:pt x="473" y="3"/>
                  <a:pt x="473" y="3"/>
                  <a:pt x="473" y="3"/>
                </a:cubicBezTo>
                <a:cubicBezTo>
                  <a:pt x="471" y="3"/>
                  <a:pt x="471" y="3"/>
                  <a:pt x="471" y="3"/>
                </a:cubicBezTo>
                <a:cubicBezTo>
                  <a:pt x="463" y="1"/>
                  <a:pt x="457" y="0"/>
                  <a:pt x="452" y="0"/>
                </a:cubicBezTo>
                <a:cubicBezTo>
                  <a:pt x="443" y="0"/>
                  <a:pt x="436" y="2"/>
                  <a:pt x="431" y="6"/>
                </a:cubicBezTo>
                <a:cubicBezTo>
                  <a:pt x="425" y="10"/>
                  <a:pt x="422" y="15"/>
                  <a:pt x="422" y="22"/>
                </a:cubicBezTo>
                <a:cubicBezTo>
                  <a:pt x="422" y="28"/>
                  <a:pt x="424" y="33"/>
                  <a:pt x="428" y="36"/>
                </a:cubicBezTo>
                <a:cubicBezTo>
                  <a:pt x="431" y="39"/>
                  <a:pt x="437" y="42"/>
                  <a:pt x="447" y="46"/>
                </a:cubicBezTo>
                <a:cubicBezTo>
                  <a:pt x="452" y="49"/>
                  <a:pt x="455" y="50"/>
                  <a:pt x="457" y="52"/>
                </a:cubicBezTo>
                <a:cubicBezTo>
                  <a:pt x="458" y="53"/>
                  <a:pt x="459" y="54"/>
                  <a:pt x="459" y="56"/>
                </a:cubicBezTo>
                <a:cubicBezTo>
                  <a:pt x="459" y="61"/>
                  <a:pt x="454" y="63"/>
                  <a:pt x="446" y="63"/>
                </a:cubicBezTo>
                <a:cubicBezTo>
                  <a:pt x="439" y="63"/>
                  <a:pt x="432" y="62"/>
                  <a:pt x="424" y="59"/>
                </a:cubicBezTo>
                <a:cubicBezTo>
                  <a:pt x="424" y="73"/>
                  <a:pt x="424" y="73"/>
                  <a:pt x="424"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 name="Freeform 5">
            <a:extLst>
              <a:ext uri="{FF2B5EF4-FFF2-40B4-BE49-F238E27FC236}">
                <a16:creationId xmlns:a16="http://schemas.microsoft.com/office/drawing/2014/main" id="{A491A07C-CEC1-42D5-B104-FFC298BCFB27}"/>
              </a:ext>
            </a:extLst>
          </p:cNvPr>
          <p:cNvSpPr>
            <a:spLocks noEditPoints="1"/>
          </p:cNvSpPr>
          <p:nvPr/>
        </p:nvSpPr>
        <p:spPr bwMode="auto">
          <a:xfrm>
            <a:off x="9202128" y="5780227"/>
            <a:ext cx="1338097" cy="200714"/>
          </a:xfrm>
          <a:custGeom>
            <a:avLst/>
            <a:gdLst>
              <a:gd name="T0" fmla="*/ 0 w 680"/>
              <a:gd name="T1" fmla="*/ 11 h 101"/>
              <a:gd name="T2" fmla="*/ 33 w 680"/>
              <a:gd name="T3" fmla="*/ 43 h 101"/>
              <a:gd name="T4" fmla="*/ 66 w 680"/>
              <a:gd name="T5" fmla="*/ 11 h 101"/>
              <a:gd name="T6" fmla="*/ 39 w 680"/>
              <a:gd name="T7" fmla="*/ 83 h 101"/>
              <a:gd name="T8" fmla="*/ 27 w 680"/>
              <a:gd name="T9" fmla="*/ 55 h 101"/>
              <a:gd name="T10" fmla="*/ 115 w 680"/>
              <a:gd name="T11" fmla="*/ 47 h 101"/>
              <a:gd name="T12" fmla="*/ 72 w 680"/>
              <a:gd name="T13" fmla="*/ 47 h 101"/>
              <a:gd name="T14" fmla="*/ 93 w 680"/>
              <a:gd name="T15" fmla="*/ 9 h 101"/>
              <a:gd name="T16" fmla="*/ 93 w 680"/>
              <a:gd name="T17" fmla="*/ 84 h 101"/>
              <a:gd name="T18" fmla="*/ 93 w 680"/>
              <a:gd name="T19" fmla="*/ 9 h 101"/>
              <a:gd name="T20" fmla="*/ 146 w 680"/>
              <a:gd name="T21" fmla="*/ 11 h 101"/>
              <a:gd name="T22" fmla="*/ 178 w 680"/>
              <a:gd name="T23" fmla="*/ 11 h 101"/>
              <a:gd name="T24" fmla="*/ 165 w 680"/>
              <a:gd name="T25" fmla="*/ 40 h 101"/>
              <a:gd name="T26" fmla="*/ 180 w 680"/>
              <a:gd name="T27" fmla="*/ 83 h 101"/>
              <a:gd name="T28" fmla="*/ 146 w 680"/>
              <a:gd name="T29" fmla="*/ 59 h 101"/>
              <a:gd name="T30" fmla="*/ 134 w 680"/>
              <a:gd name="T31" fmla="*/ 83 h 101"/>
              <a:gd name="T32" fmla="*/ 222 w 680"/>
              <a:gd name="T33" fmla="*/ 20 h 101"/>
              <a:gd name="T34" fmla="*/ 222 w 680"/>
              <a:gd name="T35" fmla="*/ 74 h 101"/>
              <a:gd name="T36" fmla="*/ 222 w 680"/>
              <a:gd name="T37" fmla="*/ 20 h 101"/>
              <a:gd name="T38" fmla="*/ 188 w 680"/>
              <a:gd name="T39" fmla="*/ 47 h 101"/>
              <a:gd name="T40" fmla="*/ 256 w 680"/>
              <a:gd name="T41" fmla="*/ 47 h 101"/>
              <a:gd name="T42" fmla="*/ 327 w 680"/>
              <a:gd name="T43" fmla="*/ 83 h 101"/>
              <a:gd name="T44" fmla="*/ 317 w 680"/>
              <a:gd name="T45" fmla="*/ 74 h 101"/>
              <a:gd name="T46" fmla="*/ 261 w 680"/>
              <a:gd name="T47" fmla="*/ 47 h 101"/>
              <a:gd name="T48" fmla="*/ 326 w 680"/>
              <a:gd name="T49" fmla="*/ 34 h 101"/>
              <a:gd name="T50" fmla="*/ 295 w 680"/>
              <a:gd name="T51" fmla="*/ 20 h 101"/>
              <a:gd name="T52" fmla="*/ 295 w 680"/>
              <a:gd name="T53" fmla="*/ 74 h 101"/>
              <a:gd name="T54" fmla="*/ 296 w 680"/>
              <a:gd name="T55" fmla="*/ 54 h 101"/>
              <a:gd name="T56" fmla="*/ 327 w 680"/>
              <a:gd name="T57" fmla="*/ 45 h 101"/>
              <a:gd name="T58" fmla="*/ 363 w 680"/>
              <a:gd name="T59" fmla="*/ 23 h 101"/>
              <a:gd name="T60" fmla="*/ 363 w 680"/>
              <a:gd name="T61" fmla="*/ 23 h 101"/>
              <a:gd name="T62" fmla="*/ 352 w 680"/>
              <a:gd name="T63" fmla="*/ 54 h 101"/>
              <a:gd name="T64" fmla="*/ 329 w 680"/>
              <a:gd name="T65" fmla="*/ 83 h 101"/>
              <a:gd name="T66" fmla="*/ 349 w 680"/>
              <a:gd name="T67" fmla="*/ 64 h 101"/>
              <a:gd name="T68" fmla="*/ 384 w 680"/>
              <a:gd name="T69" fmla="*/ 83 h 101"/>
              <a:gd name="T70" fmla="*/ 370 w 680"/>
              <a:gd name="T71" fmla="*/ 11 h 101"/>
              <a:gd name="T72" fmla="*/ 329 w 680"/>
              <a:gd name="T73" fmla="*/ 83 h 101"/>
              <a:gd name="T74" fmla="*/ 401 w 680"/>
              <a:gd name="T75" fmla="*/ 11 h 101"/>
              <a:gd name="T76" fmla="*/ 414 w 680"/>
              <a:gd name="T77" fmla="*/ 66 h 101"/>
              <a:gd name="T78" fmla="*/ 441 w 680"/>
              <a:gd name="T79" fmla="*/ 11 h 101"/>
              <a:gd name="T80" fmla="*/ 455 w 680"/>
              <a:gd name="T81" fmla="*/ 66 h 101"/>
              <a:gd name="T82" fmla="*/ 481 w 680"/>
              <a:gd name="T83" fmla="*/ 11 h 101"/>
              <a:gd name="T84" fmla="*/ 449 w 680"/>
              <a:gd name="T85" fmla="*/ 83 h 101"/>
              <a:gd name="T86" fmla="*/ 434 w 680"/>
              <a:gd name="T87" fmla="*/ 28 h 101"/>
              <a:gd name="T88" fmla="*/ 407 w 680"/>
              <a:gd name="T89" fmla="*/ 83 h 101"/>
              <a:gd name="T90" fmla="*/ 502 w 680"/>
              <a:gd name="T91" fmla="*/ 23 h 101"/>
              <a:gd name="T92" fmla="*/ 502 w 680"/>
              <a:gd name="T93" fmla="*/ 23 h 101"/>
              <a:gd name="T94" fmla="*/ 491 w 680"/>
              <a:gd name="T95" fmla="*/ 54 h 101"/>
              <a:gd name="T96" fmla="*/ 468 w 680"/>
              <a:gd name="T97" fmla="*/ 83 h 101"/>
              <a:gd name="T98" fmla="*/ 488 w 680"/>
              <a:gd name="T99" fmla="*/ 64 h 101"/>
              <a:gd name="T100" fmla="*/ 523 w 680"/>
              <a:gd name="T101" fmla="*/ 83 h 101"/>
              <a:gd name="T102" fmla="*/ 509 w 680"/>
              <a:gd name="T103" fmla="*/ 11 h 101"/>
              <a:gd name="T104" fmla="*/ 468 w 680"/>
              <a:gd name="T105" fmla="*/ 83 h 101"/>
              <a:gd name="T106" fmla="*/ 631 w 680"/>
              <a:gd name="T107" fmla="*/ 0 h 101"/>
              <a:gd name="T108" fmla="*/ 631 w 680"/>
              <a:gd name="T10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0" h="101">
                <a:moveTo>
                  <a:pt x="27" y="55"/>
                </a:moveTo>
                <a:cubicBezTo>
                  <a:pt x="0" y="11"/>
                  <a:pt x="0" y="11"/>
                  <a:pt x="0" y="11"/>
                </a:cubicBezTo>
                <a:cubicBezTo>
                  <a:pt x="14" y="11"/>
                  <a:pt x="14" y="11"/>
                  <a:pt x="14" y="11"/>
                </a:cubicBezTo>
                <a:cubicBezTo>
                  <a:pt x="33" y="43"/>
                  <a:pt x="33" y="43"/>
                  <a:pt x="33" y="43"/>
                </a:cubicBezTo>
                <a:cubicBezTo>
                  <a:pt x="52" y="11"/>
                  <a:pt x="52" y="11"/>
                  <a:pt x="52" y="11"/>
                </a:cubicBezTo>
                <a:cubicBezTo>
                  <a:pt x="66" y="11"/>
                  <a:pt x="66" y="11"/>
                  <a:pt x="66" y="11"/>
                </a:cubicBezTo>
                <a:cubicBezTo>
                  <a:pt x="39" y="55"/>
                  <a:pt x="39" y="55"/>
                  <a:pt x="39" y="55"/>
                </a:cubicBezTo>
                <a:cubicBezTo>
                  <a:pt x="39" y="83"/>
                  <a:pt x="39" y="83"/>
                  <a:pt x="39" y="83"/>
                </a:cubicBezTo>
                <a:cubicBezTo>
                  <a:pt x="27" y="83"/>
                  <a:pt x="27" y="83"/>
                  <a:pt x="27" y="83"/>
                </a:cubicBezTo>
                <a:lnTo>
                  <a:pt x="27" y="55"/>
                </a:lnTo>
                <a:close/>
                <a:moveTo>
                  <a:pt x="93" y="20"/>
                </a:moveTo>
                <a:cubicBezTo>
                  <a:pt x="109" y="20"/>
                  <a:pt x="115" y="33"/>
                  <a:pt x="115" y="47"/>
                </a:cubicBezTo>
                <a:cubicBezTo>
                  <a:pt x="115" y="61"/>
                  <a:pt x="109" y="74"/>
                  <a:pt x="93" y="74"/>
                </a:cubicBezTo>
                <a:cubicBezTo>
                  <a:pt x="78" y="74"/>
                  <a:pt x="72" y="61"/>
                  <a:pt x="72" y="47"/>
                </a:cubicBezTo>
                <a:cubicBezTo>
                  <a:pt x="72" y="33"/>
                  <a:pt x="78" y="20"/>
                  <a:pt x="93" y="20"/>
                </a:cubicBezTo>
                <a:close/>
                <a:moveTo>
                  <a:pt x="93" y="9"/>
                </a:moveTo>
                <a:cubicBezTo>
                  <a:pt x="72" y="9"/>
                  <a:pt x="59" y="26"/>
                  <a:pt x="59" y="47"/>
                </a:cubicBezTo>
                <a:cubicBezTo>
                  <a:pt x="59" y="67"/>
                  <a:pt x="72" y="84"/>
                  <a:pt x="93" y="84"/>
                </a:cubicBezTo>
                <a:cubicBezTo>
                  <a:pt x="115" y="84"/>
                  <a:pt x="127" y="67"/>
                  <a:pt x="127" y="47"/>
                </a:cubicBezTo>
                <a:cubicBezTo>
                  <a:pt x="127" y="26"/>
                  <a:pt x="115" y="9"/>
                  <a:pt x="93" y="9"/>
                </a:cubicBezTo>
                <a:close/>
                <a:moveTo>
                  <a:pt x="134" y="11"/>
                </a:moveTo>
                <a:cubicBezTo>
                  <a:pt x="146" y="11"/>
                  <a:pt x="146" y="11"/>
                  <a:pt x="146" y="11"/>
                </a:cubicBezTo>
                <a:cubicBezTo>
                  <a:pt x="146" y="44"/>
                  <a:pt x="146" y="44"/>
                  <a:pt x="146" y="44"/>
                </a:cubicBezTo>
                <a:cubicBezTo>
                  <a:pt x="178" y="11"/>
                  <a:pt x="178" y="11"/>
                  <a:pt x="178" y="11"/>
                </a:cubicBezTo>
                <a:cubicBezTo>
                  <a:pt x="194" y="11"/>
                  <a:pt x="194" y="11"/>
                  <a:pt x="194" y="11"/>
                </a:cubicBezTo>
                <a:cubicBezTo>
                  <a:pt x="165" y="40"/>
                  <a:pt x="165" y="40"/>
                  <a:pt x="165" y="40"/>
                </a:cubicBezTo>
                <a:cubicBezTo>
                  <a:pt x="196" y="83"/>
                  <a:pt x="196" y="83"/>
                  <a:pt x="196" y="83"/>
                </a:cubicBezTo>
                <a:cubicBezTo>
                  <a:pt x="180" y="83"/>
                  <a:pt x="180" y="83"/>
                  <a:pt x="180" y="83"/>
                </a:cubicBezTo>
                <a:cubicBezTo>
                  <a:pt x="157" y="48"/>
                  <a:pt x="157" y="48"/>
                  <a:pt x="157" y="48"/>
                </a:cubicBezTo>
                <a:cubicBezTo>
                  <a:pt x="146" y="59"/>
                  <a:pt x="146" y="59"/>
                  <a:pt x="146" y="59"/>
                </a:cubicBezTo>
                <a:cubicBezTo>
                  <a:pt x="146" y="83"/>
                  <a:pt x="146" y="83"/>
                  <a:pt x="146" y="83"/>
                </a:cubicBezTo>
                <a:cubicBezTo>
                  <a:pt x="134" y="83"/>
                  <a:pt x="134" y="83"/>
                  <a:pt x="134" y="83"/>
                </a:cubicBezTo>
                <a:lnTo>
                  <a:pt x="134" y="11"/>
                </a:lnTo>
                <a:close/>
                <a:moveTo>
                  <a:pt x="222" y="20"/>
                </a:moveTo>
                <a:cubicBezTo>
                  <a:pt x="237" y="20"/>
                  <a:pt x="243" y="33"/>
                  <a:pt x="243" y="47"/>
                </a:cubicBezTo>
                <a:cubicBezTo>
                  <a:pt x="243" y="61"/>
                  <a:pt x="237" y="74"/>
                  <a:pt x="222" y="74"/>
                </a:cubicBezTo>
                <a:cubicBezTo>
                  <a:pt x="206" y="74"/>
                  <a:pt x="200" y="61"/>
                  <a:pt x="200" y="47"/>
                </a:cubicBezTo>
                <a:cubicBezTo>
                  <a:pt x="200" y="33"/>
                  <a:pt x="206" y="20"/>
                  <a:pt x="222" y="20"/>
                </a:cubicBezTo>
                <a:close/>
                <a:moveTo>
                  <a:pt x="222" y="9"/>
                </a:moveTo>
                <a:cubicBezTo>
                  <a:pt x="200" y="9"/>
                  <a:pt x="188" y="26"/>
                  <a:pt x="188" y="47"/>
                </a:cubicBezTo>
                <a:cubicBezTo>
                  <a:pt x="188" y="67"/>
                  <a:pt x="200" y="84"/>
                  <a:pt x="222" y="84"/>
                </a:cubicBezTo>
                <a:cubicBezTo>
                  <a:pt x="243" y="84"/>
                  <a:pt x="256" y="67"/>
                  <a:pt x="256" y="47"/>
                </a:cubicBezTo>
                <a:cubicBezTo>
                  <a:pt x="256" y="26"/>
                  <a:pt x="243" y="9"/>
                  <a:pt x="222" y="9"/>
                </a:cubicBezTo>
                <a:close/>
                <a:moveTo>
                  <a:pt x="327" y="83"/>
                </a:moveTo>
                <a:cubicBezTo>
                  <a:pt x="319" y="83"/>
                  <a:pt x="319" y="83"/>
                  <a:pt x="319" y="83"/>
                </a:cubicBezTo>
                <a:cubicBezTo>
                  <a:pt x="317" y="74"/>
                  <a:pt x="317" y="74"/>
                  <a:pt x="317" y="74"/>
                </a:cubicBezTo>
                <a:cubicBezTo>
                  <a:pt x="310" y="82"/>
                  <a:pt x="304" y="84"/>
                  <a:pt x="295" y="84"/>
                </a:cubicBezTo>
                <a:cubicBezTo>
                  <a:pt x="274" y="84"/>
                  <a:pt x="261" y="67"/>
                  <a:pt x="261" y="47"/>
                </a:cubicBezTo>
                <a:cubicBezTo>
                  <a:pt x="261" y="26"/>
                  <a:pt x="274" y="9"/>
                  <a:pt x="295" y="9"/>
                </a:cubicBezTo>
                <a:cubicBezTo>
                  <a:pt x="311" y="9"/>
                  <a:pt x="324" y="18"/>
                  <a:pt x="326" y="34"/>
                </a:cubicBezTo>
                <a:cubicBezTo>
                  <a:pt x="314" y="34"/>
                  <a:pt x="314" y="34"/>
                  <a:pt x="314" y="34"/>
                </a:cubicBezTo>
                <a:cubicBezTo>
                  <a:pt x="312" y="24"/>
                  <a:pt x="304" y="20"/>
                  <a:pt x="295" y="20"/>
                </a:cubicBezTo>
                <a:cubicBezTo>
                  <a:pt x="280" y="20"/>
                  <a:pt x="274" y="33"/>
                  <a:pt x="274" y="47"/>
                </a:cubicBezTo>
                <a:cubicBezTo>
                  <a:pt x="274" y="61"/>
                  <a:pt x="280" y="74"/>
                  <a:pt x="295" y="74"/>
                </a:cubicBezTo>
                <a:cubicBezTo>
                  <a:pt x="308" y="74"/>
                  <a:pt x="315" y="67"/>
                  <a:pt x="315" y="54"/>
                </a:cubicBezTo>
                <a:cubicBezTo>
                  <a:pt x="296" y="54"/>
                  <a:pt x="296" y="54"/>
                  <a:pt x="296" y="54"/>
                </a:cubicBezTo>
                <a:cubicBezTo>
                  <a:pt x="296" y="45"/>
                  <a:pt x="296" y="45"/>
                  <a:pt x="296" y="45"/>
                </a:cubicBezTo>
                <a:cubicBezTo>
                  <a:pt x="327" y="45"/>
                  <a:pt x="327" y="45"/>
                  <a:pt x="327" y="45"/>
                </a:cubicBezTo>
                <a:lnTo>
                  <a:pt x="327" y="83"/>
                </a:lnTo>
                <a:close/>
                <a:moveTo>
                  <a:pt x="363" y="23"/>
                </a:moveTo>
                <a:cubicBezTo>
                  <a:pt x="363" y="23"/>
                  <a:pt x="363" y="23"/>
                  <a:pt x="363" y="23"/>
                </a:cubicBezTo>
                <a:cubicBezTo>
                  <a:pt x="363" y="23"/>
                  <a:pt x="363" y="23"/>
                  <a:pt x="363" y="23"/>
                </a:cubicBezTo>
                <a:cubicBezTo>
                  <a:pt x="374" y="54"/>
                  <a:pt x="374" y="54"/>
                  <a:pt x="374" y="54"/>
                </a:cubicBezTo>
                <a:cubicBezTo>
                  <a:pt x="352" y="54"/>
                  <a:pt x="352" y="54"/>
                  <a:pt x="352" y="54"/>
                </a:cubicBezTo>
                <a:lnTo>
                  <a:pt x="363" y="23"/>
                </a:lnTo>
                <a:close/>
                <a:moveTo>
                  <a:pt x="329" y="83"/>
                </a:moveTo>
                <a:cubicBezTo>
                  <a:pt x="342" y="83"/>
                  <a:pt x="342" y="83"/>
                  <a:pt x="342" y="83"/>
                </a:cubicBezTo>
                <a:cubicBezTo>
                  <a:pt x="349" y="64"/>
                  <a:pt x="349" y="64"/>
                  <a:pt x="349" y="64"/>
                </a:cubicBezTo>
                <a:cubicBezTo>
                  <a:pt x="377" y="64"/>
                  <a:pt x="377" y="64"/>
                  <a:pt x="377" y="64"/>
                </a:cubicBezTo>
                <a:cubicBezTo>
                  <a:pt x="384" y="83"/>
                  <a:pt x="384" y="83"/>
                  <a:pt x="384" y="83"/>
                </a:cubicBezTo>
                <a:cubicBezTo>
                  <a:pt x="397" y="83"/>
                  <a:pt x="397" y="83"/>
                  <a:pt x="397" y="83"/>
                </a:cubicBezTo>
                <a:cubicBezTo>
                  <a:pt x="370" y="11"/>
                  <a:pt x="370" y="11"/>
                  <a:pt x="370" y="11"/>
                </a:cubicBezTo>
                <a:cubicBezTo>
                  <a:pt x="356" y="11"/>
                  <a:pt x="356" y="11"/>
                  <a:pt x="356" y="11"/>
                </a:cubicBezTo>
                <a:lnTo>
                  <a:pt x="329" y="83"/>
                </a:lnTo>
                <a:close/>
                <a:moveTo>
                  <a:pt x="388" y="11"/>
                </a:moveTo>
                <a:cubicBezTo>
                  <a:pt x="401" y="11"/>
                  <a:pt x="401" y="11"/>
                  <a:pt x="401" y="11"/>
                </a:cubicBezTo>
                <a:cubicBezTo>
                  <a:pt x="414" y="66"/>
                  <a:pt x="414" y="66"/>
                  <a:pt x="414" y="66"/>
                </a:cubicBezTo>
                <a:cubicBezTo>
                  <a:pt x="414" y="66"/>
                  <a:pt x="414" y="66"/>
                  <a:pt x="414" y="66"/>
                </a:cubicBezTo>
                <a:cubicBezTo>
                  <a:pt x="428" y="11"/>
                  <a:pt x="428" y="11"/>
                  <a:pt x="428" y="11"/>
                </a:cubicBezTo>
                <a:cubicBezTo>
                  <a:pt x="441" y="11"/>
                  <a:pt x="441" y="11"/>
                  <a:pt x="441" y="11"/>
                </a:cubicBezTo>
                <a:cubicBezTo>
                  <a:pt x="455" y="66"/>
                  <a:pt x="455" y="66"/>
                  <a:pt x="455" y="66"/>
                </a:cubicBezTo>
                <a:cubicBezTo>
                  <a:pt x="455" y="66"/>
                  <a:pt x="455" y="66"/>
                  <a:pt x="455" y="66"/>
                </a:cubicBezTo>
                <a:cubicBezTo>
                  <a:pt x="468" y="11"/>
                  <a:pt x="468" y="11"/>
                  <a:pt x="468" y="11"/>
                </a:cubicBezTo>
                <a:cubicBezTo>
                  <a:pt x="481" y="11"/>
                  <a:pt x="481" y="11"/>
                  <a:pt x="481" y="11"/>
                </a:cubicBezTo>
                <a:cubicBezTo>
                  <a:pt x="461" y="83"/>
                  <a:pt x="461" y="83"/>
                  <a:pt x="461" y="83"/>
                </a:cubicBezTo>
                <a:cubicBezTo>
                  <a:pt x="449" y="83"/>
                  <a:pt x="449" y="83"/>
                  <a:pt x="449" y="83"/>
                </a:cubicBezTo>
                <a:cubicBezTo>
                  <a:pt x="434" y="28"/>
                  <a:pt x="434" y="28"/>
                  <a:pt x="434" y="28"/>
                </a:cubicBezTo>
                <a:cubicBezTo>
                  <a:pt x="434" y="28"/>
                  <a:pt x="434" y="28"/>
                  <a:pt x="434" y="28"/>
                </a:cubicBezTo>
                <a:cubicBezTo>
                  <a:pt x="420" y="83"/>
                  <a:pt x="420" y="83"/>
                  <a:pt x="420" y="83"/>
                </a:cubicBezTo>
                <a:cubicBezTo>
                  <a:pt x="407" y="83"/>
                  <a:pt x="407" y="83"/>
                  <a:pt x="407" y="83"/>
                </a:cubicBezTo>
                <a:lnTo>
                  <a:pt x="388" y="11"/>
                </a:lnTo>
                <a:close/>
                <a:moveTo>
                  <a:pt x="502" y="23"/>
                </a:moveTo>
                <a:cubicBezTo>
                  <a:pt x="502" y="23"/>
                  <a:pt x="502" y="23"/>
                  <a:pt x="502" y="23"/>
                </a:cubicBezTo>
                <a:cubicBezTo>
                  <a:pt x="502" y="23"/>
                  <a:pt x="502" y="23"/>
                  <a:pt x="502" y="23"/>
                </a:cubicBezTo>
                <a:cubicBezTo>
                  <a:pt x="513" y="54"/>
                  <a:pt x="513" y="54"/>
                  <a:pt x="513" y="54"/>
                </a:cubicBezTo>
                <a:cubicBezTo>
                  <a:pt x="491" y="54"/>
                  <a:pt x="491" y="54"/>
                  <a:pt x="491" y="54"/>
                </a:cubicBezTo>
                <a:lnTo>
                  <a:pt x="502" y="23"/>
                </a:lnTo>
                <a:close/>
                <a:moveTo>
                  <a:pt x="468" y="83"/>
                </a:moveTo>
                <a:cubicBezTo>
                  <a:pt x="481" y="83"/>
                  <a:pt x="481" y="83"/>
                  <a:pt x="481" y="83"/>
                </a:cubicBezTo>
                <a:cubicBezTo>
                  <a:pt x="488" y="64"/>
                  <a:pt x="488" y="64"/>
                  <a:pt x="488" y="64"/>
                </a:cubicBezTo>
                <a:cubicBezTo>
                  <a:pt x="516" y="64"/>
                  <a:pt x="516" y="64"/>
                  <a:pt x="516" y="64"/>
                </a:cubicBezTo>
                <a:cubicBezTo>
                  <a:pt x="523" y="83"/>
                  <a:pt x="523" y="83"/>
                  <a:pt x="523" y="83"/>
                </a:cubicBezTo>
                <a:cubicBezTo>
                  <a:pt x="536" y="83"/>
                  <a:pt x="536" y="83"/>
                  <a:pt x="536" y="83"/>
                </a:cubicBezTo>
                <a:cubicBezTo>
                  <a:pt x="509" y="11"/>
                  <a:pt x="509" y="11"/>
                  <a:pt x="509" y="11"/>
                </a:cubicBezTo>
                <a:cubicBezTo>
                  <a:pt x="495" y="11"/>
                  <a:pt x="495" y="11"/>
                  <a:pt x="495" y="11"/>
                </a:cubicBezTo>
                <a:lnTo>
                  <a:pt x="468" y="83"/>
                </a:lnTo>
                <a:close/>
                <a:moveTo>
                  <a:pt x="680" y="50"/>
                </a:moveTo>
                <a:cubicBezTo>
                  <a:pt x="631" y="0"/>
                  <a:pt x="631" y="0"/>
                  <a:pt x="631" y="0"/>
                </a:cubicBezTo>
                <a:cubicBezTo>
                  <a:pt x="581" y="50"/>
                  <a:pt x="581" y="50"/>
                  <a:pt x="581" y="50"/>
                </a:cubicBezTo>
                <a:cubicBezTo>
                  <a:pt x="602" y="62"/>
                  <a:pt x="620" y="79"/>
                  <a:pt x="631" y="101"/>
                </a:cubicBezTo>
                <a:cubicBezTo>
                  <a:pt x="642" y="79"/>
                  <a:pt x="659" y="62"/>
                  <a:pt x="680"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1" name="Inhaltsplatzhalter 4"/>
          <p:cNvSpPr txBox="1">
            <a:spLocks/>
          </p:cNvSpPr>
          <p:nvPr/>
        </p:nvSpPr>
        <p:spPr>
          <a:xfrm>
            <a:off x="1057379" y="2640063"/>
            <a:ext cx="1184935" cy="348621"/>
          </a:xfrm>
          <a:prstGeom prst="rect">
            <a:avLst/>
          </a:prstGeom>
          <a:solidFill>
            <a:schemeClr val="tx2"/>
          </a:solidFill>
          <a:ln>
            <a:noFill/>
          </a:ln>
        </p:spPr>
        <p:txBody>
          <a:bodyPr vert="horz" lIns="72000" tIns="36000" rIns="72000" bIns="36000" rtlCol="0" anchor="ctr">
            <a:noAutofit/>
          </a:bodyPr>
          <a:lstStyle>
            <a:lvl1pPr marL="180000" indent="-180000" algn="l" defTabSz="457200" rtl="0" eaLnBrk="1" latinLnBrk="0" hangingPunct="1">
              <a:spcBef>
                <a:spcPct val="20000"/>
              </a:spcBef>
              <a:buFont typeface="Wingdings" charset="2"/>
              <a:buChar char="§"/>
              <a:defRPr sz="1200" kern="1200">
                <a:solidFill>
                  <a:schemeClr val="bg1"/>
                </a:solidFill>
                <a:latin typeface="Arial"/>
                <a:ea typeface="+mn-ea"/>
                <a:cs typeface="Arial"/>
              </a:defRPr>
            </a:lvl1pPr>
            <a:lvl2pPr marL="36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2pPr>
            <a:lvl3pPr marL="54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3pPr>
            <a:lvl4pPr marL="72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4pPr>
            <a:lvl5pPr marL="90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defRPr/>
            </a:pPr>
            <a:r>
              <a:rPr lang="de-DE" sz="1000" b="1" dirty="0"/>
              <a:t>Safety Solutions</a:t>
            </a:r>
            <a:endParaRPr lang="nl-NL" sz="1000" b="1" dirty="0"/>
          </a:p>
        </p:txBody>
      </p:sp>
      <p:sp>
        <p:nvSpPr>
          <p:cNvPr id="52" name="Inhaltsplatzhalter 4"/>
          <p:cNvSpPr txBox="1">
            <a:spLocks/>
          </p:cNvSpPr>
          <p:nvPr/>
        </p:nvSpPr>
        <p:spPr>
          <a:xfrm>
            <a:off x="10105000" y="2640063"/>
            <a:ext cx="1503904" cy="421544"/>
          </a:xfrm>
          <a:prstGeom prst="rect">
            <a:avLst/>
          </a:prstGeom>
          <a:solidFill>
            <a:schemeClr val="accent5"/>
          </a:solidFill>
          <a:ln>
            <a:noFill/>
          </a:ln>
        </p:spPr>
        <p:txBody>
          <a:bodyPr vert="horz" lIns="72000" tIns="36000" rIns="72000" bIns="36000" rtlCol="0" anchor="ctr">
            <a:noAutofit/>
          </a:bodyPr>
          <a:lstStyle>
            <a:lvl1pPr marL="180000" indent="-180000" algn="l" defTabSz="457200" rtl="0" eaLnBrk="1" latinLnBrk="0" hangingPunct="1">
              <a:spcBef>
                <a:spcPct val="20000"/>
              </a:spcBef>
              <a:buFont typeface="Wingdings" charset="2"/>
              <a:buChar char="§"/>
              <a:defRPr sz="1200" kern="1200">
                <a:solidFill>
                  <a:schemeClr val="bg1"/>
                </a:solidFill>
                <a:latin typeface="Arial"/>
                <a:ea typeface="+mn-ea"/>
                <a:cs typeface="Arial"/>
              </a:defRPr>
            </a:lvl1pPr>
            <a:lvl2pPr marL="36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2pPr>
            <a:lvl3pPr marL="54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3pPr>
            <a:lvl4pPr marL="72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4pPr>
            <a:lvl5pPr marL="90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defRPr/>
            </a:pPr>
            <a:r>
              <a:rPr lang="de-DE" sz="1000" b="1" dirty="0"/>
              <a:t>Automation Solutions</a:t>
            </a:r>
            <a:endParaRPr lang="nl-NL" sz="1000" b="1" dirty="0"/>
          </a:p>
        </p:txBody>
      </p:sp>
      <p:sp>
        <p:nvSpPr>
          <p:cNvPr id="54" name="Inhaltsplatzhalter 4"/>
          <p:cNvSpPr txBox="1">
            <a:spLocks/>
          </p:cNvSpPr>
          <p:nvPr/>
        </p:nvSpPr>
        <p:spPr>
          <a:xfrm>
            <a:off x="9079138" y="1884935"/>
            <a:ext cx="1177414" cy="348621"/>
          </a:xfrm>
          <a:prstGeom prst="rect">
            <a:avLst/>
          </a:prstGeom>
          <a:solidFill>
            <a:srgbClr val="ACC1CD"/>
          </a:solidFill>
          <a:ln>
            <a:noFill/>
          </a:ln>
        </p:spPr>
        <p:txBody>
          <a:bodyPr vert="horz" lIns="72000" tIns="36000" rIns="72000" bIns="36000" rtlCol="0" anchor="ctr">
            <a:noAutofit/>
          </a:bodyPr>
          <a:lstStyle>
            <a:lvl1pPr marL="180000" indent="-180000" algn="l" defTabSz="457200" rtl="0" eaLnBrk="1" latinLnBrk="0" hangingPunct="1">
              <a:spcBef>
                <a:spcPct val="20000"/>
              </a:spcBef>
              <a:buFont typeface="Wingdings" charset="2"/>
              <a:buChar char="§"/>
              <a:defRPr sz="1200" kern="1200">
                <a:solidFill>
                  <a:schemeClr val="bg1"/>
                </a:solidFill>
                <a:latin typeface="Arial"/>
                <a:ea typeface="+mn-ea"/>
                <a:cs typeface="Arial"/>
              </a:defRPr>
            </a:lvl1pPr>
            <a:lvl2pPr marL="36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2pPr>
            <a:lvl3pPr marL="54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3pPr>
            <a:lvl4pPr marL="72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4pPr>
            <a:lvl5pPr marL="90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defRPr/>
            </a:pPr>
            <a:r>
              <a:rPr lang="de-DE" sz="1000" b="1" dirty="0"/>
              <a:t>Safety Solutions</a:t>
            </a:r>
            <a:endParaRPr lang="nl-NL" sz="1000" b="1" dirty="0"/>
          </a:p>
        </p:txBody>
      </p:sp>
      <p:graphicFrame>
        <p:nvGraphicFramePr>
          <p:cNvPr id="48" name="Tabelle 47"/>
          <p:cNvGraphicFramePr>
            <a:graphicFrameLocks noGrp="1"/>
          </p:cNvGraphicFramePr>
          <p:nvPr/>
        </p:nvGraphicFramePr>
        <p:xfrm>
          <a:off x="425451" y="549275"/>
          <a:ext cx="4549961" cy="728640"/>
        </p:xfrm>
        <a:graphic>
          <a:graphicData uri="http://schemas.openxmlformats.org/drawingml/2006/table">
            <a:tbl>
              <a:tblPr firstRow="1" bandRow="1">
                <a:tableStyleId>{5C22544A-7EE6-4342-B048-85BDC9FD1C3A}</a:tableStyleId>
              </a:tblPr>
              <a:tblGrid>
                <a:gridCol w="4549961">
                  <a:extLst>
                    <a:ext uri="{9D8B030D-6E8A-4147-A177-3AD203B41FA5}">
                      <a16:colId xmlns:a16="http://schemas.microsoft.com/office/drawing/2014/main" val="3344256779"/>
                    </a:ext>
                  </a:extLst>
                </a:gridCol>
              </a:tblGrid>
              <a:tr h="489533">
                <a:tc>
                  <a:txBody>
                    <a:bodyPr/>
                    <a:lstStyle/>
                    <a:p>
                      <a:r>
                        <a:rPr lang="en-US" sz="3600" dirty="0"/>
                        <a:t>Specialized in Safety </a:t>
                      </a:r>
                      <a:endParaRPr lang="de-DE" sz="3600" b="1" i="0" u="none" strike="noStrike" cap="none" dirty="0">
                        <a:solidFill>
                          <a:schemeClr val="lt1"/>
                        </a:solidFill>
                        <a:latin typeface="+mn-lt"/>
                        <a:ea typeface="Arial"/>
                        <a:cs typeface="Arial"/>
                        <a:sym typeface="Arial"/>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49" name="Title 1"/>
          <p:cNvSpPr txBox="1">
            <a:spLocks/>
          </p:cNvSpPr>
          <p:nvPr/>
        </p:nvSpPr>
        <p:spPr>
          <a:xfrm>
            <a:off x="913523" y="1611889"/>
            <a:ext cx="2762546" cy="338554"/>
          </a:xfrm>
          <a:prstGeom prst="rect">
            <a:avLst/>
          </a:prstGeom>
        </p:spPr>
        <p:txBody>
          <a:bodyPr wrap="square" anchor="t" anchorCtr="0">
            <a:spAutoFit/>
          </a:bodyPr>
          <a:lstStyle/>
          <a:p>
            <a:pPr lvl="0" defTabSz="457200">
              <a:defRPr/>
            </a:pPr>
            <a:r>
              <a:rPr lang="en-US" sz="1600" b="1" dirty="0">
                <a:solidFill>
                  <a:srgbClr val="FFFFFF"/>
                </a:solidFill>
                <a:cs typeface="Arial"/>
              </a:rPr>
              <a:t>We focus on what matters</a:t>
            </a:r>
          </a:p>
        </p:txBody>
      </p:sp>
      <p:sp>
        <p:nvSpPr>
          <p:cNvPr id="50" name="Title 1"/>
          <p:cNvSpPr txBox="1">
            <a:spLocks/>
          </p:cNvSpPr>
          <p:nvPr/>
        </p:nvSpPr>
        <p:spPr>
          <a:xfrm>
            <a:off x="6076357" y="1611889"/>
            <a:ext cx="2668632" cy="338554"/>
          </a:xfrm>
          <a:prstGeom prst="rect">
            <a:avLst/>
          </a:prstGeom>
        </p:spPr>
        <p:txBody>
          <a:bodyPr wrap="square" anchor="t" anchorCtr="0">
            <a:spAutoFit/>
          </a:bodyPr>
          <a:lstStyle/>
          <a:p>
            <a:pPr lvl="0" defTabSz="457200">
              <a:defRPr/>
            </a:pPr>
            <a:r>
              <a:rPr lang="en-US" sz="1600" b="1" dirty="0">
                <a:solidFill>
                  <a:srgbClr val="FFFFFF"/>
                </a:solidFill>
                <a:cs typeface="Arial"/>
              </a:rPr>
              <a:t>Competitors and partners</a:t>
            </a:r>
          </a:p>
        </p:txBody>
      </p:sp>
      <p:sp>
        <p:nvSpPr>
          <p:cNvPr id="53" name="Fußzeilenplatzhalter 1"/>
          <p:cNvSpPr>
            <a:spLocks noGrp="1"/>
          </p:cNvSpPr>
          <p:nvPr>
            <p:ph type="ftr" sz="quarter" idx="11"/>
          </p:nvPr>
        </p:nvSpPr>
        <p:spPr>
          <a:xfrm>
            <a:off x="428399" y="6356350"/>
            <a:ext cx="9390063" cy="365125"/>
          </a:xfrm>
        </p:spPr>
        <p:txBody>
          <a:bodyPr/>
          <a:lstStyle/>
          <a:p>
            <a:r>
              <a:rPr lang="de-DE" dirty="0"/>
              <a:t>© HIMA Group </a:t>
            </a:r>
          </a:p>
        </p:txBody>
      </p:sp>
    </p:spTree>
    <p:extLst>
      <p:ext uri="{BB962C8B-B14F-4D97-AF65-F5344CB8AC3E}">
        <p14:creationId xmlns:p14="http://schemas.microsoft.com/office/powerpoint/2010/main" val="167075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heel(1)">
                                      <p:cBhvr>
                                        <p:cTn id="11" dur="750"/>
                                        <p:tgtEl>
                                          <p:spTgt spid="25"/>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heel(1)">
                                      <p:cBhvr>
                                        <p:cTn id="26" dur="750"/>
                                        <p:tgtEl>
                                          <p:spTgt spid="26"/>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250"/>
                                        <p:tgtEl>
                                          <p:spTgt spid="27"/>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250"/>
                                        <p:tgtEl>
                                          <p:spTgt spid="57"/>
                                        </p:tgtEl>
                                      </p:cBhvr>
                                    </p:animEffect>
                                  </p:childTnLst>
                                </p:cTn>
                              </p:par>
                            </p:childTnLst>
                          </p:cTn>
                        </p:par>
                        <p:par>
                          <p:cTn id="35" fill="hold">
                            <p:stCondLst>
                              <p:cond delay="1750"/>
                            </p:stCondLst>
                            <p:childTnLst>
                              <p:par>
                                <p:cTn id="36" presetID="10" presetClass="entr" presetSubtype="0" fill="hold" grpId="0"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250"/>
                                        <p:tgtEl>
                                          <p:spTgt spid="61"/>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250"/>
                                        <p:tgtEl>
                                          <p:spTgt spid="62"/>
                                        </p:tgtEl>
                                      </p:cBhvr>
                                    </p:animEffect>
                                  </p:childTnLst>
                                </p:cTn>
                              </p:par>
                            </p:childTnLst>
                          </p:cTn>
                        </p:par>
                        <p:par>
                          <p:cTn id="43" fill="hold">
                            <p:stCondLst>
                              <p:cond delay="2250"/>
                            </p:stCondLst>
                            <p:childTnLst>
                              <p:par>
                                <p:cTn id="44" presetID="10" presetClass="entr" presetSubtype="0" fill="hold" nodeType="after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250"/>
                                        <p:tgtEl>
                                          <p:spTgt spid="71"/>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250"/>
                                        <p:tgtEl>
                                          <p:spTgt spid="92"/>
                                        </p:tgtEl>
                                      </p:cBhvr>
                                    </p:animEffect>
                                  </p:childTnLst>
                                </p:cTn>
                              </p:par>
                            </p:childTnLst>
                          </p:cTn>
                        </p:par>
                        <p:par>
                          <p:cTn id="51" fill="hold">
                            <p:stCondLst>
                              <p:cond delay="2750"/>
                            </p:stCondLst>
                            <p:childTnLst>
                              <p:par>
                                <p:cTn id="52" presetID="10" presetClass="entr" presetSubtype="0" fill="hold" grpId="0" nodeType="after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250"/>
                                        <p:tgtEl>
                                          <p:spTgt spid="93"/>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57" grpId="0" animBg="1"/>
      <p:bldP spid="61" grpId="0" animBg="1"/>
      <p:bldP spid="92" grpId="0" animBg="1"/>
      <p:bldP spid="93" grpId="0" animBg="1"/>
      <p:bldP spid="51" grpId="0" animBg="1"/>
      <p:bldP spid="52" grpId="0" animBg="1"/>
      <p:bldP spid="54" grpId="0" animBg="1"/>
      <p:bldP spid="49"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1"/>
          <p:cNvSpPr>
            <a:spLocks noGrp="1"/>
          </p:cNvSpPr>
          <p:nvPr>
            <p:ph type="ftr" sz="quarter" idx="11"/>
          </p:nvPr>
        </p:nvSpPr>
        <p:spPr/>
        <p:txBody>
          <a:bodyPr/>
          <a:lstStyle/>
          <a:p>
            <a:r>
              <a:rPr lang="de-DE" dirty="0"/>
              <a:t>© HIMA Paul Hildebrandt GmbH 2019</a:t>
            </a:r>
          </a:p>
        </p:txBody>
      </p:sp>
      <p:graphicFrame>
        <p:nvGraphicFramePr>
          <p:cNvPr id="14" name="Tabelle 13"/>
          <p:cNvGraphicFramePr>
            <a:graphicFrameLocks noGrp="1"/>
          </p:cNvGraphicFramePr>
          <p:nvPr/>
        </p:nvGraphicFramePr>
        <p:xfrm>
          <a:off x="425451" y="549275"/>
          <a:ext cx="5103479" cy="728640"/>
        </p:xfrm>
        <a:graphic>
          <a:graphicData uri="http://schemas.openxmlformats.org/drawingml/2006/table">
            <a:tbl>
              <a:tblPr firstRow="1" bandRow="1">
                <a:tableStyleId>{5C22544A-7EE6-4342-B048-85BDC9FD1C3A}</a:tableStyleId>
              </a:tblPr>
              <a:tblGrid>
                <a:gridCol w="5103479">
                  <a:extLst>
                    <a:ext uri="{9D8B030D-6E8A-4147-A177-3AD203B41FA5}">
                      <a16:colId xmlns:a16="http://schemas.microsoft.com/office/drawing/2014/main" val="3344256779"/>
                    </a:ext>
                  </a:extLst>
                </a:gridCol>
              </a:tblGrid>
              <a:tr h="489533">
                <a:tc>
                  <a:txBody>
                    <a:bodyPr/>
                    <a:lstStyle/>
                    <a:p>
                      <a:r>
                        <a:rPr lang="de-DE" sz="3600" b="1" i="0" u="none" strike="noStrike" cap="none" dirty="0" err="1">
                          <a:solidFill>
                            <a:schemeClr val="tx1"/>
                          </a:solidFill>
                          <a:latin typeface="+mn-lt"/>
                          <a:ea typeface="Arial"/>
                          <a:cs typeface="Arial"/>
                          <a:sym typeface="Arial"/>
                        </a:rPr>
                        <a:t>Pepperl</a:t>
                      </a:r>
                      <a:r>
                        <a:rPr lang="de-DE" sz="3600" b="1" i="0" u="none" strike="noStrike" cap="none" dirty="0">
                          <a:solidFill>
                            <a:schemeClr val="tx1"/>
                          </a:solidFill>
                          <a:latin typeface="+mn-lt"/>
                          <a:ea typeface="Arial"/>
                          <a:cs typeface="Arial"/>
                          <a:sym typeface="Arial"/>
                        </a:rPr>
                        <a:t> + Fuchs GmbH</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55" name="Group 29"/>
          <p:cNvGrpSpPr>
            <a:grpSpLocks noChangeAspect="1"/>
          </p:cNvGrpSpPr>
          <p:nvPr/>
        </p:nvGrpSpPr>
        <p:grpSpPr bwMode="auto">
          <a:xfrm>
            <a:off x="528173" y="1811587"/>
            <a:ext cx="918422" cy="639755"/>
            <a:chOff x="3842" y="1671"/>
            <a:chExt cx="1404" cy="978"/>
          </a:xfrm>
          <a:solidFill>
            <a:schemeClr val="tx1"/>
          </a:solidFill>
        </p:grpSpPr>
        <p:sp>
          <p:nvSpPr>
            <p:cNvPr id="58" name="Freeform 31"/>
            <p:cNvSpPr>
              <a:spLocks noEditPoints="1"/>
            </p:cNvSpPr>
            <p:nvPr/>
          </p:nvSpPr>
          <p:spPr bwMode="auto">
            <a:xfrm>
              <a:off x="4712" y="1671"/>
              <a:ext cx="534" cy="978"/>
            </a:xfrm>
            <a:custGeom>
              <a:avLst/>
              <a:gdLst>
                <a:gd name="T0" fmla="*/ 37 w 75"/>
                <a:gd name="T1" fmla="*/ 0 h 137"/>
                <a:gd name="T2" fmla="*/ 25 w 75"/>
                <a:gd name="T3" fmla="*/ 13 h 137"/>
                <a:gd name="T4" fmla="*/ 25 w 75"/>
                <a:gd name="T5" fmla="*/ 125 h 137"/>
                <a:gd name="T6" fmla="*/ 37 w 75"/>
                <a:gd name="T7" fmla="*/ 137 h 137"/>
                <a:gd name="T8" fmla="*/ 37 w 75"/>
                <a:gd name="T9" fmla="*/ 0 h 137"/>
                <a:gd name="T10" fmla="*/ 13 w 75"/>
                <a:gd name="T11" fmla="*/ 25 h 137"/>
                <a:gd name="T12" fmla="*/ 0 w 75"/>
                <a:gd name="T13" fmla="*/ 38 h 137"/>
                <a:gd name="T14" fmla="*/ 0 w 75"/>
                <a:gd name="T15" fmla="*/ 100 h 137"/>
                <a:gd name="T16" fmla="*/ 13 w 75"/>
                <a:gd name="T17" fmla="*/ 112 h 137"/>
                <a:gd name="T18" fmla="*/ 13 w 75"/>
                <a:gd name="T19" fmla="*/ 2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37">
                  <a:moveTo>
                    <a:pt x="37" y="0"/>
                  </a:moveTo>
                  <a:cubicBezTo>
                    <a:pt x="25" y="13"/>
                    <a:pt x="25" y="13"/>
                    <a:pt x="25" y="13"/>
                  </a:cubicBezTo>
                  <a:cubicBezTo>
                    <a:pt x="56" y="44"/>
                    <a:pt x="56" y="94"/>
                    <a:pt x="25" y="125"/>
                  </a:cubicBezTo>
                  <a:cubicBezTo>
                    <a:pt x="37" y="137"/>
                    <a:pt x="37" y="137"/>
                    <a:pt x="37" y="137"/>
                  </a:cubicBezTo>
                  <a:cubicBezTo>
                    <a:pt x="75" y="100"/>
                    <a:pt x="75" y="38"/>
                    <a:pt x="37" y="0"/>
                  </a:cubicBezTo>
                  <a:close/>
                  <a:moveTo>
                    <a:pt x="13" y="25"/>
                  </a:moveTo>
                  <a:cubicBezTo>
                    <a:pt x="0" y="38"/>
                    <a:pt x="0" y="38"/>
                    <a:pt x="0" y="38"/>
                  </a:cubicBezTo>
                  <a:cubicBezTo>
                    <a:pt x="17" y="55"/>
                    <a:pt x="17" y="83"/>
                    <a:pt x="0" y="100"/>
                  </a:cubicBezTo>
                  <a:cubicBezTo>
                    <a:pt x="13" y="112"/>
                    <a:pt x="13" y="112"/>
                    <a:pt x="13" y="112"/>
                  </a:cubicBezTo>
                  <a:cubicBezTo>
                    <a:pt x="37" y="88"/>
                    <a:pt x="37" y="49"/>
                    <a:pt x="1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32"/>
            <p:cNvSpPr>
              <a:spLocks/>
            </p:cNvSpPr>
            <p:nvPr/>
          </p:nvSpPr>
          <p:spPr bwMode="auto">
            <a:xfrm>
              <a:off x="4459" y="2056"/>
              <a:ext cx="213" cy="215"/>
            </a:xfrm>
            <a:custGeom>
              <a:avLst/>
              <a:gdLst>
                <a:gd name="T0" fmla="*/ 5 w 30"/>
                <a:gd name="T1" fmla="*/ 24 h 30"/>
                <a:gd name="T2" fmla="*/ 5 w 30"/>
                <a:gd name="T3" fmla="*/ 5 h 30"/>
                <a:gd name="T4" fmla="*/ 24 w 30"/>
                <a:gd name="T5" fmla="*/ 5 h 30"/>
                <a:gd name="T6" fmla="*/ 24 w 30"/>
                <a:gd name="T7" fmla="*/ 24 h 30"/>
                <a:gd name="T8" fmla="*/ 5 w 30"/>
                <a:gd name="T9" fmla="*/ 24 h 30"/>
              </a:gdLst>
              <a:ahLst/>
              <a:cxnLst>
                <a:cxn ang="0">
                  <a:pos x="T0" y="T1"/>
                </a:cxn>
                <a:cxn ang="0">
                  <a:pos x="T2" y="T3"/>
                </a:cxn>
                <a:cxn ang="0">
                  <a:pos x="T4" y="T5"/>
                </a:cxn>
                <a:cxn ang="0">
                  <a:pos x="T6" y="T7"/>
                </a:cxn>
                <a:cxn ang="0">
                  <a:pos x="T8" y="T9"/>
                </a:cxn>
              </a:cxnLst>
              <a:rect l="0" t="0" r="r" b="b"/>
              <a:pathLst>
                <a:path w="30" h="30">
                  <a:moveTo>
                    <a:pt x="5" y="24"/>
                  </a:moveTo>
                  <a:cubicBezTo>
                    <a:pt x="0" y="19"/>
                    <a:pt x="0" y="11"/>
                    <a:pt x="5" y="5"/>
                  </a:cubicBezTo>
                  <a:cubicBezTo>
                    <a:pt x="11" y="0"/>
                    <a:pt x="19" y="0"/>
                    <a:pt x="24" y="5"/>
                  </a:cubicBezTo>
                  <a:cubicBezTo>
                    <a:pt x="30" y="11"/>
                    <a:pt x="30" y="19"/>
                    <a:pt x="24" y="24"/>
                  </a:cubicBezTo>
                  <a:cubicBezTo>
                    <a:pt x="19" y="30"/>
                    <a:pt x="11" y="30"/>
                    <a:pt x="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33"/>
            <p:cNvSpPr>
              <a:spLocks noEditPoints="1"/>
            </p:cNvSpPr>
            <p:nvPr/>
          </p:nvSpPr>
          <p:spPr bwMode="auto">
            <a:xfrm>
              <a:off x="3842" y="1671"/>
              <a:ext cx="534" cy="978"/>
            </a:xfrm>
            <a:custGeom>
              <a:avLst/>
              <a:gdLst>
                <a:gd name="T0" fmla="*/ 38 w 75"/>
                <a:gd name="T1" fmla="*/ 137 h 137"/>
                <a:gd name="T2" fmla="*/ 50 w 75"/>
                <a:gd name="T3" fmla="*/ 125 h 137"/>
                <a:gd name="T4" fmla="*/ 50 w 75"/>
                <a:gd name="T5" fmla="*/ 13 h 137"/>
                <a:gd name="T6" fmla="*/ 38 w 75"/>
                <a:gd name="T7" fmla="*/ 0 h 137"/>
                <a:gd name="T8" fmla="*/ 38 w 75"/>
                <a:gd name="T9" fmla="*/ 137 h 137"/>
                <a:gd name="T10" fmla="*/ 62 w 75"/>
                <a:gd name="T11" fmla="*/ 112 h 137"/>
                <a:gd name="T12" fmla="*/ 75 w 75"/>
                <a:gd name="T13" fmla="*/ 100 h 137"/>
                <a:gd name="T14" fmla="*/ 75 w 75"/>
                <a:gd name="T15" fmla="*/ 38 h 137"/>
                <a:gd name="T16" fmla="*/ 62 w 75"/>
                <a:gd name="T17" fmla="*/ 25 h 137"/>
                <a:gd name="T18" fmla="*/ 62 w 75"/>
                <a:gd name="T19" fmla="*/ 11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37">
                  <a:moveTo>
                    <a:pt x="38" y="137"/>
                  </a:moveTo>
                  <a:cubicBezTo>
                    <a:pt x="50" y="125"/>
                    <a:pt x="50" y="125"/>
                    <a:pt x="50" y="125"/>
                  </a:cubicBezTo>
                  <a:cubicBezTo>
                    <a:pt x="19" y="94"/>
                    <a:pt x="19" y="44"/>
                    <a:pt x="50" y="13"/>
                  </a:cubicBezTo>
                  <a:cubicBezTo>
                    <a:pt x="38" y="0"/>
                    <a:pt x="38" y="0"/>
                    <a:pt x="38" y="0"/>
                  </a:cubicBezTo>
                  <a:cubicBezTo>
                    <a:pt x="0" y="38"/>
                    <a:pt x="0" y="100"/>
                    <a:pt x="38" y="137"/>
                  </a:cubicBezTo>
                  <a:close/>
                  <a:moveTo>
                    <a:pt x="62" y="112"/>
                  </a:moveTo>
                  <a:cubicBezTo>
                    <a:pt x="75" y="100"/>
                    <a:pt x="75" y="100"/>
                    <a:pt x="75" y="100"/>
                  </a:cubicBezTo>
                  <a:cubicBezTo>
                    <a:pt x="58" y="83"/>
                    <a:pt x="58" y="55"/>
                    <a:pt x="75" y="38"/>
                  </a:cubicBezTo>
                  <a:cubicBezTo>
                    <a:pt x="62" y="25"/>
                    <a:pt x="62" y="25"/>
                    <a:pt x="62" y="25"/>
                  </a:cubicBezTo>
                  <a:cubicBezTo>
                    <a:pt x="38" y="49"/>
                    <a:pt x="38" y="88"/>
                    <a:pt x="62"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18" name="Rechteck 17">
            <a:extLst>
              <a:ext uri="{FF2B5EF4-FFF2-40B4-BE49-F238E27FC236}">
                <a16:creationId xmlns:a16="http://schemas.microsoft.com/office/drawing/2014/main" id="{C83ADECD-1888-4BE4-A7B5-E5776650D4BB}"/>
              </a:ext>
            </a:extLst>
          </p:cNvPr>
          <p:cNvSpPr/>
          <p:nvPr/>
        </p:nvSpPr>
        <p:spPr>
          <a:xfrm>
            <a:off x="1598098" y="1751559"/>
            <a:ext cx="5725980" cy="769441"/>
          </a:xfrm>
          <a:prstGeom prst="rect">
            <a:avLst/>
          </a:prstGeom>
        </p:spPr>
        <p:txBody>
          <a:bodyPr wrap="square">
            <a:spAutoFit/>
          </a:bodyPr>
          <a:lstStyle/>
          <a:p>
            <a:pPr defTabSz="855861" fontAlgn="base">
              <a:spcBef>
                <a:spcPts val="1080"/>
              </a:spcBef>
            </a:pPr>
            <a:r>
              <a:rPr lang="en-US" sz="2800" b="1" dirty="0">
                <a:latin typeface="Arial" panose="020B0604020202020204" pitchFamily="34" charset="0"/>
                <a:cs typeface="Arial" panose="020B0604020202020204" pitchFamily="34" charset="0"/>
              </a:rPr>
              <a:t>Safe sensor</a:t>
            </a:r>
            <a:br>
              <a:rPr lang="en-US" sz="14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customer specified safety solution</a:t>
            </a:r>
          </a:p>
        </p:txBody>
      </p:sp>
      <p:pic>
        <p:nvPicPr>
          <p:cNvPr id="20" name="Grafik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9504" y="400304"/>
            <a:ext cx="1078992" cy="1078992"/>
          </a:xfrm>
          <a:prstGeom prst="rect">
            <a:avLst/>
          </a:prstGeom>
        </p:spPr>
      </p:pic>
      <p:sp>
        <p:nvSpPr>
          <p:cNvPr id="30" name="Eine Ecke des Rechtecks schneiden 29"/>
          <p:cNvSpPr/>
          <p:nvPr/>
        </p:nvSpPr>
        <p:spPr>
          <a:xfrm>
            <a:off x="7831613" y="2201781"/>
            <a:ext cx="3911203" cy="2338254"/>
          </a:xfrm>
          <a:prstGeom prst="snip1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0100" tIns="121500" rIns="97200" bIns="121500" rtlCol="0" anchor="t">
            <a:spAutoFit/>
          </a:bodyPr>
          <a:lstStyle/>
          <a:p>
            <a:pPr defTabSz="855861"/>
            <a:r>
              <a:rPr lang="en-US" sz="1400" b="1" dirty="0">
                <a:solidFill>
                  <a:srgbClr val="435055"/>
                </a:solidFill>
                <a:latin typeface="Arial" panose="020B0604020202020204" pitchFamily="34" charset="0"/>
                <a:cs typeface="Arial" panose="020B0604020202020204" pitchFamily="34" charset="0"/>
              </a:rPr>
              <a:t>Safety Functions</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Safe absolute positioning</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Safe communications</a:t>
            </a:r>
          </a:p>
          <a:p>
            <a:pPr marL="641662" lvl="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PROFIsafe over PROFInet</a:t>
            </a:r>
          </a:p>
          <a:p>
            <a:pPr marL="641662" lvl="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more prepared</a:t>
            </a:r>
          </a:p>
          <a:p>
            <a:pPr defTabSz="855861"/>
            <a:endParaRPr lang="en-US" sz="1200" b="1" dirty="0">
              <a:solidFill>
                <a:srgbClr val="435055"/>
              </a:solidFill>
              <a:latin typeface="Arial" panose="020B0604020202020204" pitchFamily="34" charset="0"/>
              <a:cs typeface="Arial" panose="020B0604020202020204" pitchFamily="34" charset="0"/>
            </a:endParaRPr>
          </a:p>
          <a:p>
            <a:pPr defTabSz="855861"/>
            <a:r>
              <a:rPr lang="en-US" sz="1400" b="1" dirty="0">
                <a:solidFill>
                  <a:srgbClr val="435055"/>
                </a:solidFill>
                <a:latin typeface="Arial" panose="020B0604020202020204" pitchFamily="34" charset="0"/>
                <a:cs typeface="Arial" panose="020B0604020202020204" pitchFamily="34" charset="0"/>
              </a:rPr>
              <a:t>HIMA’s Scope of Service</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Performance analysis</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Hardware and software design</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Development and production</a:t>
            </a:r>
          </a:p>
          <a:p>
            <a:pPr marL="192881" indent="-192881" defTabSz="855861">
              <a:buFont typeface="Arial" panose="020B0604020202020204" pitchFamily="34" charset="0"/>
              <a:buChar char="•"/>
            </a:pPr>
            <a:r>
              <a:rPr lang="en-US" sz="1200" dirty="0">
                <a:solidFill>
                  <a:srgbClr val="435055"/>
                </a:solidFill>
                <a:latin typeface="Arial" panose="020B0604020202020204" pitchFamily="34" charset="0"/>
                <a:cs typeface="Arial" panose="020B0604020202020204" pitchFamily="34" charset="0"/>
              </a:rPr>
              <a:t>Certification according to IEC 61508</a:t>
            </a:r>
          </a:p>
        </p:txBody>
      </p:sp>
      <p:sp>
        <p:nvSpPr>
          <p:cNvPr id="32" name="Eine Ecke des Rechtecks schneiden 31"/>
          <p:cNvSpPr/>
          <p:nvPr/>
        </p:nvSpPr>
        <p:spPr>
          <a:xfrm>
            <a:off x="7831613" y="4596861"/>
            <a:ext cx="3911203" cy="1568812"/>
          </a:xfrm>
          <a:prstGeom prst="snip1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70100" tIns="121500" rIns="97200" bIns="121500" rtlCol="0" anchor="t">
            <a:spAutoFit/>
          </a:bodyPr>
          <a:lstStyle/>
          <a:p>
            <a:pPr defTabSz="855861"/>
            <a:r>
              <a:rPr lang="en-US" sz="1400" b="1" dirty="0" err="1">
                <a:solidFill>
                  <a:schemeClr val="bg1"/>
                </a:solidFill>
                <a:latin typeface="Arial" panose="020B0604020202020204" pitchFamily="34" charset="0"/>
                <a:cs typeface="Arial" panose="020B0604020202020204" pitchFamily="34" charset="0"/>
              </a:rPr>
              <a:t>HICore</a:t>
            </a:r>
            <a:r>
              <a:rPr lang="en-US" sz="1400" b="1" dirty="0">
                <a:solidFill>
                  <a:schemeClr val="bg1"/>
                </a:solidFill>
                <a:latin typeface="Arial" panose="020B0604020202020204" pitchFamily="34" charset="0"/>
                <a:cs typeface="Arial" panose="020B0604020202020204" pitchFamily="34" charset="0"/>
              </a:rPr>
              <a:t> Unique Selling Point</a:t>
            </a:r>
          </a:p>
          <a:p>
            <a:pPr marL="192881" indent="-192881" defTabSz="85586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SIL 3 &amp; </a:t>
            </a:r>
            <a:r>
              <a:rPr lang="en-US" sz="1200" dirty="0" err="1">
                <a:solidFill>
                  <a:schemeClr val="bg1"/>
                </a:solidFill>
                <a:latin typeface="Arial" panose="020B0604020202020204" pitchFamily="34" charset="0"/>
                <a:cs typeface="Arial" panose="020B0604020202020204" pitchFamily="34" charset="0"/>
              </a:rPr>
              <a:t>PLe</a:t>
            </a:r>
            <a:r>
              <a:rPr lang="en-US" sz="1200" dirty="0">
                <a:solidFill>
                  <a:schemeClr val="bg1"/>
                </a:solidFill>
                <a:latin typeface="Arial" panose="020B0604020202020204" pitchFamily="34" charset="0"/>
                <a:cs typeface="Arial" panose="020B0604020202020204" pitchFamily="34" charset="0"/>
              </a:rPr>
              <a:t> certified according to IEC 61508 and ISO 13849-1</a:t>
            </a:r>
          </a:p>
          <a:p>
            <a:pPr marL="192881" indent="-192881" defTabSz="85586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Very small footprint needed</a:t>
            </a:r>
          </a:p>
          <a:p>
            <a:pPr marL="192881" indent="-192881" defTabSz="85586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Extreme high integration density</a:t>
            </a:r>
          </a:p>
          <a:p>
            <a:pPr marL="192881" indent="-192881" defTabSz="85586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HICore as scalable platform for further safety functions and safe communications</a:t>
            </a:r>
          </a:p>
        </p:txBody>
      </p:sp>
      <p:grpSp>
        <p:nvGrpSpPr>
          <p:cNvPr id="33" name="Group 8"/>
          <p:cNvGrpSpPr>
            <a:grpSpLocks noChangeAspect="1"/>
          </p:cNvGrpSpPr>
          <p:nvPr/>
        </p:nvGrpSpPr>
        <p:grpSpPr bwMode="auto">
          <a:xfrm>
            <a:off x="615461" y="4426280"/>
            <a:ext cx="744848" cy="827548"/>
            <a:chOff x="2462" y="629"/>
            <a:chExt cx="2756" cy="3062"/>
          </a:xfrm>
          <a:solidFill>
            <a:schemeClr val="tx1"/>
          </a:solidFill>
        </p:grpSpPr>
        <p:sp>
          <p:nvSpPr>
            <p:cNvPr id="34" name="Freeform 9"/>
            <p:cNvSpPr>
              <a:spLocks noEditPoints="1"/>
            </p:cNvSpPr>
            <p:nvPr/>
          </p:nvSpPr>
          <p:spPr bwMode="auto">
            <a:xfrm>
              <a:off x="2462" y="629"/>
              <a:ext cx="2756" cy="3062"/>
            </a:xfrm>
            <a:custGeom>
              <a:avLst/>
              <a:gdLst>
                <a:gd name="T0" fmla="*/ 145 w 388"/>
                <a:gd name="T1" fmla="*/ 0 h 431"/>
                <a:gd name="T2" fmla="*/ 110 w 388"/>
                <a:gd name="T3" fmla="*/ 41 h 431"/>
                <a:gd name="T4" fmla="*/ 55 w 388"/>
                <a:gd name="T5" fmla="*/ 76 h 431"/>
                <a:gd name="T6" fmla="*/ 34 w 388"/>
                <a:gd name="T7" fmla="*/ 83 h 431"/>
                <a:gd name="T8" fmla="*/ 0 w 388"/>
                <a:gd name="T9" fmla="*/ 396 h 431"/>
                <a:gd name="T10" fmla="*/ 243 w 388"/>
                <a:gd name="T11" fmla="*/ 431 h 431"/>
                <a:gd name="T12" fmla="*/ 278 w 388"/>
                <a:gd name="T13" fmla="*/ 389 h 431"/>
                <a:gd name="T14" fmla="*/ 333 w 388"/>
                <a:gd name="T15" fmla="*/ 354 h 431"/>
                <a:gd name="T16" fmla="*/ 353 w 388"/>
                <a:gd name="T17" fmla="*/ 348 h 431"/>
                <a:gd name="T18" fmla="*/ 388 w 388"/>
                <a:gd name="T19" fmla="*/ 104 h 431"/>
                <a:gd name="T20" fmla="*/ 279 w 388"/>
                <a:gd name="T21" fmla="*/ 29 h 431"/>
                <a:gd name="T22" fmla="*/ 297 w 388"/>
                <a:gd name="T23" fmla="*/ 110 h 431"/>
                <a:gd name="T24" fmla="*/ 279 w 388"/>
                <a:gd name="T25" fmla="*/ 91 h 431"/>
                <a:gd name="T26" fmla="*/ 254 w 388"/>
                <a:gd name="T27" fmla="*/ 396 h 431"/>
                <a:gd name="T28" fmla="*/ 34 w 388"/>
                <a:gd name="T29" fmla="*/ 406 h 431"/>
                <a:gd name="T30" fmla="*/ 24 w 388"/>
                <a:gd name="T31" fmla="*/ 118 h 431"/>
                <a:gd name="T32" fmla="*/ 55 w 388"/>
                <a:gd name="T33" fmla="*/ 107 h 431"/>
                <a:gd name="T34" fmla="*/ 89 w 388"/>
                <a:gd name="T35" fmla="*/ 389 h 431"/>
                <a:gd name="T36" fmla="*/ 254 w 388"/>
                <a:gd name="T37" fmla="*/ 396 h 431"/>
                <a:gd name="T38" fmla="*/ 298 w 388"/>
                <a:gd name="T39" fmla="*/ 365 h 431"/>
                <a:gd name="T40" fmla="*/ 254 w 388"/>
                <a:gd name="T41" fmla="*/ 365 h 431"/>
                <a:gd name="T42" fmla="*/ 108 w 388"/>
                <a:gd name="T43" fmla="*/ 365 h 431"/>
                <a:gd name="T44" fmla="*/ 79 w 388"/>
                <a:gd name="T45" fmla="*/ 354 h 431"/>
                <a:gd name="T46" fmla="*/ 79 w 388"/>
                <a:gd name="T47" fmla="*/ 305 h 431"/>
                <a:gd name="T48" fmla="*/ 79 w 388"/>
                <a:gd name="T49" fmla="*/ 253 h 431"/>
                <a:gd name="T50" fmla="*/ 79 w 388"/>
                <a:gd name="T51" fmla="*/ 83 h 431"/>
                <a:gd name="T52" fmla="*/ 90 w 388"/>
                <a:gd name="T53" fmla="*/ 66 h 431"/>
                <a:gd name="T54" fmla="*/ 110 w 388"/>
                <a:gd name="T55" fmla="*/ 83 h 431"/>
                <a:gd name="T56" fmla="*/ 110 w 388"/>
                <a:gd name="T57" fmla="*/ 253 h 431"/>
                <a:gd name="T58" fmla="*/ 110 w 388"/>
                <a:gd name="T59" fmla="*/ 305 h 431"/>
                <a:gd name="T60" fmla="*/ 114 w 388"/>
                <a:gd name="T61" fmla="*/ 329 h 431"/>
                <a:gd name="T62" fmla="*/ 123 w 388"/>
                <a:gd name="T63" fmla="*/ 340 h 431"/>
                <a:gd name="T64" fmla="*/ 254 w 388"/>
                <a:gd name="T65" fmla="*/ 348 h 431"/>
                <a:gd name="T66" fmla="*/ 309 w 388"/>
                <a:gd name="T67" fmla="*/ 348 h 431"/>
                <a:gd name="T68" fmla="*/ 364 w 388"/>
                <a:gd name="T69" fmla="*/ 313 h 431"/>
                <a:gd name="T70" fmla="*/ 333 w 388"/>
                <a:gd name="T71" fmla="*/ 324 h 431"/>
                <a:gd name="T72" fmla="*/ 278 w 388"/>
                <a:gd name="T73" fmla="*/ 324 h 431"/>
                <a:gd name="T74" fmla="*/ 254 w 388"/>
                <a:gd name="T75" fmla="*/ 324 h 431"/>
                <a:gd name="T76" fmla="*/ 163 w 388"/>
                <a:gd name="T77" fmla="*/ 324 h 431"/>
                <a:gd name="T78" fmla="*/ 144 w 388"/>
                <a:gd name="T79" fmla="*/ 323 h 431"/>
                <a:gd name="T80" fmla="*/ 134 w 388"/>
                <a:gd name="T81" fmla="*/ 313 h 431"/>
                <a:gd name="T82" fmla="*/ 134 w 388"/>
                <a:gd name="T83" fmla="*/ 288 h 431"/>
                <a:gd name="T84" fmla="*/ 134 w 388"/>
                <a:gd name="T85" fmla="*/ 264 h 431"/>
                <a:gd name="T86" fmla="*/ 134 w 388"/>
                <a:gd name="T87" fmla="*/ 236 h 431"/>
                <a:gd name="T88" fmla="*/ 134 w 388"/>
                <a:gd name="T89" fmla="*/ 107 h 431"/>
                <a:gd name="T90" fmla="*/ 134 w 388"/>
                <a:gd name="T91" fmla="*/ 66 h 431"/>
                <a:gd name="T92" fmla="*/ 134 w 388"/>
                <a:gd name="T93" fmla="*/ 35 h 431"/>
                <a:gd name="T94" fmla="*/ 254 w 388"/>
                <a:gd name="T95" fmla="*/ 24 h 431"/>
                <a:gd name="T96" fmla="*/ 254 w 388"/>
                <a:gd name="T97" fmla="*/ 101 h 431"/>
                <a:gd name="T98" fmla="*/ 287 w 388"/>
                <a:gd name="T99" fmla="*/ 134 h 431"/>
                <a:gd name="T100" fmla="*/ 364 w 388"/>
                <a:gd name="T101" fmla="*/ 13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 h="431">
                  <a:moveTo>
                    <a:pt x="284" y="0"/>
                  </a:moveTo>
                  <a:cubicBezTo>
                    <a:pt x="145" y="0"/>
                    <a:pt x="145" y="0"/>
                    <a:pt x="145" y="0"/>
                  </a:cubicBezTo>
                  <a:cubicBezTo>
                    <a:pt x="126" y="0"/>
                    <a:pt x="110" y="16"/>
                    <a:pt x="110" y="35"/>
                  </a:cubicBezTo>
                  <a:cubicBezTo>
                    <a:pt x="110" y="41"/>
                    <a:pt x="110" y="41"/>
                    <a:pt x="110" y="41"/>
                  </a:cubicBezTo>
                  <a:cubicBezTo>
                    <a:pt x="90" y="41"/>
                    <a:pt x="90" y="41"/>
                    <a:pt x="90" y="41"/>
                  </a:cubicBezTo>
                  <a:cubicBezTo>
                    <a:pt x="71" y="41"/>
                    <a:pt x="55" y="57"/>
                    <a:pt x="55" y="76"/>
                  </a:cubicBezTo>
                  <a:cubicBezTo>
                    <a:pt x="55" y="83"/>
                    <a:pt x="55" y="83"/>
                    <a:pt x="55" y="83"/>
                  </a:cubicBezTo>
                  <a:cubicBezTo>
                    <a:pt x="34" y="83"/>
                    <a:pt x="34" y="83"/>
                    <a:pt x="34" y="83"/>
                  </a:cubicBezTo>
                  <a:cubicBezTo>
                    <a:pt x="15" y="83"/>
                    <a:pt x="0" y="99"/>
                    <a:pt x="0" y="118"/>
                  </a:cubicBezTo>
                  <a:cubicBezTo>
                    <a:pt x="0" y="396"/>
                    <a:pt x="0" y="396"/>
                    <a:pt x="0" y="396"/>
                  </a:cubicBezTo>
                  <a:cubicBezTo>
                    <a:pt x="0" y="415"/>
                    <a:pt x="15" y="431"/>
                    <a:pt x="34" y="431"/>
                  </a:cubicBezTo>
                  <a:cubicBezTo>
                    <a:pt x="243" y="431"/>
                    <a:pt x="243" y="431"/>
                    <a:pt x="243" y="431"/>
                  </a:cubicBezTo>
                  <a:cubicBezTo>
                    <a:pt x="262" y="431"/>
                    <a:pt x="278" y="415"/>
                    <a:pt x="278" y="396"/>
                  </a:cubicBezTo>
                  <a:cubicBezTo>
                    <a:pt x="278" y="389"/>
                    <a:pt x="278" y="389"/>
                    <a:pt x="278" y="389"/>
                  </a:cubicBezTo>
                  <a:cubicBezTo>
                    <a:pt x="298" y="389"/>
                    <a:pt x="298" y="389"/>
                    <a:pt x="298" y="389"/>
                  </a:cubicBezTo>
                  <a:cubicBezTo>
                    <a:pt x="317" y="389"/>
                    <a:pt x="333" y="373"/>
                    <a:pt x="333" y="354"/>
                  </a:cubicBezTo>
                  <a:cubicBezTo>
                    <a:pt x="333" y="348"/>
                    <a:pt x="333" y="348"/>
                    <a:pt x="333" y="348"/>
                  </a:cubicBezTo>
                  <a:cubicBezTo>
                    <a:pt x="353" y="348"/>
                    <a:pt x="353" y="348"/>
                    <a:pt x="353" y="348"/>
                  </a:cubicBezTo>
                  <a:cubicBezTo>
                    <a:pt x="372" y="348"/>
                    <a:pt x="388" y="332"/>
                    <a:pt x="388" y="313"/>
                  </a:cubicBezTo>
                  <a:cubicBezTo>
                    <a:pt x="388" y="104"/>
                    <a:pt x="388" y="104"/>
                    <a:pt x="388" y="104"/>
                  </a:cubicBezTo>
                  <a:lnTo>
                    <a:pt x="284" y="0"/>
                  </a:lnTo>
                  <a:close/>
                  <a:moveTo>
                    <a:pt x="279" y="29"/>
                  </a:moveTo>
                  <a:cubicBezTo>
                    <a:pt x="360" y="110"/>
                    <a:pt x="360" y="110"/>
                    <a:pt x="360" y="110"/>
                  </a:cubicBezTo>
                  <a:cubicBezTo>
                    <a:pt x="297" y="110"/>
                    <a:pt x="297" y="110"/>
                    <a:pt x="297" y="110"/>
                  </a:cubicBezTo>
                  <a:cubicBezTo>
                    <a:pt x="279" y="110"/>
                    <a:pt x="279" y="110"/>
                    <a:pt x="279" y="110"/>
                  </a:cubicBezTo>
                  <a:cubicBezTo>
                    <a:pt x="279" y="91"/>
                    <a:pt x="279" y="91"/>
                    <a:pt x="279" y="91"/>
                  </a:cubicBezTo>
                  <a:lnTo>
                    <a:pt x="279" y="29"/>
                  </a:lnTo>
                  <a:close/>
                  <a:moveTo>
                    <a:pt x="254" y="396"/>
                  </a:moveTo>
                  <a:cubicBezTo>
                    <a:pt x="254" y="402"/>
                    <a:pt x="249" y="406"/>
                    <a:pt x="243" y="406"/>
                  </a:cubicBezTo>
                  <a:cubicBezTo>
                    <a:pt x="34" y="406"/>
                    <a:pt x="34" y="406"/>
                    <a:pt x="34" y="406"/>
                  </a:cubicBezTo>
                  <a:cubicBezTo>
                    <a:pt x="28" y="406"/>
                    <a:pt x="24" y="402"/>
                    <a:pt x="24" y="396"/>
                  </a:cubicBezTo>
                  <a:cubicBezTo>
                    <a:pt x="24" y="118"/>
                    <a:pt x="24" y="118"/>
                    <a:pt x="24" y="118"/>
                  </a:cubicBezTo>
                  <a:cubicBezTo>
                    <a:pt x="24" y="112"/>
                    <a:pt x="29" y="107"/>
                    <a:pt x="34" y="107"/>
                  </a:cubicBezTo>
                  <a:cubicBezTo>
                    <a:pt x="55" y="107"/>
                    <a:pt x="55" y="107"/>
                    <a:pt x="55" y="107"/>
                  </a:cubicBezTo>
                  <a:cubicBezTo>
                    <a:pt x="55" y="354"/>
                    <a:pt x="55" y="354"/>
                    <a:pt x="55" y="354"/>
                  </a:cubicBezTo>
                  <a:cubicBezTo>
                    <a:pt x="55" y="373"/>
                    <a:pt x="70" y="389"/>
                    <a:pt x="89" y="389"/>
                  </a:cubicBezTo>
                  <a:cubicBezTo>
                    <a:pt x="254" y="389"/>
                    <a:pt x="254" y="389"/>
                    <a:pt x="254" y="389"/>
                  </a:cubicBezTo>
                  <a:lnTo>
                    <a:pt x="254" y="396"/>
                  </a:lnTo>
                  <a:close/>
                  <a:moveTo>
                    <a:pt x="309" y="354"/>
                  </a:moveTo>
                  <a:cubicBezTo>
                    <a:pt x="309" y="360"/>
                    <a:pt x="304" y="365"/>
                    <a:pt x="298" y="365"/>
                  </a:cubicBezTo>
                  <a:cubicBezTo>
                    <a:pt x="278" y="365"/>
                    <a:pt x="278" y="365"/>
                    <a:pt x="278" y="365"/>
                  </a:cubicBezTo>
                  <a:cubicBezTo>
                    <a:pt x="254" y="365"/>
                    <a:pt x="254" y="365"/>
                    <a:pt x="254" y="365"/>
                  </a:cubicBezTo>
                  <a:cubicBezTo>
                    <a:pt x="216" y="365"/>
                    <a:pt x="216" y="365"/>
                    <a:pt x="216" y="365"/>
                  </a:cubicBezTo>
                  <a:cubicBezTo>
                    <a:pt x="108" y="365"/>
                    <a:pt x="108" y="365"/>
                    <a:pt x="108" y="365"/>
                  </a:cubicBezTo>
                  <a:cubicBezTo>
                    <a:pt x="89" y="365"/>
                    <a:pt x="89" y="365"/>
                    <a:pt x="89" y="365"/>
                  </a:cubicBezTo>
                  <a:cubicBezTo>
                    <a:pt x="84" y="365"/>
                    <a:pt x="79" y="360"/>
                    <a:pt x="79" y="354"/>
                  </a:cubicBezTo>
                  <a:cubicBezTo>
                    <a:pt x="79" y="329"/>
                    <a:pt x="79" y="329"/>
                    <a:pt x="79" y="329"/>
                  </a:cubicBezTo>
                  <a:cubicBezTo>
                    <a:pt x="79" y="305"/>
                    <a:pt x="79" y="305"/>
                    <a:pt x="79" y="305"/>
                  </a:cubicBezTo>
                  <a:cubicBezTo>
                    <a:pt x="79" y="277"/>
                    <a:pt x="79" y="277"/>
                    <a:pt x="79" y="277"/>
                  </a:cubicBezTo>
                  <a:cubicBezTo>
                    <a:pt x="79" y="253"/>
                    <a:pt x="79" y="253"/>
                    <a:pt x="79" y="253"/>
                  </a:cubicBezTo>
                  <a:cubicBezTo>
                    <a:pt x="79" y="107"/>
                    <a:pt x="79" y="107"/>
                    <a:pt x="79" y="107"/>
                  </a:cubicBezTo>
                  <a:cubicBezTo>
                    <a:pt x="79" y="83"/>
                    <a:pt x="79" y="83"/>
                    <a:pt x="79" y="83"/>
                  </a:cubicBezTo>
                  <a:cubicBezTo>
                    <a:pt x="79" y="76"/>
                    <a:pt x="79" y="76"/>
                    <a:pt x="79" y="76"/>
                  </a:cubicBezTo>
                  <a:cubicBezTo>
                    <a:pt x="79" y="70"/>
                    <a:pt x="84" y="66"/>
                    <a:pt x="90" y="66"/>
                  </a:cubicBezTo>
                  <a:cubicBezTo>
                    <a:pt x="110" y="66"/>
                    <a:pt x="110" y="66"/>
                    <a:pt x="110" y="66"/>
                  </a:cubicBezTo>
                  <a:cubicBezTo>
                    <a:pt x="110" y="83"/>
                    <a:pt x="110" y="83"/>
                    <a:pt x="110" y="83"/>
                  </a:cubicBezTo>
                  <a:cubicBezTo>
                    <a:pt x="110" y="107"/>
                    <a:pt x="110" y="107"/>
                    <a:pt x="110" y="107"/>
                  </a:cubicBezTo>
                  <a:cubicBezTo>
                    <a:pt x="110" y="253"/>
                    <a:pt x="110" y="253"/>
                    <a:pt x="110" y="253"/>
                  </a:cubicBezTo>
                  <a:cubicBezTo>
                    <a:pt x="110" y="277"/>
                    <a:pt x="110" y="277"/>
                    <a:pt x="110" y="277"/>
                  </a:cubicBezTo>
                  <a:cubicBezTo>
                    <a:pt x="110" y="305"/>
                    <a:pt x="110" y="305"/>
                    <a:pt x="110" y="305"/>
                  </a:cubicBezTo>
                  <a:cubicBezTo>
                    <a:pt x="110" y="313"/>
                    <a:pt x="110" y="313"/>
                    <a:pt x="110" y="313"/>
                  </a:cubicBezTo>
                  <a:cubicBezTo>
                    <a:pt x="110" y="319"/>
                    <a:pt x="112" y="324"/>
                    <a:pt x="114" y="329"/>
                  </a:cubicBezTo>
                  <a:cubicBezTo>
                    <a:pt x="115" y="330"/>
                    <a:pt x="116" y="332"/>
                    <a:pt x="117" y="333"/>
                  </a:cubicBezTo>
                  <a:cubicBezTo>
                    <a:pt x="118" y="336"/>
                    <a:pt x="120" y="338"/>
                    <a:pt x="123" y="340"/>
                  </a:cubicBezTo>
                  <a:cubicBezTo>
                    <a:pt x="129" y="345"/>
                    <a:pt x="136" y="348"/>
                    <a:pt x="145" y="348"/>
                  </a:cubicBezTo>
                  <a:cubicBezTo>
                    <a:pt x="254" y="348"/>
                    <a:pt x="254" y="348"/>
                    <a:pt x="254" y="348"/>
                  </a:cubicBezTo>
                  <a:cubicBezTo>
                    <a:pt x="278" y="348"/>
                    <a:pt x="278" y="348"/>
                    <a:pt x="278" y="348"/>
                  </a:cubicBezTo>
                  <a:cubicBezTo>
                    <a:pt x="309" y="348"/>
                    <a:pt x="309" y="348"/>
                    <a:pt x="309" y="348"/>
                  </a:cubicBezTo>
                  <a:lnTo>
                    <a:pt x="309" y="354"/>
                  </a:lnTo>
                  <a:close/>
                  <a:moveTo>
                    <a:pt x="364" y="313"/>
                  </a:moveTo>
                  <a:cubicBezTo>
                    <a:pt x="364" y="319"/>
                    <a:pt x="359" y="324"/>
                    <a:pt x="353" y="324"/>
                  </a:cubicBezTo>
                  <a:cubicBezTo>
                    <a:pt x="333" y="324"/>
                    <a:pt x="333" y="324"/>
                    <a:pt x="333" y="324"/>
                  </a:cubicBezTo>
                  <a:cubicBezTo>
                    <a:pt x="309" y="324"/>
                    <a:pt x="309" y="324"/>
                    <a:pt x="309" y="324"/>
                  </a:cubicBezTo>
                  <a:cubicBezTo>
                    <a:pt x="278" y="324"/>
                    <a:pt x="278" y="324"/>
                    <a:pt x="278" y="324"/>
                  </a:cubicBezTo>
                  <a:cubicBezTo>
                    <a:pt x="271" y="324"/>
                    <a:pt x="271" y="324"/>
                    <a:pt x="271" y="324"/>
                  </a:cubicBezTo>
                  <a:cubicBezTo>
                    <a:pt x="254" y="324"/>
                    <a:pt x="254" y="324"/>
                    <a:pt x="254" y="324"/>
                  </a:cubicBezTo>
                  <a:cubicBezTo>
                    <a:pt x="216" y="324"/>
                    <a:pt x="216" y="324"/>
                    <a:pt x="216" y="324"/>
                  </a:cubicBezTo>
                  <a:cubicBezTo>
                    <a:pt x="163" y="324"/>
                    <a:pt x="163" y="324"/>
                    <a:pt x="163" y="324"/>
                  </a:cubicBezTo>
                  <a:cubicBezTo>
                    <a:pt x="145" y="324"/>
                    <a:pt x="145" y="324"/>
                    <a:pt x="145" y="324"/>
                  </a:cubicBezTo>
                  <a:cubicBezTo>
                    <a:pt x="144" y="324"/>
                    <a:pt x="144" y="324"/>
                    <a:pt x="144" y="323"/>
                  </a:cubicBezTo>
                  <a:cubicBezTo>
                    <a:pt x="139" y="323"/>
                    <a:pt x="136" y="320"/>
                    <a:pt x="135" y="316"/>
                  </a:cubicBezTo>
                  <a:cubicBezTo>
                    <a:pt x="134" y="315"/>
                    <a:pt x="134" y="314"/>
                    <a:pt x="134" y="313"/>
                  </a:cubicBezTo>
                  <a:cubicBezTo>
                    <a:pt x="134" y="305"/>
                    <a:pt x="134" y="305"/>
                    <a:pt x="134" y="305"/>
                  </a:cubicBezTo>
                  <a:cubicBezTo>
                    <a:pt x="134" y="288"/>
                    <a:pt x="134" y="288"/>
                    <a:pt x="134" y="288"/>
                  </a:cubicBezTo>
                  <a:cubicBezTo>
                    <a:pt x="134" y="277"/>
                    <a:pt x="134" y="277"/>
                    <a:pt x="134" y="277"/>
                  </a:cubicBezTo>
                  <a:cubicBezTo>
                    <a:pt x="134" y="264"/>
                    <a:pt x="134" y="264"/>
                    <a:pt x="134" y="264"/>
                  </a:cubicBezTo>
                  <a:cubicBezTo>
                    <a:pt x="134" y="253"/>
                    <a:pt x="134" y="253"/>
                    <a:pt x="134" y="253"/>
                  </a:cubicBezTo>
                  <a:cubicBezTo>
                    <a:pt x="134" y="236"/>
                    <a:pt x="134" y="236"/>
                    <a:pt x="134" y="236"/>
                  </a:cubicBezTo>
                  <a:cubicBezTo>
                    <a:pt x="134" y="212"/>
                    <a:pt x="134" y="212"/>
                    <a:pt x="134" y="212"/>
                  </a:cubicBezTo>
                  <a:cubicBezTo>
                    <a:pt x="134" y="107"/>
                    <a:pt x="134" y="107"/>
                    <a:pt x="134" y="107"/>
                  </a:cubicBezTo>
                  <a:cubicBezTo>
                    <a:pt x="134" y="83"/>
                    <a:pt x="134" y="83"/>
                    <a:pt x="134" y="83"/>
                  </a:cubicBezTo>
                  <a:cubicBezTo>
                    <a:pt x="134" y="66"/>
                    <a:pt x="134" y="66"/>
                    <a:pt x="134" y="66"/>
                  </a:cubicBezTo>
                  <a:cubicBezTo>
                    <a:pt x="134" y="41"/>
                    <a:pt x="134" y="41"/>
                    <a:pt x="134" y="41"/>
                  </a:cubicBezTo>
                  <a:cubicBezTo>
                    <a:pt x="134" y="35"/>
                    <a:pt x="134" y="35"/>
                    <a:pt x="134" y="35"/>
                  </a:cubicBezTo>
                  <a:cubicBezTo>
                    <a:pt x="134" y="29"/>
                    <a:pt x="139" y="24"/>
                    <a:pt x="145" y="24"/>
                  </a:cubicBezTo>
                  <a:cubicBezTo>
                    <a:pt x="254" y="24"/>
                    <a:pt x="254" y="24"/>
                    <a:pt x="254" y="24"/>
                  </a:cubicBezTo>
                  <a:cubicBezTo>
                    <a:pt x="254" y="67"/>
                    <a:pt x="254" y="67"/>
                    <a:pt x="254" y="67"/>
                  </a:cubicBezTo>
                  <a:cubicBezTo>
                    <a:pt x="254" y="101"/>
                    <a:pt x="254" y="101"/>
                    <a:pt x="254" y="101"/>
                  </a:cubicBezTo>
                  <a:cubicBezTo>
                    <a:pt x="254" y="134"/>
                    <a:pt x="254" y="134"/>
                    <a:pt x="254" y="134"/>
                  </a:cubicBezTo>
                  <a:cubicBezTo>
                    <a:pt x="287" y="134"/>
                    <a:pt x="287" y="134"/>
                    <a:pt x="287" y="134"/>
                  </a:cubicBezTo>
                  <a:cubicBezTo>
                    <a:pt x="321" y="134"/>
                    <a:pt x="321" y="134"/>
                    <a:pt x="321" y="134"/>
                  </a:cubicBezTo>
                  <a:cubicBezTo>
                    <a:pt x="364" y="134"/>
                    <a:pt x="364" y="134"/>
                    <a:pt x="364" y="134"/>
                  </a:cubicBezTo>
                  <a:lnTo>
                    <a:pt x="36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0"/>
            <p:cNvSpPr>
              <a:spLocks/>
            </p:cNvSpPr>
            <p:nvPr/>
          </p:nvSpPr>
          <p:spPr bwMode="auto">
            <a:xfrm>
              <a:off x="3684" y="1837"/>
              <a:ext cx="192" cy="170"/>
            </a:xfrm>
            <a:custGeom>
              <a:avLst/>
              <a:gdLst>
                <a:gd name="T0" fmla="*/ 0 w 192"/>
                <a:gd name="T1" fmla="*/ 163 h 170"/>
                <a:gd name="T2" fmla="*/ 0 w 192"/>
                <a:gd name="T3" fmla="*/ 170 h 170"/>
                <a:gd name="T4" fmla="*/ 192 w 192"/>
                <a:gd name="T5" fmla="*/ 170 h 170"/>
                <a:gd name="T6" fmla="*/ 192 w 192"/>
                <a:gd name="T7" fmla="*/ 163 h 170"/>
                <a:gd name="T8" fmla="*/ 192 w 192"/>
                <a:gd name="T9" fmla="*/ 0 h 170"/>
                <a:gd name="T10" fmla="*/ 0 w 192"/>
                <a:gd name="T11" fmla="*/ 0 h 170"/>
                <a:gd name="T12" fmla="*/ 0 w 192"/>
                <a:gd name="T13" fmla="*/ 163 h 170"/>
              </a:gdLst>
              <a:ahLst/>
              <a:cxnLst>
                <a:cxn ang="0">
                  <a:pos x="T0" y="T1"/>
                </a:cxn>
                <a:cxn ang="0">
                  <a:pos x="T2" y="T3"/>
                </a:cxn>
                <a:cxn ang="0">
                  <a:pos x="T4" y="T5"/>
                </a:cxn>
                <a:cxn ang="0">
                  <a:pos x="T6" y="T7"/>
                </a:cxn>
                <a:cxn ang="0">
                  <a:pos x="T8" y="T9"/>
                </a:cxn>
                <a:cxn ang="0">
                  <a:pos x="T10" y="T11"/>
                </a:cxn>
                <a:cxn ang="0">
                  <a:pos x="T12" y="T13"/>
                </a:cxn>
              </a:cxnLst>
              <a:rect l="0" t="0" r="r" b="b"/>
              <a:pathLst>
                <a:path w="192" h="170">
                  <a:moveTo>
                    <a:pt x="0" y="163"/>
                  </a:moveTo>
                  <a:lnTo>
                    <a:pt x="0" y="170"/>
                  </a:lnTo>
                  <a:lnTo>
                    <a:pt x="192" y="170"/>
                  </a:lnTo>
                  <a:lnTo>
                    <a:pt x="192" y="163"/>
                  </a:lnTo>
                  <a:lnTo>
                    <a:pt x="192" y="0"/>
                  </a:lnTo>
                  <a:lnTo>
                    <a:pt x="0" y="0"/>
                  </a:lnTo>
                  <a:lnTo>
                    <a:pt x="0"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1"/>
            <p:cNvSpPr>
              <a:spLocks/>
            </p:cNvSpPr>
            <p:nvPr/>
          </p:nvSpPr>
          <p:spPr bwMode="auto">
            <a:xfrm>
              <a:off x="4011" y="1837"/>
              <a:ext cx="767" cy="170"/>
            </a:xfrm>
            <a:custGeom>
              <a:avLst/>
              <a:gdLst>
                <a:gd name="T0" fmla="*/ 64 w 767"/>
                <a:gd name="T1" fmla="*/ 0 h 170"/>
                <a:gd name="T2" fmla="*/ 0 w 767"/>
                <a:gd name="T3" fmla="*/ 0 h 170"/>
                <a:gd name="T4" fmla="*/ 0 w 767"/>
                <a:gd name="T5" fmla="*/ 35 h 170"/>
                <a:gd name="T6" fmla="*/ 0 w 767"/>
                <a:gd name="T7" fmla="*/ 163 h 170"/>
                <a:gd name="T8" fmla="*/ 0 w 767"/>
                <a:gd name="T9" fmla="*/ 170 h 170"/>
                <a:gd name="T10" fmla="*/ 426 w 767"/>
                <a:gd name="T11" fmla="*/ 170 h 170"/>
                <a:gd name="T12" fmla="*/ 646 w 767"/>
                <a:gd name="T13" fmla="*/ 170 h 170"/>
                <a:gd name="T14" fmla="*/ 767 w 767"/>
                <a:gd name="T15" fmla="*/ 170 h 170"/>
                <a:gd name="T16" fmla="*/ 767 w 767"/>
                <a:gd name="T17" fmla="*/ 0 h 170"/>
                <a:gd name="T18" fmla="*/ 305 w 767"/>
                <a:gd name="T19" fmla="*/ 0 h 170"/>
                <a:gd name="T20" fmla="*/ 64 w 767"/>
                <a:gd name="T2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7" h="170">
                  <a:moveTo>
                    <a:pt x="64" y="0"/>
                  </a:moveTo>
                  <a:lnTo>
                    <a:pt x="0" y="0"/>
                  </a:lnTo>
                  <a:lnTo>
                    <a:pt x="0" y="35"/>
                  </a:lnTo>
                  <a:lnTo>
                    <a:pt x="0" y="163"/>
                  </a:lnTo>
                  <a:lnTo>
                    <a:pt x="0" y="170"/>
                  </a:lnTo>
                  <a:lnTo>
                    <a:pt x="426" y="170"/>
                  </a:lnTo>
                  <a:lnTo>
                    <a:pt x="646" y="170"/>
                  </a:lnTo>
                  <a:lnTo>
                    <a:pt x="767" y="170"/>
                  </a:lnTo>
                  <a:lnTo>
                    <a:pt x="767" y="0"/>
                  </a:lnTo>
                  <a:lnTo>
                    <a:pt x="305" y="0"/>
                  </a:ln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2"/>
            <p:cNvSpPr>
              <a:spLocks/>
            </p:cNvSpPr>
            <p:nvPr/>
          </p:nvSpPr>
          <p:spPr bwMode="auto">
            <a:xfrm>
              <a:off x="3684" y="2206"/>
              <a:ext cx="192" cy="171"/>
            </a:xfrm>
            <a:custGeom>
              <a:avLst/>
              <a:gdLst>
                <a:gd name="T0" fmla="*/ 0 w 192"/>
                <a:gd name="T1" fmla="*/ 100 h 171"/>
                <a:gd name="T2" fmla="*/ 0 w 192"/>
                <a:gd name="T3" fmla="*/ 171 h 171"/>
                <a:gd name="T4" fmla="*/ 192 w 192"/>
                <a:gd name="T5" fmla="*/ 171 h 171"/>
                <a:gd name="T6" fmla="*/ 192 w 192"/>
                <a:gd name="T7" fmla="*/ 100 h 171"/>
                <a:gd name="T8" fmla="*/ 192 w 192"/>
                <a:gd name="T9" fmla="*/ 0 h 171"/>
                <a:gd name="T10" fmla="*/ 0 w 192"/>
                <a:gd name="T11" fmla="*/ 0 h 171"/>
                <a:gd name="T12" fmla="*/ 0 w 192"/>
                <a:gd name="T13" fmla="*/ 100 h 171"/>
              </a:gdLst>
              <a:ahLst/>
              <a:cxnLst>
                <a:cxn ang="0">
                  <a:pos x="T0" y="T1"/>
                </a:cxn>
                <a:cxn ang="0">
                  <a:pos x="T2" y="T3"/>
                </a:cxn>
                <a:cxn ang="0">
                  <a:pos x="T4" y="T5"/>
                </a:cxn>
                <a:cxn ang="0">
                  <a:pos x="T6" y="T7"/>
                </a:cxn>
                <a:cxn ang="0">
                  <a:pos x="T8" y="T9"/>
                </a:cxn>
                <a:cxn ang="0">
                  <a:pos x="T10" y="T11"/>
                </a:cxn>
                <a:cxn ang="0">
                  <a:pos x="T12" y="T13"/>
                </a:cxn>
              </a:cxnLst>
              <a:rect l="0" t="0" r="r" b="b"/>
              <a:pathLst>
                <a:path w="192" h="171">
                  <a:moveTo>
                    <a:pt x="0" y="100"/>
                  </a:moveTo>
                  <a:lnTo>
                    <a:pt x="0" y="171"/>
                  </a:lnTo>
                  <a:lnTo>
                    <a:pt x="192" y="171"/>
                  </a:lnTo>
                  <a:lnTo>
                    <a:pt x="192" y="100"/>
                  </a:lnTo>
                  <a:lnTo>
                    <a:pt x="192" y="0"/>
                  </a:lnTo>
                  <a:lnTo>
                    <a:pt x="0" y="0"/>
                  </a:lnTo>
                  <a:lnTo>
                    <a:pt x="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3"/>
            <p:cNvSpPr>
              <a:spLocks/>
            </p:cNvSpPr>
            <p:nvPr/>
          </p:nvSpPr>
          <p:spPr bwMode="auto">
            <a:xfrm>
              <a:off x="4011" y="2206"/>
              <a:ext cx="767" cy="171"/>
            </a:xfrm>
            <a:custGeom>
              <a:avLst/>
              <a:gdLst>
                <a:gd name="T0" fmla="*/ 426 w 767"/>
                <a:gd name="T1" fmla="*/ 0 h 171"/>
                <a:gd name="T2" fmla="*/ 376 w 767"/>
                <a:gd name="T3" fmla="*/ 0 h 171"/>
                <a:gd name="T4" fmla="*/ 255 w 767"/>
                <a:gd name="T5" fmla="*/ 0 h 171"/>
                <a:gd name="T6" fmla="*/ 0 w 767"/>
                <a:gd name="T7" fmla="*/ 0 h 171"/>
                <a:gd name="T8" fmla="*/ 0 w 767"/>
                <a:gd name="T9" fmla="*/ 100 h 171"/>
                <a:gd name="T10" fmla="*/ 0 w 767"/>
                <a:gd name="T11" fmla="*/ 171 h 171"/>
                <a:gd name="T12" fmla="*/ 255 w 767"/>
                <a:gd name="T13" fmla="*/ 171 h 171"/>
                <a:gd name="T14" fmla="*/ 426 w 767"/>
                <a:gd name="T15" fmla="*/ 171 h 171"/>
                <a:gd name="T16" fmla="*/ 646 w 767"/>
                <a:gd name="T17" fmla="*/ 171 h 171"/>
                <a:gd name="T18" fmla="*/ 767 w 767"/>
                <a:gd name="T19" fmla="*/ 171 h 171"/>
                <a:gd name="T20" fmla="*/ 767 w 767"/>
                <a:gd name="T21" fmla="*/ 0 h 171"/>
                <a:gd name="T22" fmla="*/ 646 w 767"/>
                <a:gd name="T23" fmla="*/ 0 h 171"/>
                <a:gd name="T24" fmla="*/ 426 w 767"/>
                <a:gd name="T2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7" h="171">
                  <a:moveTo>
                    <a:pt x="426" y="0"/>
                  </a:moveTo>
                  <a:lnTo>
                    <a:pt x="376" y="0"/>
                  </a:lnTo>
                  <a:lnTo>
                    <a:pt x="255" y="0"/>
                  </a:lnTo>
                  <a:lnTo>
                    <a:pt x="0" y="0"/>
                  </a:lnTo>
                  <a:lnTo>
                    <a:pt x="0" y="100"/>
                  </a:lnTo>
                  <a:lnTo>
                    <a:pt x="0" y="171"/>
                  </a:lnTo>
                  <a:lnTo>
                    <a:pt x="255" y="171"/>
                  </a:lnTo>
                  <a:lnTo>
                    <a:pt x="426" y="171"/>
                  </a:lnTo>
                  <a:lnTo>
                    <a:pt x="646" y="171"/>
                  </a:lnTo>
                  <a:lnTo>
                    <a:pt x="767" y="171"/>
                  </a:lnTo>
                  <a:lnTo>
                    <a:pt x="767" y="0"/>
                  </a:lnTo>
                  <a:lnTo>
                    <a:pt x="646" y="0"/>
                  </a:lnTo>
                  <a:lnTo>
                    <a:pt x="4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4"/>
            <p:cNvSpPr>
              <a:spLocks/>
            </p:cNvSpPr>
            <p:nvPr/>
          </p:nvSpPr>
          <p:spPr bwMode="auto">
            <a:xfrm>
              <a:off x="3684" y="2576"/>
              <a:ext cx="192" cy="170"/>
            </a:xfrm>
            <a:custGeom>
              <a:avLst/>
              <a:gdLst>
                <a:gd name="T0" fmla="*/ 0 w 192"/>
                <a:gd name="T1" fmla="*/ 21 h 170"/>
                <a:gd name="T2" fmla="*/ 0 w 192"/>
                <a:gd name="T3" fmla="*/ 99 h 170"/>
                <a:gd name="T4" fmla="*/ 0 w 192"/>
                <a:gd name="T5" fmla="*/ 170 h 170"/>
                <a:gd name="T6" fmla="*/ 192 w 192"/>
                <a:gd name="T7" fmla="*/ 170 h 170"/>
                <a:gd name="T8" fmla="*/ 192 w 192"/>
                <a:gd name="T9" fmla="*/ 99 h 170"/>
                <a:gd name="T10" fmla="*/ 192 w 192"/>
                <a:gd name="T11" fmla="*/ 21 h 170"/>
                <a:gd name="T12" fmla="*/ 192 w 192"/>
                <a:gd name="T13" fmla="*/ 0 h 170"/>
                <a:gd name="T14" fmla="*/ 0 w 192"/>
                <a:gd name="T15" fmla="*/ 0 h 170"/>
                <a:gd name="T16" fmla="*/ 0 w 192"/>
                <a:gd name="T17" fmla="*/ 2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70">
                  <a:moveTo>
                    <a:pt x="0" y="21"/>
                  </a:moveTo>
                  <a:lnTo>
                    <a:pt x="0" y="99"/>
                  </a:lnTo>
                  <a:lnTo>
                    <a:pt x="0" y="170"/>
                  </a:lnTo>
                  <a:lnTo>
                    <a:pt x="192" y="170"/>
                  </a:lnTo>
                  <a:lnTo>
                    <a:pt x="192" y="99"/>
                  </a:lnTo>
                  <a:lnTo>
                    <a:pt x="192" y="21"/>
                  </a:lnTo>
                  <a:lnTo>
                    <a:pt x="192" y="0"/>
                  </a:lnTo>
                  <a:lnTo>
                    <a:pt x="0"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15"/>
            <p:cNvSpPr>
              <a:spLocks/>
            </p:cNvSpPr>
            <p:nvPr/>
          </p:nvSpPr>
          <p:spPr bwMode="auto">
            <a:xfrm>
              <a:off x="4011" y="2576"/>
              <a:ext cx="767" cy="170"/>
            </a:xfrm>
            <a:custGeom>
              <a:avLst/>
              <a:gdLst>
                <a:gd name="T0" fmla="*/ 426 w 767"/>
                <a:gd name="T1" fmla="*/ 0 h 170"/>
                <a:gd name="T2" fmla="*/ 376 w 767"/>
                <a:gd name="T3" fmla="*/ 0 h 170"/>
                <a:gd name="T4" fmla="*/ 255 w 767"/>
                <a:gd name="T5" fmla="*/ 0 h 170"/>
                <a:gd name="T6" fmla="*/ 0 w 767"/>
                <a:gd name="T7" fmla="*/ 0 h 170"/>
                <a:gd name="T8" fmla="*/ 0 w 767"/>
                <a:gd name="T9" fmla="*/ 99 h 170"/>
                <a:gd name="T10" fmla="*/ 0 w 767"/>
                <a:gd name="T11" fmla="*/ 170 h 170"/>
                <a:gd name="T12" fmla="*/ 255 w 767"/>
                <a:gd name="T13" fmla="*/ 170 h 170"/>
                <a:gd name="T14" fmla="*/ 426 w 767"/>
                <a:gd name="T15" fmla="*/ 170 h 170"/>
                <a:gd name="T16" fmla="*/ 646 w 767"/>
                <a:gd name="T17" fmla="*/ 170 h 170"/>
                <a:gd name="T18" fmla="*/ 767 w 767"/>
                <a:gd name="T19" fmla="*/ 170 h 170"/>
                <a:gd name="T20" fmla="*/ 767 w 767"/>
                <a:gd name="T21" fmla="*/ 0 h 170"/>
                <a:gd name="T22" fmla="*/ 646 w 767"/>
                <a:gd name="T23" fmla="*/ 0 h 170"/>
                <a:gd name="T24" fmla="*/ 426 w 767"/>
                <a:gd name="T2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7" h="170">
                  <a:moveTo>
                    <a:pt x="426" y="0"/>
                  </a:moveTo>
                  <a:lnTo>
                    <a:pt x="376" y="0"/>
                  </a:lnTo>
                  <a:lnTo>
                    <a:pt x="255" y="0"/>
                  </a:lnTo>
                  <a:lnTo>
                    <a:pt x="0" y="0"/>
                  </a:lnTo>
                  <a:lnTo>
                    <a:pt x="0" y="99"/>
                  </a:lnTo>
                  <a:lnTo>
                    <a:pt x="0" y="170"/>
                  </a:lnTo>
                  <a:lnTo>
                    <a:pt x="255" y="170"/>
                  </a:lnTo>
                  <a:lnTo>
                    <a:pt x="426" y="170"/>
                  </a:lnTo>
                  <a:lnTo>
                    <a:pt x="646" y="170"/>
                  </a:lnTo>
                  <a:lnTo>
                    <a:pt x="767" y="170"/>
                  </a:lnTo>
                  <a:lnTo>
                    <a:pt x="767" y="0"/>
                  </a:lnTo>
                  <a:lnTo>
                    <a:pt x="646" y="0"/>
                  </a:lnTo>
                  <a:lnTo>
                    <a:pt x="4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41" name="Rechteck 40">
            <a:extLst>
              <a:ext uri="{FF2B5EF4-FFF2-40B4-BE49-F238E27FC236}">
                <a16:creationId xmlns:a16="http://schemas.microsoft.com/office/drawing/2014/main" id="{E3F6B3A4-A758-416D-8110-C75FBEB0B5D3}"/>
              </a:ext>
            </a:extLst>
          </p:cNvPr>
          <p:cNvSpPr/>
          <p:nvPr/>
        </p:nvSpPr>
        <p:spPr>
          <a:xfrm>
            <a:off x="1598100" y="3053956"/>
            <a:ext cx="5725978" cy="769441"/>
          </a:xfrm>
          <a:prstGeom prst="rect">
            <a:avLst/>
          </a:prstGeom>
        </p:spPr>
        <p:txBody>
          <a:bodyPr wrap="square">
            <a:spAutoFit/>
          </a:bodyPr>
          <a:lstStyle/>
          <a:p>
            <a:pPr defTabSz="855861" fontAlgn="base">
              <a:spcBef>
                <a:spcPts val="1080"/>
              </a:spcBef>
            </a:pPr>
            <a:r>
              <a:rPr lang="en-US" sz="2800" b="1">
                <a:latin typeface="Arial" panose="020B0604020202020204" pitchFamily="34" charset="0"/>
                <a:cs typeface="Arial" panose="020B0604020202020204" pitchFamily="34" charset="0"/>
              </a:rPr>
              <a:t>1.5 </a:t>
            </a:r>
            <a:r>
              <a:rPr lang="en-US" sz="2800" b="1" dirty="0">
                <a:latin typeface="Arial" panose="020B0604020202020204" pitchFamily="34" charset="0"/>
                <a:cs typeface="Arial" panose="020B0604020202020204" pitchFamily="34" charset="0"/>
              </a:rPr>
              <a:t>years</a:t>
            </a:r>
            <a:br>
              <a:rPr lang="en-US" sz="14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from start to certification</a:t>
            </a:r>
          </a:p>
        </p:txBody>
      </p:sp>
      <p:sp>
        <p:nvSpPr>
          <p:cNvPr id="42" name="Rechteck 41">
            <a:extLst>
              <a:ext uri="{FF2B5EF4-FFF2-40B4-BE49-F238E27FC236}">
                <a16:creationId xmlns:a16="http://schemas.microsoft.com/office/drawing/2014/main" id="{E7CA76CF-0184-41C0-8B6A-4017C7F799F3}"/>
              </a:ext>
            </a:extLst>
          </p:cNvPr>
          <p:cNvSpPr/>
          <p:nvPr/>
        </p:nvSpPr>
        <p:spPr>
          <a:xfrm>
            <a:off x="1598099" y="4456466"/>
            <a:ext cx="5725979" cy="769441"/>
          </a:xfrm>
          <a:prstGeom prst="rect">
            <a:avLst/>
          </a:prstGeom>
        </p:spPr>
        <p:txBody>
          <a:bodyPr wrap="square">
            <a:spAutoFit/>
          </a:bodyPr>
          <a:lstStyle/>
          <a:p>
            <a:pPr defTabSz="855861" fontAlgn="base">
              <a:spcBef>
                <a:spcPts val="1080"/>
              </a:spcBef>
            </a:pPr>
            <a:r>
              <a:rPr lang="en-US" sz="2800" b="1" dirty="0">
                <a:latin typeface="Arial" panose="020B0604020202020204" pitchFamily="34" charset="0"/>
                <a:cs typeface="Arial" panose="020B0604020202020204" pitchFamily="34" charset="0"/>
              </a:rPr>
              <a:t>more follow-up projects planned</a:t>
            </a:r>
            <a:br>
              <a:rPr lang="en-US" sz="14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due to customer satisfaction</a:t>
            </a:r>
          </a:p>
        </p:txBody>
      </p:sp>
      <p:grpSp>
        <p:nvGrpSpPr>
          <p:cNvPr id="43" name="Group 22"/>
          <p:cNvGrpSpPr>
            <a:grpSpLocks noChangeAspect="1"/>
          </p:cNvGrpSpPr>
          <p:nvPr/>
        </p:nvGrpSpPr>
        <p:grpSpPr bwMode="auto">
          <a:xfrm>
            <a:off x="638453" y="3067083"/>
            <a:ext cx="680615" cy="745879"/>
            <a:chOff x="3475" y="1760"/>
            <a:chExt cx="730" cy="800"/>
          </a:xfrm>
          <a:solidFill>
            <a:schemeClr val="tx1"/>
          </a:solidFill>
        </p:grpSpPr>
        <p:sp>
          <p:nvSpPr>
            <p:cNvPr id="44" name="Freeform 23"/>
            <p:cNvSpPr>
              <a:spLocks noEditPoints="1"/>
            </p:cNvSpPr>
            <p:nvPr/>
          </p:nvSpPr>
          <p:spPr bwMode="auto">
            <a:xfrm>
              <a:off x="3475" y="1760"/>
              <a:ext cx="730" cy="800"/>
            </a:xfrm>
            <a:custGeom>
              <a:avLst/>
              <a:gdLst>
                <a:gd name="T0" fmla="*/ 92 w 102"/>
                <a:gd name="T1" fmla="*/ 10 h 112"/>
                <a:gd name="T2" fmla="*/ 87 w 102"/>
                <a:gd name="T3" fmla="*/ 10 h 112"/>
                <a:gd name="T4" fmla="*/ 87 w 102"/>
                <a:gd name="T5" fmla="*/ 0 h 112"/>
                <a:gd name="T6" fmla="*/ 77 w 102"/>
                <a:gd name="T7" fmla="*/ 0 h 112"/>
                <a:gd name="T8" fmla="*/ 77 w 102"/>
                <a:gd name="T9" fmla="*/ 10 h 112"/>
                <a:gd name="T10" fmla="*/ 25 w 102"/>
                <a:gd name="T11" fmla="*/ 10 h 112"/>
                <a:gd name="T12" fmla="*/ 25 w 102"/>
                <a:gd name="T13" fmla="*/ 0 h 112"/>
                <a:gd name="T14" fmla="*/ 15 w 102"/>
                <a:gd name="T15" fmla="*/ 0 h 112"/>
                <a:gd name="T16" fmla="*/ 15 w 102"/>
                <a:gd name="T17" fmla="*/ 10 h 112"/>
                <a:gd name="T18" fmla="*/ 10 w 102"/>
                <a:gd name="T19" fmla="*/ 10 h 112"/>
                <a:gd name="T20" fmla="*/ 0 w 102"/>
                <a:gd name="T21" fmla="*/ 20 h 112"/>
                <a:gd name="T22" fmla="*/ 0 w 102"/>
                <a:gd name="T23" fmla="*/ 102 h 112"/>
                <a:gd name="T24" fmla="*/ 10 w 102"/>
                <a:gd name="T25" fmla="*/ 112 h 112"/>
                <a:gd name="T26" fmla="*/ 92 w 102"/>
                <a:gd name="T27" fmla="*/ 112 h 112"/>
                <a:gd name="T28" fmla="*/ 102 w 102"/>
                <a:gd name="T29" fmla="*/ 102 h 112"/>
                <a:gd name="T30" fmla="*/ 102 w 102"/>
                <a:gd name="T31" fmla="*/ 20 h 112"/>
                <a:gd name="T32" fmla="*/ 92 w 102"/>
                <a:gd name="T33" fmla="*/ 10 h 112"/>
                <a:gd name="T34" fmla="*/ 92 w 102"/>
                <a:gd name="T35" fmla="*/ 102 h 112"/>
                <a:gd name="T36" fmla="*/ 10 w 102"/>
                <a:gd name="T37" fmla="*/ 102 h 112"/>
                <a:gd name="T38" fmla="*/ 10 w 102"/>
                <a:gd name="T39" fmla="*/ 35 h 112"/>
                <a:gd name="T40" fmla="*/ 92 w 102"/>
                <a:gd name="T41" fmla="*/ 35 h 112"/>
                <a:gd name="T42" fmla="*/ 92 w 102"/>
                <a:gd name="T43"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12">
                  <a:moveTo>
                    <a:pt x="92" y="10"/>
                  </a:moveTo>
                  <a:cubicBezTo>
                    <a:pt x="87" y="10"/>
                    <a:pt x="87" y="10"/>
                    <a:pt x="87" y="10"/>
                  </a:cubicBezTo>
                  <a:cubicBezTo>
                    <a:pt x="87" y="0"/>
                    <a:pt x="87" y="0"/>
                    <a:pt x="87" y="0"/>
                  </a:cubicBezTo>
                  <a:cubicBezTo>
                    <a:pt x="77" y="0"/>
                    <a:pt x="77" y="0"/>
                    <a:pt x="77" y="0"/>
                  </a:cubicBezTo>
                  <a:cubicBezTo>
                    <a:pt x="77" y="10"/>
                    <a:pt x="77" y="10"/>
                    <a:pt x="77" y="10"/>
                  </a:cubicBezTo>
                  <a:cubicBezTo>
                    <a:pt x="25" y="10"/>
                    <a:pt x="25" y="10"/>
                    <a:pt x="25" y="10"/>
                  </a:cubicBezTo>
                  <a:cubicBezTo>
                    <a:pt x="25" y="0"/>
                    <a:pt x="25" y="0"/>
                    <a:pt x="25" y="0"/>
                  </a:cubicBezTo>
                  <a:cubicBezTo>
                    <a:pt x="15" y="0"/>
                    <a:pt x="15" y="0"/>
                    <a:pt x="15" y="0"/>
                  </a:cubicBezTo>
                  <a:cubicBezTo>
                    <a:pt x="15" y="10"/>
                    <a:pt x="15" y="10"/>
                    <a:pt x="15" y="10"/>
                  </a:cubicBezTo>
                  <a:cubicBezTo>
                    <a:pt x="10" y="10"/>
                    <a:pt x="10" y="10"/>
                    <a:pt x="10" y="10"/>
                  </a:cubicBezTo>
                  <a:cubicBezTo>
                    <a:pt x="4" y="10"/>
                    <a:pt x="0" y="14"/>
                    <a:pt x="0" y="20"/>
                  </a:cubicBezTo>
                  <a:cubicBezTo>
                    <a:pt x="0" y="102"/>
                    <a:pt x="0" y="102"/>
                    <a:pt x="0" y="102"/>
                  </a:cubicBezTo>
                  <a:cubicBezTo>
                    <a:pt x="0" y="108"/>
                    <a:pt x="4" y="112"/>
                    <a:pt x="10" y="112"/>
                  </a:cubicBezTo>
                  <a:cubicBezTo>
                    <a:pt x="92" y="112"/>
                    <a:pt x="92" y="112"/>
                    <a:pt x="92" y="112"/>
                  </a:cubicBezTo>
                  <a:cubicBezTo>
                    <a:pt x="98" y="112"/>
                    <a:pt x="102" y="108"/>
                    <a:pt x="102" y="102"/>
                  </a:cubicBezTo>
                  <a:cubicBezTo>
                    <a:pt x="102" y="20"/>
                    <a:pt x="102" y="20"/>
                    <a:pt x="102" y="20"/>
                  </a:cubicBezTo>
                  <a:cubicBezTo>
                    <a:pt x="102" y="14"/>
                    <a:pt x="98" y="10"/>
                    <a:pt x="92" y="10"/>
                  </a:cubicBezTo>
                  <a:close/>
                  <a:moveTo>
                    <a:pt x="92" y="102"/>
                  </a:moveTo>
                  <a:cubicBezTo>
                    <a:pt x="10" y="102"/>
                    <a:pt x="10" y="102"/>
                    <a:pt x="10" y="102"/>
                  </a:cubicBezTo>
                  <a:cubicBezTo>
                    <a:pt x="10" y="35"/>
                    <a:pt x="10" y="35"/>
                    <a:pt x="10" y="35"/>
                  </a:cubicBezTo>
                  <a:cubicBezTo>
                    <a:pt x="92" y="35"/>
                    <a:pt x="92" y="35"/>
                    <a:pt x="92" y="35"/>
                  </a:cubicBezTo>
                  <a:lnTo>
                    <a:pt x="9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Rectangle 24"/>
            <p:cNvSpPr>
              <a:spLocks noChangeArrowheads="1"/>
            </p:cNvSpPr>
            <p:nvPr/>
          </p:nvSpPr>
          <p:spPr bwMode="auto">
            <a:xfrm>
              <a:off x="3633" y="2082"/>
              <a:ext cx="157"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Rectangle 25"/>
            <p:cNvSpPr>
              <a:spLocks noChangeArrowheads="1"/>
            </p:cNvSpPr>
            <p:nvPr/>
          </p:nvSpPr>
          <p:spPr bwMode="auto">
            <a:xfrm>
              <a:off x="3890" y="2082"/>
              <a:ext cx="158"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Rectangle 26"/>
            <p:cNvSpPr>
              <a:spLocks noChangeArrowheads="1"/>
            </p:cNvSpPr>
            <p:nvPr/>
          </p:nvSpPr>
          <p:spPr bwMode="auto">
            <a:xfrm>
              <a:off x="3633" y="2281"/>
              <a:ext cx="157" cy="1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958303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435055">
                    <a:tint val="75000"/>
                  </a:srgbClr>
                </a:solidFill>
                <a:effectLst/>
                <a:uLnTx/>
                <a:uFillTx/>
                <a:latin typeface="Arial"/>
                <a:ea typeface="+mn-ea"/>
                <a:cs typeface="+mn-cs"/>
              </a:rPr>
              <a:t>© HIMA Paul Hildebrandt GmbH 2019</a:t>
            </a:r>
          </a:p>
        </p:txBody>
      </p:sp>
      <p:sp>
        <p:nvSpPr>
          <p:cNvPr id="9" name="Textfeld 8">
            <a:extLst>
              <a:ext uri="{FF2B5EF4-FFF2-40B4-BE49-F238E27FC236}">
                <a16:creationId xmlns:a16="http://schemas.microsoft.com/office/drawing/2014/main" id="{D2C757AD-CE76-422F-AEF5-3C176BD4A2E1}"/>
              </a:ext>
            </a:extLst>
          </p:cNvPr>
          <p:cNvSpPr txBox="1"/>
          <p:nvPr/>
        </p:nvSpPr>
        <p:spPr>
          <a:xfrm>
            <a:off x="8905876" y="5730628"/>
            <a:ext cx="2859088"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719138" algn="l"/>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E-mail: 	hicore@hima.com</a:t>
            </a:r>
          </a:p>
          <a:p>
            <a:pPr marL="0" marR="0" lvl="0" indent="0" algn="l" defTabSz="914400" rtl="0" eaLnBrk="1" fontAlgn="auto" latinLnBrk="0" hangingPunct="1">
              <a:lnSpc>
                <a:spcPct val="100000"/>
              </a:lnSpc>
              <a:spcBef>
                <a:spcPts val="0"/>
              </a:spcBef>
              <a:spcAft>
                <a:spcPts val="0"/>
              </a:spcAft>
              <a:buClrTx/>
              <a:buSzTx/>
              <a:buFontTx/>
              <a:buNone/>
              <a:tabLst>
                <a:tab pos="719138" algn="l"/>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Internet: 	www.hima.com</a:t>
            </a:r>
          </a:p>
        </p:txBody>
      </p:sp>
      <p:sp>
        <p:nvSpPr>
          <p:cNvPr id="10" name="Rechteck 9">
            <a:extLst>
              <a:ext uri="{FF2B5EF4-FFF2-40B4-BE49-F238E27FC236}">
                <a16:creationId xmlns:a16="http://schemas.microsoft.com/office/drawing/2014/main" id="{7BCC5A67-2BDC-4215-B4A7-E0CAE27EA14C}"/>
              </a:ext>
            </a:extLst>
          </p:cNvPr>
          <p:cNvSpPr/>
          <p:nvPr/>
        </p:nvSpPr>
        <p:spPr>
          <a:xfrm>
            <a:off x="428399" y="5407461"/>
            <a:ext cx="2663825" cy="754053"/>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Roboto"/>
                <a:ea typeface="+mn-ea"/>
                <a:cs typeface="+mn-cs"/>
              </a:rPr>
              <a:t>HIMA Paul Hildebrandt GmbH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Albert-</a:t>
            </a:r>
            <a:r>
              <a:rPr kumimoji="0" lang="en-US" sz="1400" b="0" i="0" u="none" strike="noStrike" kern="1200" cap="none" spc="0" normalizeH="0" baseline="0" noProof="0" dirty="0" err="1">
                <a:ln>
                  <a:noFill/>
                </a:ln>
                <a:solidFill>
                  <a:prstClr val="white"/>
                </a:solidFill>
                <a:effectLst/>
                <a:uLnTx/>
                <a:uFillTx/>
                <a:latin typeface="Arial"/>
                <a:ea typeface="+mn-ea"/>
                <a:cs typeface="+mn-cs"/>
              </a:rPr>
              <a:t>Bassermann</a:t>
            </a:r>
            <a:r>
              <a:rPr kumimoji="0" lang="en-US" sz="1400" b="0" i="0" u="none" strike="noStrike" kern="1200" cap="none" spc="0" normalizeH="0" baseline="0" noProof="0" dirty="0">
                <a:ln>
                  <a:noFill/>
                </a:ln>
                <a:solidFill>
                  <a:prstClr val="white"/>
                </a:solidFill>
                <a:effectLst/>
                <a:uLnTx/>
                <a:uFillTx/>
                <a:latin typeface="Arial"/>
                <a:ea typeface="+mn-ea"/>
                <a:cs typeface="+mn-cs"/>
              </a:rPr>
              <a:t>-Str. 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68782 </a:t>
            </a:r>
            <a:r>
              <a:rPr kumimoji="0" lang="en-US" sz="1400" b="0" i="0" u="none" strike="noStrike" kern="1200" cap="none" spc="0" normalizeH="0" baseline="0" noProof="0" dirty="0" err="1">
                <a:ln>
                  <a:noFill/>
                </a:ln>
                <a:solidFill>
                  <a:prstClr val="white"/>
                </a:solidFill>
                <a:effectLst/>
                <a:uLnTx/>
                <a:uFillTx/>
                <a:latin typeface="Arial"/>
                <a:ea typeface="+mn-ea"/>
                <a:cs typeface="+mn-cs"/>
              </a:rPr>
              <a:t>Brühl</a:t>
            </a:r>
            <a:r>
              <a:rPr kumimoji="0" lang="en-US" sz="1400" b="0" i="0" u="none" strike="noStrike" kern="1200" cap="none" spc="0" normalizeH="0" baseline="0" noProof="0" dirty="0">
                <a:ln>
                  <a:noFill/>
                </a:ln>
                <a:solidFill>
                  <a:prstClr val="white"/>
                </a:solidFill>
                <a:effectLst/>
                <a:uLnTx/>
                <a:uFillTx/>
                <a:latin typeface="Arial"/>
                <a:ea typeface="+mn-ea"/>
                <a:cs typeface="+mn-cs"/>
              </a:rPr>
              <a:t>, Germany</a:t>
            </a:r>
          </a:p>
        </p:txBody>
      </p:sp>
      <p:sp>
        <p:nvSpPr>
          <p:cNvPr id="11" name="Rechteck 10">
            <a:extLst>
              <a:ext uri="{FF2B5EF4-FFF2-40B4-BE49-F238E27FC236}">
                <a16:creationId xmlns:a16="http://schemas.microsoft.com/office/drawing/2014/main" id="{A796C0D8-DAFB-4F63-99F6-8635DDEFA95F}"/>
              </a:ext>
            </a:extLst>
          </p:cNvPr>
          <p:cNvSpPr/>
          <p:nvPr/>
        </p:nvSpPr>
        <p:spPr>
          <a:xfrm>
            <a:off x="5043488" y="5730627"/>
            <a:ext cx="2724106"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28650" algn="l"/>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Phone: 	+49 6202 709-0</a:t>
            </a:r>
            <a:endParaRPr kumimoji="0" lang="en-US" sz="14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628650" algn="l"/>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Fax: 	+49 6202 709-250</a:t>
            </a:r>
          </a:p>
        </p:txBody>
      </p:sp>
      <p:graphicFrame>
        <p:nvGraphicFramePr>
          <p:cNvPr id="12" name="Tabelle 11">
            <a:extLst>
              <a:ext uri="{FF2B5EF4-FFF2-40B4-BE49-F238E27FC236}">
                <a16:creationId xmlns:a16="http://schemas.microsoft.com/office/drawing/2014/main" id="{FC3E3AF0-6605-42AD-95A8-611F65451E2F}"/>
              </a:ext>
            </a:extLst>
          </p:cNvPr>
          <p:cNvGraphicFramePr>
            <a:graphicFrameLocks noGrp="1"/>
          </p:cNvGraphicFramePr>
          <p:nvPr/>
        </p:nvGraphicFramePr>
        <p:xfrm>
          <a:off x="4881654" y="2700360"/>
          <a:ext cx="2428693" cy="728640"/>
        </p:xfrm>
        <a:graphic>
          <a:graphicData uri="http://schemas.openxmlformats.org/drawingml/2006/table">
            <a:tbl>
              <a:tblPr firstRow="1" bandRow="1">
                <a:tableStyleId>{5C22544A-7EE6-4342-B048-85BDC9FD1C3A}</a:tableStyleId>
              </a:tblPr>
              <a:tblGrid>
                <a:gridCol w="2428693">
                  <a:extLst>
                    <a:ext uri="{9D8B030D-6E8A-4147-A177-3AD203B41FA5}">
                      <a16:colId xmlns:a16="http://schemas.microsoft.com/office/drawing/2014/main" val="3344256779"/>
                    </a:ext>
                  </a:extLst>
                </a:gridCol>
              </a:tblGrid>
              <a:tr h="489533">
                <a:tc>
                  <a:txBody>
                    <a:bodyPr/>
                    <a:lstStyle/>
                    <a:p>
                      <a:pPr algn="ctr"/>
                      <a:r>
                        <a:rPr lang="en-US" sz="3600" b="1" noProof="0" dirty="0">
                          <a:solidFill>
                            <a:schemeClr val="bg1"/>
                          </a:solidFill>
                          <a:latin typeface="+mj-lt"/>
                        </a:rPr>
                        <a:t>Thank You.</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209315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7443" y="1516694"/>
            <a:ext cx="8213639" cy="4098131"/>
          </a:xfrm>
          <a:prstGeom prst="rect">
            <a:avLst/>
          </a:prstGeom>
        </p:spPr>
      </p:pic>
      <p:pic>
        <p:nvPicPr>
          <p:cNvPr id="8" name="Grafik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7443" y="1516694"/>
            <a:ext cx="8213639" cy="4092850"/>
          </a:xfrm>
          <a:prstGeom prst="rect">
            <a:avLst/>
          </a:prstGeom>
        </p:spPr>
      </p:pic>
      <p:grpSp>
        <p:nvGrpSpPr>
          <p:cNvPr id="566" name="Group 552"/>
          <p:cNvGrpSpPr>
            <a:grpSpLocks noChangeAspect="1"/>
          </p:cNvGrpSpPr>
          <p:nvPr/>
        </p:nvGrpSpPr>
        <p:grpSpPr bwMode="auto">
          <a:xfrm>
            <a:off x="2052594" y="1516694"/>
            <a:ext cx="8218488" cy="4097338"/>
            <a:chOff x="-5565" y="1106"/>
            <a:chExt cx="5177" cy="2581"/>
          </a:xfrm>
        </p:grpSpPr>
        <p:grpSp>
          <p:nvGrpSpPr>
            <p:cNvPr id="568" name="Group 753"/>
            <p:cNvGrpSpPr>
              <a:grpSpLocks/>
            </p:cNvGrpSpPr>
            <p:nvPr/>
          </p:nvGrpSpPr>
          <p:grpSpPr bwMode="auto">
            <a:xfrm>
              <a:off x="-5565" y="1116"/>
              <a:ext cx="5177" cy="2408"/>
              <a:chOff x="-5565" y="1116"/>
              <a:chExt cx="5177" cy="2408"/>
            </a:xfrm>
          </p:grpSpPr>
          <p:sp>
            <p:nvSpPr>
              <p:cNvPr id="913" name="Freeform 553"/>
              <p:cNvSpPr>
                <a:spLocks/>
              </p:cNvSpPr>
              <p:nvPr/>
            </p:nvSpPr>
            <p:spPr bwMode="auto">
              <a:xfrm>
                <a:off x="-665" y="3308"/>
                <a:ext cx="86" cy="116"/>
              </a:xfrm>
              <a:custGeom>
                <a:avLst/>
                <a:gdLst>
                  <a:gd name="T0" fmla="*/ 21 w 26"/>
                  <a:gd name="T1" fmla="*/ 16 h 35"/>
                  <a:gd name="T2" fmla="*/ 25 w 26"/>
                  <a:gd name="T3" fmla="*/ 16 h 35"/>
                  <a:gd name="T4" fmla="*/ 24 w 26"/>
                  <a:gd name="T5" fmla="*/ 20 h 35"/>
                  <a:gd name="T6" fmla="*/ 22 w 26"/>
                  <a:gd name="T7" fmla="*/ 22 h 35"/>
                  <a:gd name="T8" fmla="*/ 19 w 26"/>
                  <a:gd name="T9" fmla="*/ 23 h 35"/>
                  <a:gd name="T10" fmla="*/ 18 w 26"/>
                  <a:gd name="T11" fmla="*/ 28 h 35"/>
                  <a:gd name="T12" fmla="*/ 13 w 26"/>
                  <a:gd name="T13" fmla="*/ 34 h 35"/>
                  <a:gd name="T14" fmla="*/ 9 w 26"/>
                  <a:gd name="T15" fmla="*/ 34 h 35"/>
                  <a:gd name="T16" fmla="*/ 10 w 26"/>
                  <a:gd name="T17" fmla="*/ 27 h 35"/>
                  <a:gd name="T18" fmla="*/ 5 w 26"/>
                  <a:gd name="T19" fmla="*/ 22 h 35"/>
                  <a:gd name="T20" fmla="*/ 8 w 26"/>
                  <a:gd name="T21" fmla="*/ 18 h 35"/>
                  <a:gd name="T22" fmla="*/ 9 w 26"/>
                  <a:gd name="T23" fmla="*/ 11 h 35"/>
                  <a:gd name="T24" fmla="*/ 6 w 26"/>
                  <a:gd name="T25" fmla="*/ 8 h 35"/>
                  <a:gd name="T26" fmla="*/ 3 w 26"/>
                  <a:gd name="T27" fmla="*/ 5 h 35"/>
                  <a:gd name="T28" fmla="*/ 2 w 26"/>
                  <a:gd name="T29" fmla="*/ 0 h 35"/>
                  <a:gd name="T30" fmla="*/ 7 w 26"/>
                  <a:gd name="T31" fmla="*/ 4 h 35"/>
                  <a:gd name="T32" fmla="*/ 9 w 26"/>
                  <a:gd name="T33" fmla="*/ 8 h 35"/>
                  <a:gd name="T34" fmla="*/ 11 w 26"/>
                  <a:gd name="T35" fmla="*/ 11 h 35"/>
                  <a:gd name="T36" fmla="*/ 12 w 26"/>
                  <a:gd name="T37" fmla="*/ 12 h 35"/>
                  <a:gd name="T38" fmla="*/ 12 w 26"/>
                  <a:gd name="T39" fmla="*/ 9 h 35"/>
                  <a:gd name="T40" fmla="*/ 14 w 26"/>
                  <a:gd name="T41" fmla="*/ 13 h 35"/>
                  <a:gd name="T42" fmla="*/ 17 w 26"/>
                  <a:gd name="T43" fmla="*/ 15 h 35"/>
                  <a:gd name="T44" fmla="*/ 21 w 26"/>
                  <a:gd name="T45"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35">
                    <a:moveTo>
                      <a:pt x="21" y="16"/>
                    </a:moveTo>
                    <a:cubicBezTo>
                      <a:pt x="22" y="14"/>
                      <a:pt x="26" y="14"/>
                      <a:pt x="25" y="16"/>
                    </a:cubicBezTo>
                    <a:cubicBezTo>
                      <a:pt x="25" y="18"/>
                      <a:pt x="25" y="20"/>
                      <a:pt x="24" y="20"/>
                    </a:cubicBezTo>
                    <a:cubicBezTo>
                      <a:pt x="23" y="20"/>
                      <a:pt x="23" y="22"/>
                      <a:pt x="22" y="22"/>
                    </a:cubicBezTo>
                    <a:cubicBezTo>
                      <a:pt x="21" y="22"/>
                      <a:pt x="20" y="22"/>
                      <a:pt x="19" y="23"/>
                    </a:cubicBezTo>
                    <a:cubicBezTo>
                      <a:pt x="18" y="24"/>
                      <a:pt x="19" y="26"/>
                      <a:pt x="18" y="28"/>
                    </a:cubicBezTo>
                    <a:cubicBezTo>
                      <a:pt x="16" y="29"/>
                      <a:pt x="15" y="34"/>
                      <a:pt x="13" y="34"/>
                    </a:cubicBezTo>
                    <a:cubicBezTo>
                      <a:pt x="11" y="35"/>
                      <a:pt x="9" y="34"/>
                      <a:pt x="9" y="34"/>
                    </a:cubicBezTo>
                    <a:cubicBezTo>
                      <a:pt x="9" y="33"/>
                      <a:pt x="12" y="29"/>
                      <a:pt x="10" y="27"/>
                    </a:cubicBezTo>
                    <a:cubicBezTo>
                      <a:pt x="8" y="25"/>
                      <a:pt x="3" y="23"/>
                      <a:pt x="5" y="22"/>
                    </a:cubicBezTo>
                    <a:cubicBezTo>
                      <a:pt x="6" y="20"/>
                      <a:pt x="8" y="20"/>
                      <a:pt x="8" y="18"/>
                    </a:cubicBezTo>
                    <a:cubicBezTo>
                      <a:pt x="8" y="15"/>
                      <a:pt x="10" y="12"/>
                      <a:pt x="9" y="11"/>
                    </a:cubicBezTo>
                    <a:cubicBezTo>
                      <a:pt x="8" y="11"/>
                      <a:pt x="6" y="9"/>
                      <a:pt x="6" y="8"/>
                    </a:cubicBezTo>
                    <a:cubicBezTo>
                      <a:pt x="6" y="7"/>
                      <a:pt x="4" y="6"/>
                      <a:pt x="3" y="5"/>
                    </a:cubicBezTo>
                    <a:cubicBezTo>
                      <a:pt x="2" y="3"/>
                      <a:pt x="0" y="0"/>
                      <a:pt x="2" y="0"/>
                    </a:cubicBezTo>
                    <a:cubicBezTo>
                      <a:pt x="4" y="0"/>
                      <a:pt x="7" y="2"/>
                      <a:pt x="7" y="4"/>
                    </a:cubicBezTo>
                    <a:cubicBezTo>
                      <a:pt x="7" y="6"/>
                      <a:pt x="9" y="6"/>
                      <a:pt x="9" y="8"/>
                    </a:cubicBezTo>
                    <a:cubicBezTo>
                      <a:pt x="9" y="10"/>
                      <a:pt x="10" y="11"/>
                      <a:pt x="11" y="11"/>
                    </a:cubicBezTo>
                    <a:cubicBezTo>
                      <a:pt x="11" y="11"/>
                      <a:pt x="12" y="13"/>
                      <a:pt x="12" y="12"/>
                    </a:cubicBezTo>
                    <a:cubicBezTo>
                      <a:pt x="13" y="11"/>
                      <a:pt x="11" y="9"/>
                      <a:pt x="12" y="9"/>
                    </a:cubicBezTo>
                    <a:cubicBezTo>
                      <a:pt x="14" y="9"/>
                      <a:pt x="14" y="11"/>
                      <a:pt x="14" y="13"/>
                    </a:cubicBezTo>
                    <a:cubicBezTo>
                      <a:pt x="14" y="14"/>
                      <a:pt x="15" y="15"/>
                      <a:pt x="17" y="15"/>
                    </a:cubicBezTo>
                    <a:cubicBezTo>
                      <a:pt x="19" y="15"/>
                      <a:pt x="20" y="17"/>
                      <a:pt x="21" y="16"/>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14" name="Freeform 554"/>
              <p:cNvSpPr>
                <a:spLocks/>
              </p:cNvSpPr>
              <p:nvPr/>
            </p:nvSpPr>
            <p:spPr bwMode="auto">
              <a:xfrm>
                <a:off x="-770" y="3411"/>
                <a:ext cx="112" cy="106"/>
              </a:xfrm>
              <a:custGeom>
                <a:avLst/>
                <a:gdLst>
                  <a:gd name="T0" fmla="*/ 33 w 34"/>
                  <a:gd name="T1" fmla="*/ 5 h 32"/>
                  <a:gd name="T2" fmla="*/ 30 w 34"/>
                  <a:gd name="T3" fmla="*/ 11 h 32"/>
                  <a:gd name="T4" fmla="*/ 27 w 34"/>
                  <a:gd name="T5" fmla="*/ 14 h 32"/>
                  <a:gd name="T6" fmla="*/ 25 w 34"/>
                  <a:gd name="T7" fmla="*/ 17 h 32"/>
                  <a:gd name="T8" fmla="*/ 21 w 34"/>
                  <a:gd name="T9" fmla="*/ 20 h 32"/>
                  <a:gd name="T10" fmla="*/ 19 w 34"/>
                  <a:gd name="T11" fmla="*/ 24 h 32"/>
                  <a:gd name="T12" fmla="*/ 16 w 34"/>
                  <a:gd name="T13" fmla="*/ 29 h 32"/>
                  <a:gd name="T14" fmla="*/ 8 w 34"/>
                  <a:gd name="T15" fmla="*/ 30 h 32"/>
                  <a:gd name="T16" fmla="*/ 5 w 34"/>
                  <a:gd name="T17" fmla="*/ 29 h 32"/>
                  <a:gd name="T18" fmla="*/ 1 w 34"/>
                  <a:gd name="T19" fmla="*/ 28 h 32"/>
                  <a:gd name="T20" fmla="*/ 2 w 34"/>
                  <a:gd name="T21" fmla="*/ 23 h 32"/>
                  <a:gd name="T22" fmla="*/ 8 w 34"/>
                  <a:gd name="T23" fmla="*/ 18 h 32"/>
                  <a:gd name="T24" fmla="*/ 19 w 34"/>
                  <a:gd name="T25" fmla="*/ 10 h 32"/>
                  <a:gd name="T26" fmla="*/ 23 w 34"/>
                  <a:gd name="T27" fmla="*/ 5 h 32"/>
                  <a:gd name="T28" fmla="*/ 25 w 34"/>
                  <a:gd name="T29" fmla="*/ 1 h 32"/>
                  <a:gd name="T30" fmla="*/ 29 w 34"/>
                  <a:gd name="T31" fmla="*/ 3 h 32"/>
                  <a:gd name="T32" fmla="*/ 32 w 34"/>
                  <a:gd name="T33" fmla="*/ 2 h 32"/>
                  <a:gd name="T34" fmla="*/ 33 w 34"/>
                  <a:gd name="T35"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2">
                    <a:moveTo>
                      <a:pt x="33" y="5"/>
                    </a:moveTo>
                    <a:cubicBezTo>
                      <a:pt x="34" y="7"/>
                      <a:pt x="30" y="8"/>
                      <a:pt x="30" y="11"/>
                    </a:cubicBezTo>
                    <a:cubicBezTo>
                      <a:pt x="30" y="13"/>
                      <a:pt x="27" y="13"/>
                      <a:pt x="27" y="14"/>
                    </a:cubicBezTo>
                    <a:cubicBezTo>
                      <a:pt x="27" y="16"/>
                      <a:pt x="29" y="17"/>
                      <a:pt x="25" y="17"/>
                    </a:cubicBezTo>
                    <a:cubicBezTo>
                      <a:pt x="22" y="17"/>
                      <a:pt x="22" y="18"/>
                      <a:pt x="21" y="20"/>
                    </a:cubicBezTo>
                    <a:cubicBezTo>
                      <a:pt x="20" y="21"/>
                      <a:pt x="20" y="23"/>
                      <a:pt x="19" y="24"/>
                    </a:cubicBezTo>
                    <a:cubicBezTo>
                      <a:pt x="17" y="25"/>
                      <a:pt x="19" y="26"/>
                      <a:pt x="16" y="29"/>
                    </a:cubicBezTo>
                    <a:cubicBezTo>
                      <a:pt x="13" y="32"/>
                      <a:pt x="9" y="32"/>
                      <a:pt x="8" y="30"/>
                    </a:cubicBezTo>
                    <a:cubicBezTo>
                      <a:pt x="8" y="29"/>
                      <a:pt x="6" y="30"/>
                      <a:pt x="5" y="29"/>
                    </a:cubicBezTo>
                    <a:cubicBezTo>
                      <a:pt x="4" y="28"/>
                      <a:pt x="2" y="29"/>
                      <a:pt x="1" y="28"/>
                    </a:cubicBezTo>
                    <a:cubicBezTo>
                      <a:pt x="0" y="26"/>
                      <a:pt x="2" y="25"/>
                      <a:pt x="2" y="23"/>
                    </a:cubicBezTo>
                    <a:cubicBezTo>
                      <a:pt x="3" y="22"/>
                      <a:pt x="7" y="20"/>
                      <a:pt x="8" y="18"/>
                    </a:cubicBezTo>
                    <a:cubicBezTo>
                      <a:pt x="9" y="16"/>
                      <a:pt x="17" y="14"/>
                      <a:pt x="19" y="10"/>
                    </a:cubicBezTo>
                    <a:cubicBezTo>
                      <a:pt x="22" y="7"/>
                      <a:pt x="21" y="6"/>
                      <a:pt x="23" y="5"/>
                    </a:cubicBezTo>
                    <a:cubicBezTo>
                      <a:pt x="25" y="3"/>
                      <a:pt x="23" y="2"/>
                      <a:pt x="25" y="1"/>
                    </a:cubicBezTo>
                    <a:cubicBezTo>
                      <a:pt x="27" y="0"/>
                      <a:pt x="28" y="3"/>
                      <a:pt x="29" y="3"/>
                    </a:cubicBezTo>
                    <a:cubicBezTo>
                      <a:pt x="30" y="2"/>
                      <a:pt x="31" y="1"/>
                      <a:pt x="32" y="2"/>
                    </a:cubicBezTo>
                    <a:cubicBezTo>
                      <a:pt x="34" y="3"/>
                      <a:pt x="32" y="3"/>
                      <a:pt x="33" y="5"/>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15" name="Freeform 555"/>
              <p:cNvSpPr>
                <a:spLocks/>
              </p:cNvSpPr>
              <p:nvPr/>
            </p:nvSpPr>
            <p:spPr bwMode="auto">
              <a:xfrm>
                <a:off x="-1532" y="2931"/>
                <a:ext cx="594" cy="450"/>
              </a:xfrm>
              <a:custGeom>
                <a:avLst/>
                <a:gdLst>
                  <a:gd name="T0" fmla="*/ 178 w 180"/>
                  <a:gd name="T1" fmla="*/ 84 h 135"/>
                  <a:gd name="T2" fmla="*/ 174 w 180"/>
                  <a:gd name="T3" fmla="*/ 100 h 135"/>
                  <a:gd name="T4" fmla="*/ 164 w 180"/>
                  <a:gd name="T5" fmla="*/ 119 h 135"/>
                  <a:gd name="T6" fmla="*/ 149 w 180"/>
                  <a:gd name="T7" fmla="*/ 132 h 135"/>
                  <a:gd name="T8" fmla="*/ 143 w 180"/>
                  <a:gd name="T9" fmla="*/ 131 h 135"/>
                  <a:gd name="T10" fmla="*/ 139 w 180"/>
                  <a:gd name="T11" fmla="*/ 130 h 135"/>
                  <a:gd name="T12" fmla="*/ 120 w 180"/>
                  <a:gd name="T13" fmla="*/ 128 h 135"/>
                  <a:gd name="T14" fmla="*/ 111 w 180"/>
                  <a:gd name="T15" fmla="*/ 116 h 135"/>
                  <a:gd name="T16" fmla="*/ 105 w 180"/>
                  <a:gd name="T17" fmla="*/ 113 h 135"/>
                  <a:gd name="T18" fmla="*/ 106 w 180"/>
                  <a:gd name="T19" fmla="*/ 107 h 135"/>
                  <a:gd name="T20" fmla="*/ 97 w 180"/>
                  <a:gd name="T21" fmla="*/ 107 h 135"/>
                  <a:gd name="T22" fmla="*/ 90 w 180"/>
                  <a:gd name="T23" fmla="*/ 100 h 135"/>
                  <a:gd name="T24" fmla="*/ 71 w 180"/>
                  <a:gd name="T25" fmla="*/ 97 h 135"/>
                  <a:gd name="T26" fmla="*/ 49 w 180"/>
                  <a:gd name="T27" fmla="*/ 105 h 135"/>
                  <a:gd name="T28" fmla="*/ 26 w 180"/>
                  <a:gd name="T29" fmla="*/ 111 h 135"/>
                  <a:gd name="T30" fmla="*/ 10 w 180"/>
                  <a:gd name="T31" fmla="*/ 110 h 135"/>
                  <a:gd name="T32" fmla="*/ 13 w 180"/>
                  <a:gd name="T33" fmla="*/ 98 h 135"/>
                  <a:gd name="T34" fmla="*/ 1 w 180"/>
                  <a:gd name="T35" fmla="*/ 70 h 135"/>
                  <a:gd name="T36" fmla="*/ 5 w 180"/>
                  <a:gd name="T37" fmla="*/ 71 h 135"/>
                  <a:gd name="T38" fmla="*/ 3 w 180"/>
                  <a:gd name="T39" fmla="*/ 53 h 135"/>
                  <a:gd name="T40" fmla="*/ 8 w 180"/>
                  <a:gd name="T41" fmla="*/ 50 h 135"/>
                  <a:gd name="T42" fmla="*/ 23 w 180"/>
                  <a:gd name="T43" fmla="*/ 44 h 135"/>
                  <a:gd name="T44" fmla="*/ 41 w 180"/>
                  <a:gd name="T45" fmla="*/ 34 h 135"/>
                  <a:gd name="T46" fmla="*/ 46 w 180"/>
                  <a:gd name="T47" fmla="*/ 30 h 135"/>
                  <a:gd name="T48" fmla="*/ 50 w 180"/>
                  <a:gd name="T49" fmla="*/ 25 h 135"/>
                  <a:gd name="T50" fmla="*/ 54 w 180"/>
                  <a:gd name="T51" fmla="*/ 17 h 135"/>
                  <a:gd name="T52" fmla="*/ 61 w 180"/>
                  <a:gd name="T53" fmla="*/ 14 h 135"/>
                  <a:gd name="T54" fmla="*/ 69 w 180"/>
                  <a:gd name="T55" fmla="*/ 20 h 135"/>
                  <a:gd name="T56" fmla="*/ 74 w 180"/>
                  <a:gd name="T57" fmla="*/ 15 h 135"/>
                  <a:gd name="T58" fmla="*/ 80 w 180"/>
                  <a:gd name="T59" fmla="*/ 7 h 135"/>
                  <a:gd name="T60" fmla="*/ 89 w 180"/>
                  <a:gd name="T61" fmla="*/ 4 h 135"/>
                  <a:gd name="T62" fmla="*/ 102 w 180"/>
                  <a:gd name="T63" fmla="*/ 8 h 135"/>
                  <a:gd name="T64" fmla="*/ 103 w 180"/>
                  <a:gd name="T65" fmla="*/ 11 h 135"/>
                  <a:gd name="T66" fmla="*/ 100 w 180"/>
                  <a:gd name="T67" fmla="*/ 19 h 135"/>
                  <a:gd name="T68" fmla="*/ 111 w 180"/>
                  <a:gd name="T69" fmla="*/ 27 h 135"/>
                  <a:gd name="T70" fmla="*/ 124 w 180"/>
                  <a:gd name="T71" fmla="*/ 26 h 135"/>
                  <a:gd name="T72" fmla="*/ 127 w 180"/>
                  <a:gd name="T73" fmla="*/ 7 h 135"/>
                  <a:gd name="T74" fmla="*/ 133 w 180"/>
                  <a:gd name="T75" fmla="*/ 6 h 135"/>
                  <a:gd name="T76" fmla="*/ 139 w 180"/>
                  <a:gd name="T77" fmla="*/ 17 h 135"/>
                  <a:gd name="T78" fmla="*/ 145 w 180"/>
                  <a:gd name="T79" fmla="*/ 30 h 135"/>
                  <a:gd name="T80" fmla="*/ 158 w 180"/>
                  <a:gd name="T81" fmla="*/ 44 h 135"/>
                  <a:gd name="T82" fmla="*/ 162 w 180"/>
                  <a:gd name="T83" fmla="*/ 54 h 135"/>
                  <a:gd name="T84" fmla="*/ 168 w 180"/>
                  <a:gd name="T85" fmla="*/ 60 h 135"/>
                  <a:gd name="T86" fmla="*/ 176 w 180"/>
                  <a:gd name="T87"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 h="135">
                    <a:moveTo>
                      <a:pt x="177" y="76"/>
                    </a:moveTo>
                    <a:cubicBezTo>
                      <a:pt x="178" y="76"/>
                      <a:pt x="179" y="79"/>
                      <a:pt x="178" y="80"/>
                    </a:cubicBezTo>
                    <a:cubicBezTo>
                      <a:pt x="178" y="80"/>
                      <a:pt x="180" y="82"/>
                      <a:pt x="178" y="84"/>
                    </a:cubicBezTo>
                    <a:cubicBezTo>
                      <a:pt x="177" y="85"/>
                      <a:pt x="177" y="87"/>
                      <a:pt x="178" y="88"/>
                    </a:cubicBezTo>
                    <a:cubicBezTo>
                      <a:pt x="178" y="89"/>
                      <a:pt x="177" y="91"/>
                      <a:pt x="177" y="93"/>
                    </a:cubicBezTo>
                    <a:cubicBezTo>
                      <a:pt x="177" y="96"/>
                      <a:pt x="174" y="98"/>
                      <a:pt x="174" y="100"/>
                    </a:cubicBezTo>
                    <a:cubicBezTo>
                      <a:pt x="174" y="101"/>
                      <a:pt x="173" y="102"/>
                      <a:pt x="172" y="103"/>
                    </a:cubicBezTo>
                    <a:cubicBezTo>
                      <a:pt x="171" y="103"/>
                      <a:pt x="167" y="109"/>
                      <a:pt x="167" y="112"/>
                    </a:cubicBezTo>
                    <a:cubicBezTo>
                      <a:pt x="167" y="115"/>
                      <a:pt x="164" y="116"/>
                      <a:pt x="164" y="119"/>
                    </a:cubicBezTo>
                    <a:cubicBezTo>
                      <a:pt x="163" y="122"/>
                      <a:pt x="163" y="127"/>
                      <a:pt x="162" y="127"/>
                    </a:cubicBezTo>
                    <a:cubicBezTo>
                      <a:pt x="162" y="127"/>
                      <a:pt x="155" y="128"/>
                      <a:pt x="153" y="129"/>
                    </a:cubicBezTo>
                    <a:cubicBezTo>
                      <a:pt x="152" y="130"/>
                      <a:pt x="151" y="131"/>
                      <a:pt x="149" y="132"/>
                    </a:cubicBezTo>
                    <a:cubicBezTo>
                      <a:pt x="148" y="133"/>
                      <a:pt x="147" y="133"/>
                      <a:pt x="147" y="134"/>
                    </a:cubicBezTo>
                    <a:cubicBezTo>
                      <a:pt x="147" y="135"/>
                      <a:pt x="146" y="135"/>
                      <a:pt x="146" y="133"/>
                    </a:cubicBezTo>
                    <a:cubicBezTo>
                      <a:pt x="145" y="132"/>
                      <a:pt x="143" y="132"/>
                      <a:pt x="143" y="131"/>
                    </a:cubicBezTo>
                    <a:cubicBezTo>
                      <a:pt x="142" y="129"/>
                      <a:pt x="142" y="130"/>
                      <a:pt x="142" y="132"/>
                    </a:cubicBezTo>
                    <a:cubicBezTo>
                      <a:pt x="142" y="133"/>
                      <a:pt x="139" y="131"/>
                      <a:pt x="141" y="130"/>
                    </a:cubicBezTo>
                    <a:cubicBezTo>
                      <a:pt x="142" y="130"/>
                      <a:pt x="140" y="127"/>
                      <a:pt x="139" y="130"/>
                    </a:cubicBezTo>
                    <a:cubicBezTo>
                      <a:pt x="138" y="132"/>
                      <a:pt x="135" y="134"/>
                      <a:pt x="133" y="133"/>
                    </a:cubicBezTo>
                    <a:cubicBezTo>
                      <a:pt x="132" y="132"/>
                      <a:pt x="127" y="130"/>
                      <a:pt x="125" y="130"/>
                    </a:cubicBezTo>
                    <a:cubicBezTo>
                      <a:pt x="122" y="130"/>
                      <a:pt x="124" y="129"/>
                      <a:pt x="120" y="128"/>
                    </a:cubicBezTo>
                    <a:cubicBezTo>
                      <a:pt x="117" y="126"/>
                      <a:pt x="118" y="124"/>
                      <a:pt x="118" y="122"/>
                    </a:cubicBezTo>
                    <a:cubicBezTo>
                      <a:pt x="118" y="120"/>
                      <a:pt x="116" y="116"/>
                      <a:pt x="114" y="116"/>
                    </a:cubicBezTo>
                    <a:cubicBezTo>
                      <a:pt x="113" y="116"/>
                      <a:pt x="111" y="117"/>
                      <a:pt x="111" y="116"/>
                    </a:cubicBezTo>
                    <a:cubicBezTo>
                      <a:pt x="111" y="115"/>
                      <a:pt x="113" y="114"/>
                      <a:pt x="112" y="112"/>
                    </a:cubicBezTo>
                    <a:cubicBezTo>
                      <a:pt x="110" y="109"/>
                      <a:pt x="109" y="110"/>
                      <a:pt x="109" y="113"/>
                    </a:cubicBezTo>
                    <a:cubicBezTo>
                      <a:pt x="109" y="115"/>
                      <a:pt x="105" y="114"/>
                      <a:pt x="105" y="113"/>
                    </a:cubicBezTo>
                    <a:cubicBezTo>
                      <a:pt x="105" y="112"/>
                      <a:pt x="107" y="114"/>
                      <a:pt x="108" y="110"/>
                    </a:cubicBezTo>
                    <a:cubicBezTo>
                      <a:pt x="109" y="105"/>
                      <a:pt x="111" y="105"/>
                      <a:pt x="110" y="104"/>
                    </a:cubicBezTo>
                    <a:cubicBezTo>
                      <a:pt x="108" y="102"/>
                      <a:pt x="106" y="105"/>
                      <a:pt x="106" y="107"/>
                    </a:cubicBezTo>
                    <a:cubicBezTo>
                      <a:pt x="106" y="110"/>
                      <a:pt x="104" y="108"/>
                      <a:pt x="102" y="111"/>
                    </a:cubicBezTo>
                    <a:cubicBezTo>
                      <a:pt x="100" y="113"/>
                      <a:pt x="99" y="114"/>
                      <a:pt x="98" y="112"/>
                    </a:cubicBezTo>
                    <a:cubicBezTo>
                      <a:pt x="97" y="110"/>
                      <a:pt x="99" y="110"/>
                      <a:pt x="97" y="107"/>
                    </a:cubicBezTo>
                    <a:cubicBezTo>
                      <a:pt x="95" y="105"/>
                      <a:pt x="92" y="105"/>
                      <a:pt x="93" y="104"/>
                    </a:cubicBezTo>
                    <a:cubicBezTo>
                      <a:pt x="94" y="102"/>
                      <a:pt x="94" y="101"/>
                      <a:pt x="93" y="101"/>
                    </a:cubicBezTo>
                    <a:cubicBezTo>
                      <a:pt x="92" y="101"/>
                      <a:pt x="92" y="99"/>
                      <a:pt x="90" y="100"/>
                    </a:cubicBezTo>
                    <a:cubicBezTo>
                      <a:pt x="89" y="100"/>
                      <a:pt x="88" y="99"/>
                      <a:pt x="85" y="99"/>
                    </a:cubicBezTo>
                    <a:cubicBezTo>
                      <a:pt x="83" y="99"/>
                      <a:pt x="82" y="96"/>
                      <a:pt x="80" y="96"/>
                    </a:cubicBezTo>
                    <a:cubicBezTo>
                      <a:pt x="78" y="97"/>
                      <a:pt x="73" y="96"/>
                      <a:pt x="71" y="97"/>
                    </a:cubicBezTo>
                    <a:cubicBezTo>
                      <a:pt x="68" y="98"/>
                      <a:pt x="65" y="100"/>
                      <a:pt x="61" y="100"/>
                    </a:cubicBezTo>
                    <a:cubicBezTo>
                      <a:pt x="57" y="100"/>
                      <a:pt x="56" y="100"/>
                      <a:pt x="55" y="101"/>
                    </a:cubicBezTo>
                    <a:cubicBezTo>
                      <a:pt x="53" y="103"/>
                      <a:pt x="49" y="103"/>
                      <a:pt x="49" y="105"/>
                    </a:cubicBezTo>
                    <a:cubicBezTo>
                      <a:pt x="48" y="107"/>
                      <a:pt x="46" y="108"/>
                      <a:pt x="41" y="108"/>
                    </a:cubicBezTo>
                    <a:cubicBezTo>
                      <a:pt x="36" y="108"/>
                      <a:pt x="31" y="107"/>
                      <a:pt x="29" y="109"/>
                    </a:cubicBezTo>
                    <a:cubicBezTo>
                      <a:pt x="28" y="110"/>
                      <a:pt x="29" y="111"/>
                      <a:pt x="26" y="111"/>
                    </a:cubicBezTo>
                    <a:cubicBezTo>
                      <a:pt x="24" y="111"/>
                      <a:pt x="24" y="114"/>
                      <a:pt x="22" y="114"/>
                    </a:cubicBezTo>
                    <a:cubicBezTo>
                      <a:pt x="20" y="114"/>
                      <a:pt x="16" y="114"/>
                      <a:pt x="14" y="113"/>
                    </a:cubicBezTo>
                    <a:cubicBezTo>
                      <a:pt x="12" y="111"/>
                      <a:pt x="12" y="110"/>
                      <a:pt x="10" y="110"/>
                    </a:cubicBezTo>
                    <a:cubicBezTo>
                      <a:pt x="9" y="110"/>
                      <a:pt x="8" y="107"/>
                      <a:pt x="9" y="107"/>
                    </a:cubicBezTo>
                    <a:cubicBezTo>
                      <a:pt x="11" y="107"/>
                      <a:pt x="12" y="106"/>
                      <a:pt x="12" y="103"/>
                    </a:cubicBezTo>
                    <a:cubicBezTo>
                      <a:pt x="11" y="101"/>
                      <a:pt x="13" y="98"/>
                      <a:pt x="13" y="98"/>
                    </a:cubicBezTo>
                    <a:cubicBezTo>
                      <a:pt x="12" y="97"/>
                      <a:pt x="9" y="91"/>
                      <a:pt x="9" y="88"/>
                    </a:cubicBezTo>
                    <a:cubicBezTo>
                      <a:pt x="9" y="84"/>
                      <a:pt x="5" y="82"/>
                      <a:pt x="5" y="79"/>
                    </a:cubicBezTo>
                    <a:cubicBezTo>
                      <a:pt x="5" y="77"/>
                      <a:pt x="0" y="70"/>
                      <a:pt x="1" y="70"/>
                    </a:cubicBezTo>
                    <a:cubicBezTo>
                      <a:pt x="1" y="69"/>
                      <a:pt x="3" y="73"/>
                      <a:pt x="4" y="72"/>
                    </a:cubicBezTo>
                    <a:cubicBezTo>
                      <a:pt x="4" y="71"/>
                      <a:pt x="2" y="69"/>
                      <a:pt x="3" y="69"/>
                    </a:cubicBezTo>
                    <a:cubicBezTo>
                      <a:pt x="3" y="68"/>
                      <a:pt x="4" y="72"/>
                      <a:pt x="5" y="71"/>
                    </a:cubicBezTo>
                    <a:cubicBezTo>
                      <a:pt x="6" y="70"/>
                      <a:pt x="5" y="68"/>
                      <a:pt x="3" y="65"/>
                    </a:cubicBezTo>
                    <a:cubicBezTo>
                      <a:pt x="1" y="63"/>
                      <a:pt x="2" y="60"/>
                      <a:pt x="3" y="58"/>
                    </a:cubicBezTo>
                    <a:cubicBezTo>
                      <a:pt x="5" y="56"/>
                      <a:pt x="3" y="55"/>
                      <a:pt x="3" y="53"/>
                    </a:cubicBezTo>
                    <a:cubicBezTo>
                      <a:pt x="4" y="51"/>
                      <a:pt x="5" y="49"/>
                      <a:pt x="5" y="50"/>
                    </a:cubicBezTo>
                    <a:cubicBezTo>
                      <a:pt x="5" y="51"/>
                      <a:pt x="5" y="53"/>
                      <a:pt x="6" y="53"/>
                    </a:cubicBezTo>
                    <a:cubicBezTo>
                      <a:pt x="7" y="52"/>
                      <a:pt x="7" y="50"/>
                      <a:pt x="8" y="50"/>
                    </a:cubicBezTo>
                    <a:cubicBezTo>
                      <a:pt x="10" y="50"/>
                      <a:pt x="12" y="48"/>
                      <a:pt x="14" y="47"/>
                    </a:cubicBezTo>
                    <a:cubicBezTo>
                      <a:pt x="15" y="45"/>
                      <a:pt x="19" y="44"/>
                      <a:pt x="19" y="45"/>
                    </a:cubicBezTo>
                    <a:cubicBezTo>
                      <a:pt x="19" y="47"/>
                      <a:pt x="22" y="45"/>
                      <a:pt x="23" y="44"/>
                    </a:cubicBezTo>
                    <a:cubicBezTo>
                      <a:pt x="24" y="43"/>
                      <a:pt x="26" y="43"/>
                      <a:pt x="27" y="42"/>
                    </a:cubicBezTo>
                    <a:cubicBezTo>
                      <a:pt x="29" y="41"/>
                      <a:pt x="33" y="43"/>
                      <a:pt x="35" y="40"/>
                    </a:cubicBezTo>
                    <a:cubicBezTo>
                      <a:pt x="37" y="38"/>
                      <a:pt x="40" y="34"/>
                      <a:pt x="41" y="34"/>
                    </a:cubicBezTo>
                    <a:cubicBezTo>
                      <a:pt x="42" y="33"/>
                      <a:pt x="40" y="31"/>
                      <a:pt x="41" y="29"/>
                    </a:cubicBezTo>
                    <a:cubicBezTo>
                      <a:pt x="43" y="27"/>
                      <a:pt x="45" y="26"/>
                      <a:pt x="45" y="27"/>
                    </a:cubicBezTo>
                    <a:cubicBezTo>
                      <a:pt x="45" y="29"/>
                      <a:pt x="46" y="31"/>
                      <a:pt x="46" y="30"/>
                    </a:cubicBezTo>
                    <a:cubicBezTo>
                      <a:pt x="47" y="30"/>
                      <a:pt x="48" y="30"/>
                      <a:pt x="48" y="28"/>
                    </a:cubicBezTo>
                    <a:cubicBezTo>
                      <a:pt x="47" y="26"/>
                      <a:pt x="46" y="25"/>
                      <a:pt x="47" y="25"/>
                    </a:cubicBezTo>
                    <a:cubicBezTo>
                      <a:pt x="48" y="24"/>
                      <a:pt x="51" y="27"/>
                      <a:pt x="50" y="25"/>
                    </a:cubicBezTo>
                    <a:cubicBezTo>
                      <a:pt x="50" y="24"/>
                      <a:pt x="50" y="21"/>
                      <a:pt x="51" y="21"/>
                    </a:cubicBezTo>
                    <a:cubicBezTo>
                      <a:pt x="53" y="21"/>
                      <a:pt x="53" y="20"/>
                      <a:pt x="53" y="19"/>
                    </a:cubicBezTo>
                    <a:cubicBezTo>
                      <a:pt x="54" y="19"/>
                      <a:pt x="53" y="18"/>
                      <a:pt x="54" y="17"/>
                    </a:cubicBezTo>
                    <a:cubicBezTo>
                      <a:pt x="55" y="17"/>
                      <a:pt x="58" y="19"/>
                      <a:pt x="57" y="17"/>
                    </a:cubicBezTo>
                    <a:cubicBezTo>
                      <a:pt x="57" y="16"/>
                      <a:pt x="58" y="15"/>
                      <a:pt x="59" y="15"/>
                    </a:cubicBezTo>
                    <a:cubicBezTo>
                      <a:pt x="60" y="15"/>
                      <a:pt x="60" y="14"/>
                      <a:pt x="61" y="14"/>
                    </a:cubicBezTo>
                    <a:cubicBezTo>
                      <a:pt x="63" y="14"/>
                      <a:pt x="65" y="16"/>
                      <a:pt x="65" y="17"/>
                    </a:cubicBezTo>
                    <a:cubicBezTo>
                      <a:pt x="65" y="18"/>
                      <a:pt x="68" y="17"/>
                      <a:pt x="67" y="19"/>
                    </a:cubicBezTo>
                    <a:cubicBezTo>
                      <a:pt x="67" y="20"/>
                      <a:pt x="69" y="21"/>
                      <a:pt x="69" y="20"/>
                    </a:cubicBezTo>
                    <a:cubicBezTo>
                      <a:pt x="69" y="18"/>
                      <a:pt x="70" y="18"/>
                      <a:pt x="72" y="19"/>
                    </a:cubicBezTo>
                    <a:cubicBezTo>
                      <a:pt x="73" y="21"/>
                      <a:pt x="76" y="21"/>
                      <a:pt x="74" y="19"/>
                    </a:cubicBezTo>
                    <a:cubicBezTo>
                      <a:pt x="72" y="17"/>
                      <a:pt x="72" y="16"/>
                      <a:pt x="74" y="15"/>
                    </a:cubicBezTo>
                    <a:cubicBezTo>
                      <a:pt x="75" y="14"/>
                      <a:pt x="74" y="13"/>
                      <a:pt x="75" y="12"/>
                    </a:cubicBezTo>
                    <a:cubicBezTo>
                      <a:pt x="77" y="11"/>
                      <a:pt x="77" y="8"/>
                      <a:pt x="78" y="8"/>
                    </a:cubicBezTo>
                    <a:cubicBezTo>
                      <a:pt x="80" y="8"/>
                      <a:pt x="78" y="6"/>
                      <a:pt x="80" y="7"/>
                    </a:cubicBezTo>
                    <a:cubicBezTo>
                      <a:pt x="82" y="7"/>
                      <a:pt x="88" y="6"/>
                      <a:pt x="86" y="5"/>
                    </a:cubicBezTo>
                    <a:cubicBezTo>
                      <a:pt x="85" y="3"/>
                      <a:pt x="84" y="2"/>
                      <a:pt x="85" y="2"/>
                    </a:cubicBezTo>
                    <a:cubicBezTo>
                      <a:pt x="86" y="1"/>
                      <a:pt x="87" y="4"/>
                      <a:pt x="89" y="4"/>
                    </a:cubicBezTo>
                    <a:cubicBezTo>
                      <a:pt x="91" y="5"/>
                      <a:pt x="96" y="6"/>
                      <a:pt x="97" y="7"/>
                    </a:cubicBezTo>
                    <a:cubicBezTo>
                      <a:pt x="98" y="8"/>
                      <a:pt x="100" y="6"/>
                      <a:pt x="101" y="6"/>
                    </a:cubicBezTo>
                    <a:cubicBezTo>
                      <a:pt x="101" y="6"/>
                      <a:pt x="102" y="8"/>
                      <a:pt x="102" y="8"/>
                    </a:cubicBezTo>
                    <a:cubicBezTo>
                      <a:pt x="103" y="8"/>
                      <a:pt x="102" y="6"/>
                      <a:pt x="104" y="6"/>
                    </a:cubicBezTo>
                    <a:cubicBezTo>
                      <a:pt x="105" y="7"/>
                      <a:pt x="106" y="8"/>
                      <a:pt x="105" y="8"/>
                    </a:cubicBezTo>
                    <a:cubicBezTo>
                      <a:pt x="103" y="9"/>
                      <a:pt x="105" y="10"/>
                      <a:pt x="103" y="11"/>
                    </a:cubicBezTo>
                    <a:cubicBezTo>
                      <a:pt x="101" y="12"/>
                      <a:pt x="100" y="12"/>
                      <a:pt x="101" y="13"/>
                    </a:cubicBezTo>
                    <a:cubicBezTo>
                      <a:pt x="101" y="15"/>
                      <a:pt x="102" y="16"/>
                      <a:pt x="100" y="17"/>
                    </a:cubicBezTo>
                    <a:cubicBezTo>
                      <a:pt x="99" y="18"/>
                      <a:pt x="98" y="18"/>
                      <a:pt x="100" y="19"/>
                    </a:cubicBezTo>
                    <a:cubicBezTo>
                      <a:pt x="101" y="20"/>
                      <a:pt x="102" y="20"/>
                      <a:pt x="103" y="22"/>
                    </a:cubicBezTo>
                    <a:cubicBezTo>
                      <a:pt x="103" y="24"/>
                      <a:pt x="105" y="22"/>
                      <a:pt x="107" y="24"/>
                    </a:cubicBezTo>
                    <a:cubicBezTo>
                      <a:pt x="109" y="26"/>
                      <a:pt x="110" y="28"/>
                      <a:pt x="111" y="27"/>
                    </a:cubicBezTo>
                    <a:cubicBezTo>
                      <a:pt x="113" y="27"/>
                      <a:pt x="115" y="28"/>
                      <a:pt x="115" y="29"/>
                    </a:cubicBezTo>
                    <a:cubicBezTo>
                      <a:pt x="115" y="30"/>
                      <a:pt x="118" y="32"/>
                      <a:pt x="121" y="31"/>
                    </a:cubicBezTo>
                    <a:cubicBezTo>
                      <a:pt x="123" y="31"/>
                      <a:pt x="123" y="28"/>
                      <a:pt x="124" y="26"/>
                    </a:cubicBezTo>
                    <a:cubicBezTo>
                      <a:pt x="125" y="25"/>
                      <a:pt x="125" y="22"/>
                      <a:pt x="126" y="20"/>
                    </a:cubicBezTo>
                    <a:cubicBezTo>
                      <a:pt x="126" y="17"/>
                      <a:pt x="125" y="13"/>
                      <a:pt x="126" y="12"/>
                    </a:cubicBezTo>
                    <a:cubicBezTo>
                      <a:pt x="127" y="11"/>
                      <a:pt x="126" y="8"/>
                      <a:pt x="127" y="7"/>
                    </a:cubicBezTo>
                    <a:cubicBezTo>
                      <a:pt x="128" y="6"/>
                      <a:pt x="128" y="5"/>
                      <a:pt x="128" y="4"/>
                    </a:cubicBezTo>
                    <a:cubicBezTo>
                      <a:pt x="128" y="2"/>
                      <a:pt x="130" y="0"/>
                      <a:pt x="131" y="0"/>
                    </a:cubicBezTo>
                    <a:cubicBezTo>
                      <a:pt x="131" y="1"/>
                      <a:pt x="131" y="5"/>
                      <a:pt x="133" y="6"/>
                    </a:cubicBezTo>
                    <a:cubicBezTo>
                      <a:pt x="134" y="7"/>
                      <a:pt x="135" y="10"/>
                      <a:pt x="135" y="13"/>
                    </a:cubicBezTo>
                    <a:cubicBezTo>
                      <a:pt x="134" y="15"/>
                      <a:pt x="134" y="17"/>
                      <a:pt x="136" y="17"/>
                    </a:cubicBezTo>
                    <a:cubicBezTo>
                      <a:pt x="138" y="17"/>
                      <a:pt x="139" y="16"/>
                      <a:pt x="139" y="17"/>
                    </a:cubicBezTo>
                    <a:cubicBezTo>
                      <a:pt x="139" y="18"/>
                      <a:pt x="142" y="18"/>
                      <a:pt x="142" y="20"/>
                    </a:cubicBezTo>
                    <a:cubicBezTo>
                      <a:pt x="142" y="22"/>
                      <a:pt x="143" y="24"/>
                      <a:pt x="143" y="26"/>
                    </a:cubicBezTo>
                    <a:cubicBezTo>
                      <a:pt x="143" y="27"/>
                      <a:pt x="145" y="28"/>
                      <a:pt x="145" y="30"/>
                    </a:cubicBezTo>
                    <a:cubicBezTo>
                      <a:pt x="145" y="32"/>
                      <a:pt x="146" y="35"/>
                      <a:pt x="147" y="36"/>
                    </a:cubicBezTo>
                    <a:cubicBezTo>
                      <a:pt x="147" y="36"/>
                      <a:pt x="146" y="38"/>
                      <a:pt x="148" y="39"/>
                    </a:cubicBezTo>
                    <a:cubicBezTo>
                      <a:pt x="149" y="39"/>
                      <a:pt x="158" y="43"/>
                      <a:pt x="158" y="44"/>
                    </a:cubicBezTo>
                    <a:cubicBezTo>
                      <a:pt x="158" y="46"/>
                      <a:pt x="158" y="47"/>
                      <a:pt x="159" y="48"/>
                    </a:cubicBezTo>
                    <a:cubicBezTo>
                      <a:pt x="161" y="49"/>
                      <a:pt x="161" y="50"/>
                      <a:pt x="161" y="51"/>
                    </a:cubicBezTo>
                    <a:cubicBezTo>
                      <a:pt x="160" y="52"/>
                      <a:pt x="161" y="54"/>
                      <a:pt x="162" y="54"/>
                    </a:cubicBezTo>
                    <a:cubicBezTo>
                      <a:pt x="163" y="53"/>
                      <a:pt x="164" y="53"/>
                      <a:pt x="164" y="54"/>
                    </a:cubicBezTo>
                    <a:cubicBezTo>
                      <a:pt x="165" y="55"/>
                      <a:pt x="166" y="53"/>
                      <a:pt x="166" y="55"/>
                    </a:cubicBezTo>
                    <a:cubicBezTo>
                      <a:pt x="166" y="57"/>
                      <a:pt x="166" y="60"/>
                      <a:pt x="168" y="60"/>
                    </a:cubicBezTo>
                    <a:cubicBezTo>
                      <a:pt x="169" y="59"/>
                      <a:pt x="168" y="62"/>
                      <a:pt x="170" y="62"/>
                    </a:cubicBezTo>
                    <a:cubicBezTo>
                      <a:pt x="171" y="61"/>
                      <a:pt x="173" y="64"/>
                      <a:pt x="173" y="65"/>
                    </a:cubicBezTo>
                    <a:cubicBezTo>
                      <a:pt x="173" y="66"/>
                      <a:pt x="175" y="70"/>
                      <a:pt x="176" y="68"/>
                    </a:cubicBezTo>
                    <a:cubicBezTo>
                      <a:pt x="177" y="67"/>
                      <a:pt x="178" y="67"/>
                      <a:pt x="177" y="69"/>
                    </a:cubicBezTo>
                    <a:cubicBezTo>
                      <a:pt x="177" y="72"/>
                      <a:pt x="177" y="77"/>
                      <a:pt x="177" y="76"/>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16" name="Freeform 556"/>
              <p:cNvSpPr>
                <a:spLocks/>
              </p:cNvSpPr>
              <p:nvPr/>
            </p:nvSpPr>
            <p:spPr bwMode="auto">
              <a:xfrm>
                <a:off x="-1077" y="3408"/>
                <a:ext cx="56" cy="56"/>
              </a:xfrm>
              <a:custGeom>
                <a:avLst/>
                <a:gdLst>
                  <a:gd name="T0" fmla="*/ 16 w 17"/>
                  <a:gd name="T1" fmla="*/ 2 h 17"/>
                  <a:gd name="T2" fmla="*/ 16 w 17"/>
                  <a:gd name="T3" fmla="*/ 8 h 17"/>
                  <a:gd name="T4" fmla="*/ 15 w 17"/>
                  <a:gd name="T5" fmla="*/ 13 h 17"/>
                  <a:gd name="T6" fmla="*/ 12 w 17"/>
                  <a:gd name="T7" fmla="*/ 12 h 17"/>
                  <a:gd name="T8" fmla="*/ 11 w 17"/>
                  <a:gd name="T9" fmla="*/ 15 h 17"/>
                  <a:gd name="T10" fmla="*/ 9 w 17"/>
                  <a:gd name="T11" fmla="*/ 16 h 17"/>
                  <a:gd name="T12" fmla="*/ 3 w 17"/>
                  <a:gd name="T13" fmla="*/ 10 h 17"/>
                  <a:gd name="T14" fmla="*/ 1 w 17"/>
                  <a:gd name="T15" fmla="*/ 1 h 17"/>
                  <a:gd name="T16" fmla="*/ 9 w 17"/>
                  <a:gd name="T17" fmla="*/ 3 h 17"/>
                  <a:gd name="T18" fmla="*/ 16 w 1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16" y="2"/>
                    </a:moveTo>
                    <a:cubicBezTo>
                      <a:pt x="16" y="4"/>
                      <a:pt x="17" y="8"/>
                      <a:pt x="16" y="8"/>
                    </a:cubicBezTo>
                    <a:cubicBezTo>
                      <a:pt x="14" y="8"/>
                      <a:pt x="16" y="12"/>
                      <a:pt x="15" y="13"/>
                    </a:cubicBezTo>
                    <a:cubicBezTo>
                      <a:pt x="14" y="13"/>
                      <a:pt x="12" y="12"/>
                      <a:pt x="12" y="12"/>
                    </a:cubicBezTo>
                    <a:cubicBezTo>
                      <a:pt x="12" y="13"/>
                      <a:pt x="13" y="15"/>
                      <a:pt x="11" y="15"/>
                    </a:cubicBezTo>
                    <a:cubicBezTo>
                      <a:pt x="10" y="15"/>
                      <a:pt x="11" y="17"/>
                      <a:pt x="9" y="16"/>
                    </a:cubicBezTo>
                    <a:cubicBezTo>
                      <a:pt x="7" y="16"/>
                      <a:pt x="2" y="11"/>
                      <a:pt x="3" y="10"/>
                    </a:cubicBezTo>
                    <a:cubicBezTo>
                      <a:pt x="5" y="8"/>
                      <a:pt x="0" y="2"/>
                      <a:pt x="1" y="1"/>
                    </a:cubicBezTo>
                    <a:cubicBezTo>
                      <a:pt x="2" y="1"/>
                      <a:pt x="6" y="4"/>
                      <a:pt x="9" y="3"/>
                    </a:cubicBezTo>
                    <a:cubicBezTo>
                      <a:pt x="11" y="3"/>
                      <a:pt x="15" y="0"/>
                      <a:pt x="16" y="2"/>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17" name="Freeform 557"/>
              <p:cNvSpPr>
                <a:spLocks/>
              </p:cNvSpPr>
              <p:nvPr/>
            </p:nvSpPr>
            <p:spPr bwMode="auto">
              <a:xfrm>
                <a:off x="-1139" y="2055"/>
                <a:ext cx="98" cy="77"/>
              </a:xfrm>
              <a:custGeom>
                <a:avLst/>
                <a:gdLst>
                  <a:gd name="T0" fmla="*/ 29 w 30"/>
                  <a:gd name="T1" fmla="*/ 7 h 23"/>
                  <a:gd name="T2" fmla="*/ 25 w 30"/>
                  <a:gd name="T3" fmla="*/ 13 h 23"/>
                  <a:gd name="T4" fmla="*/ 22 w 30"/>
                  <a:gd name="T5" fmla="*/ 15 h 23"/>
                  <a:gd name="T6" fmla="*/ 16 w 30"/>
                  <a:gd name="T7" fmla="*/ 18 h 23"/>
                  <a:gd name="T8" fmla="*/ 13 w 30"/>
                  <a:gd name="T9" fmla="*/ 19 h 23"/>
                  <a:gd name="T10" fmla="*/ 7 w 30"/>
                  <a:gd name="T11" fmla="*/ 17 h 23"/>
                  <a:gd name="T12" fmla="*/ 3 w 30"/>
                  <a:gd name="T13" fmla="*/ 17 h 23"/>
                  <a:gd name="T14" fmla="*/ 6 w 30"/>
                  <a:gd name="T15" fmla="*/ 21 h 23"/>
                  <a:gd name="T16" fmla="*/ 3 w 30"/>
                  <a:gd name="T17" fmla="*/ 21 h 23"/>
                  <a:gd name="T18" fmla="*/ 1 w 30"/>
                  <a:gd name="T19" fmla="*/ 22 h 23"/>
                  <a:gd name="T20" fmla="*/ 1 w 30"/>
                  <a:gd name="T21" fmla="*/ 19 h 23"/>
                  <a:gd name="T22" fmla="*/ 2 w 30"/>
                  <a:gd name="T23" fmla="*/ 16 h 23"/>
                  <a:gd name="T24" fmla="*/ 4 w 30"/>
                  <a:gd name="T25" fmla="*/ 14 h 23"/>
                  <a:gd name="T26" fmla="*/ 7 w 30"/>
                  <a:gd name="T27" fmla="*/ 12 h 23"/>
                  <a:gd name="T28" fmla="*/ 8 w 30"/>
                  <a:gd name="T29" fmla="*/ 8 h 23"/>
                  <a:gd name="T30" fmla="*/ 9 w 30"/>
                  <a:gd name="T31" fmla="*/ 4 h 23"/>
                  <a:gd name="T32" fmla="*/ 12 w 30"/>
                  <a:gd name="T33" fmla="*/ 2 h 23"/>
                  <a:gd name="T34" fmla="*/ 21 w 30"/>
                  <a:gd name="T35" fmla="*/ 9 h 23"/>
                  <a:gd name="T36" fmla="*/ 25 w 30"/>
                  <a:gd name="T37" fmla="*/ 8 h 23"/>
                  <a:gd name="T38" fmla="*/ 29 w 30"/>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3">
                    <a:moveTo>
                      <a:pt x="29" y="7"/>
                    </a:moveTo>
                    <a:cubicBezTo>
                      <a:pt x="30" y="8"/>
                      <a:pt x="24" y="12"/>
                      <a:pt x="25" y="13"/>
                    </a:cubicBezTo>
                    <a:cubicBezTo>
                      <a:pt x="26" y="13"/>
                      <a:pt x="25" y="15"/>
                      <a:pt x="22" y="15"/>
                    </a:cubicBezTo>
                    <a:cubicBezTo>
                      <a:pt x="19" y="15"/>
                      <a:pt x="16" y="16"/>
                      <a:pt x="16" y="18"/>
                    </a:cubicBezTo>
                    <a:cubicBezTo>
                      <a:pt x="16" y="20"/>
                      <a:pt x="15" y="20"/>
                      <a:pt x="13" y="19"/>
                    </a:cubicBezTo>
                    <a:cubicBezTo>
                      <a:pt x="11" y="17"/>
                      <a:pt x="8" y="16"/>
                      <a:pt x="7" y="17"/>
                    </a:cubicBezTo>
                    <a:cubicBezTo>
                      <a:pt x="5" y="18"/>
                      <a:pt x="3" y="16"/>
                      <a:pt x="3" y="17"/>
                    </a:cubicBezTo>
                    <a:cubicBezTo>
                      <a:pt x="3" y="19"/>
                      <a:pt x="6" y="19"/>
                      <a:pt x="6" y="21"/>
                    </a:cubicBezTo>
                    <a:cubicBezTo>
                      <a:pt x="5" y="22"/>
                      <a:pt x="4" y="20"/>
                      <a:pt x="3" y="21"/>
                    </a:cubicBezTo>
                    <a:cubicBezTo>
                      <a:pt x="2" y="22"/>
                      <a:pt x="1" y="23"/>
                      <a:pt x="1" y="22"/>
                    </a:cubicBezTo>
                    <a:cubicBezTo>
                      <a:pt x="1" y="21"/>
                      <a:pt x="2" y="19"/>
                      <a:pt x="1" y="19"/>
                    </a:cubicBezTo>
                    <a:cubicBezTo>
                      <a:pt x="0" y="18"/>
                      <a:pt x="0" y="17"/>
                      <a:pt x="2" y="16"/>
                    </a:cubicBezTo>
                    <a:cubicBezTo>
                      <a:pt x="4" y="15"/>
                      <a:pt x="2" y="14"/>
                      <a:pt x="4" y="14"/>
                    </a:cubicBezTo>
                    <a:cubicBezTo>
                      <a:pt x="5" y="13"/>
                      <a:pt x="7" y="14"/>
                      <a:pt x="7" y="12"/>
                    </a:cubicBezTo>
                    <a:cubicBezTo>
                      <a:pt x="7" y="11"/>
                      <a:pt x="8" y="11"/>
                      <a:pt x="8" y="8"/>
                    </a:cubicBezTo>
                    <a:cubicBezTo>
                      <a:pt x="8" y="6"/>
                      <a:pt x="10" y="5"/>
                      <a:pt x="9" y="4"/>
                    </a:cubicBezTo>
                    <a:cubicBezTo>
                      <a:pt x="7" y="2"/>
                      <a:pt x="10" y="0"/>
                      <a:pt x="12" y="2"/>
                    </a:cubicBezTo>
                    <a:cubicBezTo>
                      <a:pt x="13" y="5"/>
                      <a:pt x="19" y="10"/>
                      <a:pt x="21" y="9"/>
                    </a:cubicBezTo>
                    <a:cubicBezTo>
                      <a:pt x="23" y="9"/>
                      <a:pt x="25" y="7"/>
                      <a:pt x="25" y="8"/>
                    </a:cubicBezTo>
                    <a:cubicBezTo>
                      <a:pt x="26" y="9"/>
                      <a:pt x="29" y="6"/>
                      <a:pt x="29" y="7"/>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18" name="Freeform 558"/>
              <p:cNvSpPr>
                <a:spLocks/>
              </p:cNvSpPr>
              <p:nvPr/>
            </p:nvSpPr>
            <p:spPr bwMode="auto">
              <a:xfrm>
                <a:off x="-1271" y="2129"/>
                <a:ext cx="168" cy="136"/>
              </a:xfrm>
              <a:custGeom>
                <a:avLst/>
                <a:gdLst>
                  <a:gd name="T0" fmla="*/ 47 w 51"/>
                  <a:gd name="T1" fmla="*/ 2 h 41"/>
                  <a:gd name="T2" fmla="*/ 49 w 51"/>
                  <a:gd name="T3" fmla="*/ 14 h 41"/>
                  <a:gd name="T4" fmla="*/ 45 w 51"/>
                  <a:gd name="T5" fmla="*/ 19 h 41"/>
                  <a:gd name="T6" fmla="*/ 44 w 51"/>
                  <a:gd name="T7" fmla="*/ 26 h 41"/>
                  <a:gd name="T8" fmla="*/ 43 w 51"/>
                  <a:gd name="T9" fmla="*/ 32 h 41"/>
                  <a:gd name="T10" fmla="*/ 39 w 51"/>
                  <a:gd name="T11" fmla="*/ 32 h 41"/>
                  <a:gd name="T12" fmla="*/ 36 w 51"/>
                  <a:gd name="T13" fmla="*/ 35 h 41"/>
                  <a:gd name="T14" fmla="*/ 33 w 51"/>
                  <a:gd name="T15" fmla="*/ 35 h 41"/>
                  <a:gd name="T16" fmla="*/ 28 w 51"/>
                  <a:gd name="T17" fmla="*/ 35 h 41"/>
                  <a:gd name="T18" fmla="*/ 26 w 51"/>
                  <a:gd name="T19" fmla="*/ 36 h 41"/>
                  <a:gd name="T20" fmla="*/ 25 w 51"/>
                  <a:gd name="T21" fmla="*/ 39 h 41"/>
                  <a:gd name="T22" fmla="*/ 20 w 51"/>
                  <a:gd name="T23" fmla="*/ 39 h 41"/>
                  <a:gd name="T24" fmla="*/ 18 w 51"/>
                  <a:gd name="T25" fmla="*/ 35 h 41"/>
                  <a:gd name="T26" fmla="*/ 7 w 51"/>
                  <a:gd name="T27" fmla="*/ 38 h 41"/>
                  <a:gd name="T28" fmla="*/ 2 w 51"/>
                  <a:gd name="T29" fmla="*/ 39 h 41"/>
                  <a:gd name="T30" fmla="*/ 2 w 51"/>
                  <a:gd name="T31" fmla="*/ 36 h 41"/>
                  <a:gd name="T32" fmla="*/ 9 w 51"/>
                  <a:gd name="T33" fmla="*/ 31 h 41"/>
                  <a:gd name="T34" fmla="*/ 15 w 51"/>
                  <a:gd name="T35" fmla="*/ 31 h 41"/>
                  <a:gd name="T36" fmla="*/ 21 w 51"/>
                  <a:gd name="T37" fmla="*/ 30 h 41"/>
                  <a:gd name="T38" fmla="*/ 23 w 51"/>
                  <a:gd name="T39" fmla="*/ 29 h 41"/>
                  <a:gd name="T40" fmla="*/ 26 w 51"/>
                  <a:gd name="T41" fmla="*/ 25 h 41"/>
                  <a:gd name="T42" fmla="*/ 29 w 51"/>
                  <a:gd name="T43" fmla="*/ 22 h 41"/>
                  <a:gd name="T44" fmla="*/ 32 w 51"/>
                  <a:gd name="T45" fmla="*/ 23 h 41"/>
                  <a:gd name="T46" fmla="*/ 36 w 51"/>
                  <a:gd name="T47" fmla="*/ 20 h 41"/>
                  <a:gd name="T48" fmla="*/ 39 w 51"/>
                  <a:gd name="T49" fmla="*/ 16 h 41"/>
                  <a:gd name="T50" fmla="*/ 41 w 51"/>
                  <a:gd name="T51" fmla="*/ 10 h 41"/>
                  <a:gd name="T52" fmla="*/ 42 w 51"/>
                  <a:gd name="T53" fmla="*/ 4 h 41"/>
                  <a:gd name="T54" fmla="*/ 47 w 51"/>
                  <a:gd name="T55"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41">
                    <a:moveTo>
                      <a:pt x="47" y="2"/>
                    </a:moveTo>
                    <a:cubicBezTo>
                      <a:pt x="47" y="5"/>
                      <a:pt x="51" y="13"/>
                      <a:pt x="49" y="14"/>
                    </a:cubicBezTo>
                    <a:cubicBezTo>
                      <a:pt x="48" y="16"/>
                      <a:pt x="44" y="17"/>
                      <a:pt x="45" y="19"/>
                    </a:cubicBezTo>
                    <a:cubicBezTo>
                      <a:pt x="46" y="21"/>
                      <a:pt x="45" y="24"/>
                      <a:pt x="44" y="26"/>
                    </a:cubicBezTo>
                    <a:cubicBezTo>
                      <a:pt x="43" y="27"/>
                      <a:pt x="45" y="30"/>
                      <a:pt x="43" y="32"/>
                    </a:cubicBezTo>
                    <a:cubicBezTo>
                      <a:pt x="42" y="33"/>
                      <a:pt x="39" y="34"/>
                      <a:pt x="39" y="32"/>
                    </a:cubicBezTo>
                    <a:cubicBezTo>
                      <a:pt x="39" y="31"/>
                      <a:pt x="38" y="35"/>
                      <a:pt x="36" y="35"/>
                    </a:cubicBezTo>
                    <a:cubicBezTo>
                      <a:pt x="35" y="35"/>
                      <a:pt x="34" y="33"/>
                      <a:pt x="33" y="35"/>
                    </a:cubicBezTo>
                    <a:cubicBezTo>
                      <a:pt x="32" y="37"/>
                      <a:pt x="29" y="37"/>
                      <a:pt x="28" y="35"/>
                    </a:cubicBezTo>
                    <a:cubicBezTo>
                      <a:pt x="27" y="34"/>
                      <a:pt x="25" y="35"/>
                      <a:pt x="26" y="36"/>
                    </a:cubicBezTo>
                    <a:cubicBezTo>
                      <a:pt x="28" y="37"/>
                      <a:pt x="27" y="37"/>
                      <a:pt x="25" y="39"/>
                    </a:cubicBezTo>
                    <a:cubicBezTo>
                      <a:pt x="23" y="41"/>
                      <a:pt x="20" y="41"/>
                      <a:pt x="20" y="39"/>
                    </a:cubicBezTo>
                    <a:cubicBezTo>
                      <a:pt x="19" y="37"/>
                      <a:pt x="22" y="35"/>
                      <a:pt x="18" y="35"/>
                    </a:cubicBezTo>
                    <a:cubicBezTo>
                      <a:pt x="14" y="35"/>
                      <a:pt x="8" y="37"/>
                      <a:pt x="7" y="38"/>
                    </a:cubicBezTo>
                    <a:cubicBezTo>
                      <a:pt x="6" y="39"/>
                      <a:pt x="4" y="38"/>
                      <a:pt x="2" y="39"/>
                    </a:cubicBezTo>
                    <a:cubicBezTo>
                      <a:pt x="1" y="39"/>
                      <a:pt x="0" y="37"/>
                      <a:pt x="2" y="36"/>
                    </a:cubicBezTo>
                    <a:cubicBezTo>
                      <a:pt x="4" y="36"/>
                      <a:pt x="7" y="33"/>
                      <a:pt x="9" y="31"/>
                    </a:cubicBezTo>
                    <a:cubicBezTo>
                      <a:pt x="11" y="30"/>
                      <a:pt x="12" y="32"/>
                      <a:pt x="15" y="31"/>
                    </a:cubicBezTo>
                    <a:cubicBezTo>
                      <a:pt x="18" y="30"/>
                      <a:pt x="21" y="29"/>
                      <a:pt x="21" y="30"/>
                    </a:cubicBezTo>
                    <a:cubicBezTo>
                      <a:pt x="20" y="31"/>
                      <a:pt x="24" y="31"/>
                      <a:pt x="23" y="29"/>
                    </a:cubicBezTo>
                    <a:cubicBezTo>
                      <a:pt x="22" y="28"/>
                      <a:pt x="26" y="28"/>
                      <a:pt x="26" y="25"/>
                    </a:cubicBezTo>
                    <a:cubicBezTo>
                      <a:pt x="26" y="22"/>
                      <a:pt x="30" y="20"/>
                      <a:pt x="29" y="22"/>
                    </a:cubicBezTo>
                    <a:cubicBezTo>
                      <a:pt x="29" y="23"/>
                      <a:pt x="30" y="25"/>
                      <a:pt x="32" y="23"/>
                    </a:cubicBezTo>
                    <a:cubicBezTo>
                      <a:pt x="34" y="21"/>
                      <a:pt x="36" y="22"/>
                      <a:pt x="36" y="20"/>
                    </a:cubicBezTo>
                    <a:cubicBezTo>
                      <a:pt x="36" y="18"/>
                      <a:pt x="39" y="18"/>
                      <a:pt x="39" y="16"/>
                    </a:cubicBezTo>
                    <a:cubicBezTo>
                      <a:pt x="39" y="13"/>
                      <a:pt x="42" y="11"/>
                      <a:pt x="41" y="10"/>
                    </a:cubicBezTo>
                    <a:cubicBezTo>
                      <a:pt x="40" y="9"/>
                      <a:pt x="40" y="5"/>
                      <a:pt x="42" y="4"/>
                    </a:cubicBezTo>
                    <a:cubicBezTo>
                      <a:pt x="43" y="3"/>
                      <a:pt x="47" y="0"/>
                      <a:pt x="47"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19" name="Freeform 559"/>
              <p:cNvSpPr>
                <a:spLocks/>
              </p:cNvSpPr>
              <p:nvPr/>
            </p:nvSpPr>
            <p:spPr bwMode="auto">
              <a:xfrm>
                <a:off x="-1195" y="3318"/>
                <a:ext cx="23" cy="10"/>
              </a:xfrm>
              <a:custGeom>
                <a:avLst/>
                <a:gdLst>
                  <a:gd name="T0" fmla="*/ 1 w 7"/>
                  <a:gd name="T1" fmla="*/ 2 h 3"/>
                  <a:gd name="T2" fmla="*/ 6 w 7"/>
                  <a:gd name="T3" fmla="*/ 2 h 3"/>
                  <a:gd name="T4" fmla="*/ 1 w 7"/>
                  <a:gd name="T5" fmla="*/ 2 h 3"/>
                </a:gdLst>
                <a:ahLst/>
                <a:cxnLst>
                  <a:cxn ang="0">
                    <a:pos x="T0" y="T1"/>
                  </a:cxn>
                  <a:cxn ang="0">
                    <a:pos x="T2" y="T3"/>
                  </a:cxn>
                  <a:cxn ang="0">
                    <a:pos x="T4" y="T5"/>
                  </a:cxn>
                </a:cxnLst>
                <a:rect l="0" t="0" r="r" b="b"/>
                <a:pathLst>
                  <a:path w="7" h="3">
                    <a:moveTo>
                      <a:pt x="1" y="2"/>
                    </a:moveTo>
                    <a:cubicBezTo>
                      <a:pt x="0" y="2"/>
                      <a:pt x="7" y="0"/>
                      <a:pt x="6" y="2"/>
                    </a:cubicBezTo>
                    <a:cubicBezTo>
                      <a:pt x="6" y="3"/>
                      <a:pt x="2" y="3"/>
                      <a:pt x="1" y="2"/>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20" name="Freeform 560"/>
              <p:cNvSpPr>
                <a:spLocks/>
              </p:cNvSpPr>
              <p:nvPr/>
            </p:nvSpPr>
            <p:spPr bwMode="auto">
              <a:xfrm>
                <a:off x="-2072" y="1905"/>
                <a:ext cx="860" cy="570"/>
              </a:xfrm>
              <a:custGeom>
                <a:avLst/>
                <a:gdLst>
                  <a:gd name="T0" fmla="*/ 253 w 261"/>
                  <a:gd name="T1" fmla="*/ 48 h 171"/>
                  <a:gd name="T2" fmla="*/ 246 w 261"/>
                  <a:gd name="T3" fmla="*/ 60 h 171"/>
                  <a:gd name="T4" fmla="*/ 234 w 261"/>
                  <a:gd name="T5" fmla="*/ 65 h 171"/>
                  <a:gd name="T6" fmla="*/ 216 w 261"/>
                  <a:gd name="T7" fmla="*/ 74 h 171"/>
                  <a:gd name="T8" fmla="*/ 201 w 261"/>
                  <a:gd name="T9" fmla="*/ 81 h 171"/>
                  <a:gd name="T10" fmla="*/ 187 w 261"/>
                  <a:gd name="T11" fmla="*/ 79 h 171"/>
                  <a:gd name="T12" fmla="*/ 200 w 261"/>
                  <a:gd name="T13" fmla="*/ 86 h 171"/>
                  <a:gd name="T14" fmla="*/ 197 w 261"/>
                  <a:gd name="T15" fmla="*/ 95 h 171"/>
                  <a:gd name="T16" fmla="*/ 200 w 261"/>
                  <a:gd name="T17" fmla="*/ 112 h 171"/>
                  <a:gd name="T18" fmla="*/ 204 w 261"/>
                  <a:gd name="T19" fmla="*/ 121 h 171"/>
                  <a:gd name="T20" fmla="*/ 204 w 261"/>
                  <a:gd name="T21" fmla="*/ 128 h 171"/>
                  <a:gd name="T22" fmla="*/ 194 w 261"/>
                  <a:gd name="T23" fmla="*/ 140 h 171"/>
                  <a:gd name="T24" fmla="*/ 187 w 261"/>
                  <a:gd name="T25" fmla="*/ 151 h 171"/>
                  <a:gd name="T26" fmla="*/ 168 w 261"/>
                  <a:gd name="T27" fmla="*/ 159 h 171"/>
                  <a:gd name="T28" fmla="*/ 150 w 261"/>
                  <a:gd name="T29" fmla="*/ 164 h 171"/>
                  <a:gd name="T30" fmla="*/ 137 w 261"/>
                  <a:gd name="T31" fmla="*/ 161 h 171"/>
                  <a:gd name="T32" fmla="*/ 122 w 261"/>
                  <a:gd name="T33" fmla="*/ 159 h 171"/>
                  <a:gd name="T34" fmla="*/ 116 w 261"/>
                  <a:gd name="T35" fmla="*/ 161 h 171"/>
                  <a:gd name="T36" fmla="*/ 113 w 261"/>
                  <a:gd name="T37" fmla="*/ 164 h 171"/>
                  <a:gd name="T38" fmla="*/ 104 w 261"/>
                  <a:gd name="T39" fmla="*/ 157 h 171"/>
                  <a:gd name="T40" fmla="*/ 103 w 261"/>
                  <a:gd name="T41" fmla="*/ 138 h 171"/>
                  <a:gd name="T42" fmla="*/ 96 w 261"/>
                  <a:gd name="T43" fmla="*/ 133 h 171"/>
                  <a:gd name="T44" fmla="*/ 94 w 261"/>
                  <a:gd name="T45" fmla="*/ 132 h 171"/>
                  <a:gd name="T46" fmla="*/ 79 w 261"/>
                  <a:gd name="T47" fmla="*/ 133 h 171"/>
                  <a:gd name="T48" fmla="*/ 67 w 261"/>
                  <a:gd name="T49" fmla="*/ 134 h 171"/>
                  <a:gd name="T50" fmla="*/ 61 w 261"/>
                  <a:gd name="T51" fmla="*/ 134 h 171"/>
                  <a:gd name="T52" fmla="*/ 53 w 261"/>
                  <a:gd name="T53" fmla="*/ 134 h 171"/>
                  <a:gd name="T54" fmla="*/ 30 w 261"/>
                  <a:gd name="T55" fmla="*/ 124 h 171"/>
                  <a:gd name="T56" fmla="*/ 20 w 261"/>
                  <a:gd name="T57" fmla="*/ 114 h 171"/>
                  <a:gd name="T58" fmla="*/ 23 w 261"/>
                  <a:gd name="T59" fmla="*/ 105 h 171"/>
                  <a:gd name="T60" fmla="*/ 17 w 261"/>
                  <a:gd name="T61" fmla="*/ 98 h 171"/>
                  <a:gd name="T62" fmla="*/ 5 w 261"/>
                  <a:gd name="T63" fmla="*/ 90 h 171"/>
                  <a:gd name="T64" fmla="*/ 0 w 261"/>
                  <a:gd name="T65" fmla="*/ 75 h 171"/>
                  <a:gd name="T66" fmla="*/ 13 w 261"/>
                  <a:gd name="T67" fmla="*/ 71 h 171"/>
                  <a:gd name="T68" fmla="*/ 27 w 261"/>
                  <a:gd name="T69" fmla="*/ 64 h 171"/>
                  <a:gd name="T70" fmla="*/ 30 w 261"/>
                  <a:gd name="T71" fmla="*/ 58 h 171"/>
                  <a:gd name="T72" fmla="*/ 37 w 261"/>
                  <a:gd name="T73" fmla="*/ 48 h 171"/>
                  <a:gd name="T74" fmla="*/ 51 w 261"/>
                  <a:gd name="T75" fmla="*/ 36 h 171"/>
                  <a:gd name="T76" fmla="*/ 57 w 261"/>
                  <a:gd name="T77" fmla="*/ 25 h 171"/>
                  <a:gd name="T78" fmla="*/ 62 w 261"/>
                  <a:gd name="T79" fmla="*/ 30 h 171"/>
                  <a:gd name="T80" fmla="*/ 71 w 261"/>
                  <a:gd name="T81" fmla="*/ 46 h 171"/>
                  <a:gd name="T82" fmla="*/ 93 w 261"/>
                  <a:gd name="T83" fmla="*/ 60 h 171"/>
                  <a:gd name="T84" fmla="*/ 126 w 261"/>
                  <a:gd name="T85" fmla="*/ 65 h 171"/>
                  <a:gd name="T86" fmla="*/ 160 w 261"/>
                  <a:gd name="T87" fmla="*/ 55 h 171"/>
                  <a:gd name="T88" fmla="*/ 180 w 261"/>
                  <a:gd name="T89" fmla="*/ 43 h 171"/>
                  <a:gd name="T90" fmla="*/ 186 w 261"/>
                  <a:gd name="T91" fmla="*/ 33 h 171"/>
                  <a:gd name="T92" fmla="*/ 182 w 261"/>
                  <a:gd name="T93" fmla="*/ 21 h 171"/>
                  <a:gd name="T94" fmla="*/ 191 w 261"/>
                  <a:gd name="T95" fmla="*/ 21 h 171"/>
                  <a:gd name="T96" fmla="*/ 198 w 261"/>
                  <a:gd name="T97" fmla="*/ 5 h 171"/>
                  <a:gd name="T98" fmla="*/ 220 w 261"/>
                  <a:gd name="T99" fmla="*/ 3 h 171"/>
                  <a:gd name="T100" fmla="*/ 231 w 261"/>
                  <a:gd name="T101" fmla="*/ 23 h 171"/>
                  <a:gd name="T102" fmla="*/ 248 w 261"/>
                  <a:gd name="T103" fmla="*/ 3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1" h="171">
                    <a:moveTo>
                      <a:pt x="260" y="32"/>
                    </a:moveTo>
                    <a:cubicBezTo>
                      <a:pt x="260" y="35"/>
                      <a:pt x="261" y="35"/>
                      <a:pt x="260" y="36"/>
                    </a:cubicBezTo>
                    <a:cubicBezTo>
                      <a:pt x="259" y="37"/>
                      <a:pt x="258" y="40"/>
                      <a:pt x="258" y="41"/>
                    </a:cubicBezTo>
                    <a:cubicBezTo>
                      <a:pt x="257" y="43"/>
                      <a:pt x="255" y="43"/>
                      <a:pt x="255" y="45"/>
                    </a:cubicBezTo>
                    <a:cubicBezTo>
                      <a:pt x="255" y="46"/>
                      <a:pt x="253" y="46"/>
                      <a:pt x="253" y="48"/>
                    </a:cubicBezTo>
                    <a:cubicBezTo>
                      <a:pt x="253" y="49"/>
                      <a:pt x="251" y="48"/>
                      <a:pt x="249" y="48"/>
                    </a:cubicBezTo>
                    <a:cubicBezTo>
                      <a:pt x="248" y="47"/>
                      <a:pt x="247" y="49"/>
                      <a:pt x="246" y="49"/>
                    </a:cubicBezTo>
                    <a:cubicBezTo>
                      <a:pt x="245" y="49"/>
                      <a:pt x="245" y="51"/>
                      <a:pt x="245" y="52"/>
                    </a:cubicBezTo>
                    <a:cubicBezTo>
                      <a:pt x="245" y="53"/>
                      <a:pt x="245" y="54"/>
                      <a:pt x="245" y="56"/>
                    </a:cubicBezTo>
                    <a:cubicBezTo>
                      <a:pt x="246" y="57"/>
                      <a:pt x="245" y="58"/>
                      <a:pt x="246" y="60"/>
                    </a:cubicBezTo>
                    <a:cubicBezTo>
                      <a:pt x="245" y="60"/>
                      <a:pt x="245" y="61"/>
                      <a:pt x="245" y="61"/>
                    </a:cubicBezTo>
                    <a:cubicBezTo>
                      <a:pt x="244" y="61"/>
                      <a:pt x="244" y="61"/>
                      <a:pt x="243" y="61"/>
                    </a:cubicBezTo>
                    <a:cubicBezTo>
                      <a:pt x="242" y="61"/>
                      <a:pt x="241" y="59"/>
                      <a:pt x="240" y="59"/>
                    </a:cubicBezTo>
                    <a:cubicBezTo>
                      <a:pt x="238" y="59"/>
                      <a:pt x="239" y="63"/>
                      <a:pt x="237" y="63"/>
                    </a:cubicBezTo>
                    <a:cubicBezTo>
                      <a:pt x="236" y="63"/>
                      <a:pt x="236" y="65"/>
                      <a:pt x="234" y="65"/>
                    </a:cubicBezTo>
                    <a:cubicBezTo>
                      <a:pt x="232" y="65"/>
                      <a:pt x="232" y="65"/>
                      <a:pt x="232" y="67"/>
                    </a:cubicBezTo>
                    <a:cubicBezTo>
                      <a:pt x="233" y="68"/>
                      <a:pt x="231" y="67"/>
                      <a:pt x="230" y="67"/>
                    </a:cubicBezTo>
                    <a:cubicBezTo>
                      <a:pt x="228" y="67"/>
                      <a:pt x="228" y="66"/>
                      <a:pt x="227" y="66"/>
                    </a:cubicBezTo>
                    <a:cubicBezTo>
                      <a:pt x="226" y="66"/>
                      <a:pt x="225" y="68"/>
                      <a:pt x="224" y="69"/>
                    </a:cubicBezTo>
                    <a:cubicBezTo>
                      <a:pt x="223" y="71"/>
                      <a:pt x="217" y="73"/>
                      <a:pt x="216" y="74"/>
                    </a:cubicBezTo>
                    <a:cubicBezTo>
                      <a:pt x="215" y="74"/>
                      <a:pt x="215" y="75"/>
                      <a:pt x="215" y="76"/>
                    </a:cubicBezTo>
                    <a:cubicBezTo>
                      <a:pt x="214" y="76"/>
                      <a:pt x="213" y="76"/>
                      <a:pt x="212" y="76"/>
                    </a:cubicBezTo>
                    <a:cubicBezTo>
                      <a:pt x="210" y="77"/>
                      <a:pt x="207" y="79"/>
                      <a:pt x="204" y="81"/>
                    </a:cubicBezTo>
                    <a:cubicBezTo>
                      <a:pt x="203" y="82"/>
                      <a:pt x="202" y="82"/>
                      <a:pt x="201" y="82"/>
                    </a:cubicBezTo>
                    <a:cubicBezTo>
                      <a:pt x="201" y="81"/>
                      <a:pt x="201" y="81"/>
                      <a:pt x="201" y="81"/>
                    </a:cubicBezTo>
                    <a:cubicBezTo>
                      <a:pt x="203" y="79"/>
                      <a:pt x="201" y="79"/>
                      <a:pt x="202" y="77"/>
                    </a:cubicBezTo>
                    <a:cubicBezTo>
                      <a:pt x="203" y="76"/>
                      <a:pt x="207" y="73"/>
                      <a:pt x="205" y="71"/>
                    </a:cubicBezTo>
                    <a:cubicBezTo>
                      <a:pt x="203" y="70"/>
                      <a:pt x="200" y="71"/>
                      <a:pt x="198" y="74"/>
                    </a:cubicBezTo>
                    <a:cubicBezTo>
                      <a:pt x="195" y="77"/>
                      <a:pt x="194" y="75"/>
                      <a:pt x="193" y="78"/>
                    </a:cubicBezTo>
                    <a:cubicBezTo>
                      <a:pt x="191" y="81"/>
                      <a:pt x="189" y="79"/>
                      <a:pt x="187" y="79"/>
                    </a:cubicBezTo>
                    <a:cubicBezTo>
                      <a:pt x="185" y="80"/>
                      <a:pt x="184" y="85"/>
                      <a:pt x="187" y="85"/>
                    </a:cubicBezTo>
                    <a:cubicBezTo>
                      <a:pt x="190" y="85"/>
                      <a:pt x="192" y="85"/>
                      <a:pt x="192" y="86"/>
                    </a:cubicBezTo>
                    <a:cubicBezTo>
                      <a:pt x="191" y="88"/>
                      <a:pt x="192" y="91"/>
                      <a:pt x="194" y="90"/>
                    </a:cubicBezTo>
                    <a:cubicBezTo>
                      <a:pt x="196" y="89"/>
                      <a:pt x="198" y="86"/>
                      <a:pt x="200" y="86"/>
                    </a:cubicBezTo>
                    <a:cubicBezTo>
                      <a:pt x="200" y="86"/>
                      <a:pt x="200" y="86"/>
                      <a:pt x="200" y="86"/>
                    </a:cubicBezTo>
                    <a:cubicBezTo>
                      <a:pt x="201" y="88"/>
                      <a:pt x="203" y="88"/>
                      <a:pt x="204" y="88"/>
                    </a:cubicBezTo>
                    <a:cubicBezTo>
                      <a:pt x="206" y="87"/>
                      <a:pt x="208" y="90"/>
                      <a:pt x="207" y="91"/>
                    </a:cubicBezTo>
                    <a:cubicBezTo>
                      <a:pt x="206" y="91"/>
                      <a:pt x="203" y="91"/>
                      <a:pt x="202" y="92"/>
                    </a:cubicBezTo>
                    <a:cubicBezTo>
                      <a:pt x="201" y="93"/>
                      <a:pt x="200" y="92"/>
                      <a:pt x="199" y="93"/>
                    </a:cubicBezTo>
                    <a:cubicBezTo>
                      <a:pt x="199" y="95"/>
                      <a:pt x="198" y="95"/>
                      <a:pt x="197" y="95"/>
                    </a:cubicBezTo>
                    <a:cubicBezTo>
                      <a:pt x="196" y="95"/>
                      <a:pt x="197" y="97"/>
                      <a:pt x="195" y="97"/>
                    </a:cubicBezTo>
                    <a:cubicBezTo>
                      <a:pt x="193" y="98"/>
                      <a:pt x="192" y="101"/>
                      <a:pt x="193" y="101"/>
                    </a:cubicBezTo>
                    <a:cubicBezTo>
                      <a:pt x="193" y="102"/>
                      <a:pt x="196" y="103"/>
                      <a:pt x="197" y="104"/>
                    </a:cubicBezTo>
                    <a:cubicBezTo>
                      <a:pt x="197" y="106"/>
                      <a:pt x="199" y="109"/>
                      <a:pt x="199" y="109"/>
                    </a:cubicBezTo>
                    <a:cubicBezTo>
                      <a:pt x="200" y="110"/>
                      <a:pt x="199" y="111"/>
                      <a:pt x="200" y="112"/>
                    </a:cubicBezTo>
                    <a:cubicBezTo>
                      <a:pt x="201" y="113"/>
                      <a:pt x="205" y="116"/>
                      <a:pt x="204" y="116"/>
                    </a:cubicBezTo>
                    <a:cubicBezTo>
                      <a:pt x="203" y="117"/>
                      <a:pt x="202" y="116"/>
                      <a:pt x="200" y="115"/>
                    </a:cubicBezTo>
                    <a:cubicBezTo>
                      <a:pt x="199" y="115"/>
                      <a:pt x="196" y="116"/>
                      <a:pt x="198" y="116"/>
                    </a:cubicBezTo>
                    <a:cubicBezTo>
                      <a:pt x="199" y="116"/>
                      <a:pt x="200" y="118"/>
                      <a:pt x="201" y="118"/>
                    </a:cubicBezTo>
                    <a:cubicBezTo>
                      <a:pt x="203" y="118"/>
                      <a:pt x="205" y="120"/>
                      <a:pt x="204" y="121"/>
                    </a:cubicBezTo>
                    <a:cubicBezTo>
                      <a:pt x="203" y="121"/>
                      <a:pt x="201" y="123"/>
                      <a:pt x="200" y="123"/>
                    </a:cubicBezTo>
                    <a:cubicBezTo>
                      <a:pt x="198" y="123"/>
                      <a:pt x="200" y="125"/>
                      <a:pt x="201" y="124"/>
                    </a:cubicBezTo>
                    <a:cubicBezTo>
                      <a:pt x="202" y="123"/>
                      <a:pt x="203" y="126"/>
                      <a:pt x="204" y="125"/>
                    </a:cubicBezTo>
                    <a:cubicBezTo>
                      <a:pt x="204" y="124"/>
                      <a:pt x="207" y="125"/>
                      <a:pt x="205" y="125"/>
                    </a:cubicBezTo>
                    <a:cubicBezTo>
                      <a:pt x="204" y="126"/>
                      <a:pt x="203" y="127"/>
                      <a:pt x="204" y="128"/>
                    </a:cubicBezTo>
                    <a:cubicBezTo>
                      <a:pt x="204" y="129"/>
                      <a:pt x="203" y="128"/>
                      <a:pt x="203" y="130"/>
                    </a:cubicBezTo>
                    <a:cubicBezTo>
                      <a:pt x="203" y="131"/>
                      <a:pt x="203" y="133"/>
                      <a:pt x="202" y="133"/>
                    </a:cubicBezTo>
                    <a:cubicBezTo>
                      <a:pt x="201" y="134"/>
                      <a:pt x="199" y="135"/>
                      <a:pt x="199" y="136"/>
                    </a:cubicBezTo>
                    <a:cubicBezTo>
                      <a:pt x="199" y="137"/>
                      <a:pt x="198" y="138"/>
                      <a:pt x="197" y="139"/>
                    </a:cubicBezTo>
                    <a:cubicBezTo>
                      <a:pt x="196" y="140"/>
                      <a:pt x="194" y="140"/>
                      <a:pt x="194" y="140"/>
                    </a:cubicBezTo>
                    <a:cubicBezTo>
                      <a:pt x="194" y="141"/>
                      <a:pt x="196" y="142"/>
                      <a:pt x="195" y="142"/>
                    </a:cubicBezTo>
                    <a:cubicBezTo>
                      <a:pt x="194" y="143"/>
                      <a:pt x="195" y="145"/>
                      <a:pt x="194" y="146"/>
                    </a:cubicBezTo>
                    <a:cubicBezTo>
                      <a:pt x="193" y="147"/>
                      <a:pt x="192" y="146"/>
                      <a:pt x="192" y="147"/>
                    </a:cubicBezTo>
                    <a:cubicBezTo>
                      <a:pt x="192" y="148"/>
                      <a:pt x="190" y="149"/>
                      <a:pt x="190" y="150"/>
                    </a:cubicBezTo>
                    <a:cubicBezTo>
                      <a:pt x="190" y="150"/>
                      <a:pt x="187" y="151"/>
                      <a:pt x="187" y="151"/>
                    </a:cubicBezTo>
                    <a:cubicBezTo>
                      <a:pt x="187" y="152"/>
                      <a:pt x="186" y="154"/>
                      <a:pt x="185" y="154"/>
                    </a:cubicBezTo>
                    <a:cubicBezTo>
                      <a:pt x="183" y="154"/>
                      <a:pt x="183" y="155"/>
                      <a:pt x="182" y="156"/>
                    </a:cubicBezTo>
                    <a:cubicBezTo>
                      <a:pt x="181" y="157"/>
                      <a:pt x="181" y="158"/>
                      <a:pt x="179" y="158"/>
                    </a:cubicBezTo>
                    <a:cubicBezTo>
                      <a:pt x="178" y="158"/>
                      <a:pt x="173" y="159"/>
                      <a:pt x="172" y="160"/>
                    </a:cubicBezTo>
                    <a:cubicBezTo>
                      <a:pt x="170" y="161"/>
                      <a:pt x="168" y="159"/>
                      <a:pt x="168" y="159"/>
                    </a:cubicBezTo>
                    <a:cubicBezTo>
                      <a:pt x="167" y="160"/>
                      <a:pt x="163" y="163"/>
                      <a:pt x="159" y="164"/>
                    </a:cubicBezTo>
                    <a:cubicBezTo>
                      <a:pt x="155" y="166"/>
                      <a:pt x="153" y="167"/>
                      <a:pt x="153" y="168"/>
                    </a:cubicBezTo>
                    <a:cubicBezTo>
                      <a:pt x="153" y="169"/>
                      <a:pt x="153" y="171"/>
                      <a:pt x="152" y="170"/>
                    </a:cubicBezTo>
                    <a:cubicBezTo>
                      <a:pt x="151" y="169"/>
                      <a:pt x="150" y="167"/>
                      <a:pt x="151" y="166"/>
                    </a:cubicBezTo>
                    <a:cubicBezTo>
                      <a:pt x="152" y="166"/>
                      <a:pt x="151" y="163"/>
                      <a:pt x="150" y="164"/>
                    </a:cubicBezTo>
                    <a:cubicBezTo>
                      <a:pt x="148" y="166"/>
                      <a:pt x="148" y="165"/>
                      <a:pt x="147" y="164"/>
                    </a:cubicBezTo>
                    <a:cubicBezTo>
                      <a:pt x="147" y="163"/>
                      <a:pt x="145" y="163"/>
                      <a:pt x="145" y="164"/>
                    </a:cubicBezTo>
                    <a:cubicBezTo>
                      <a:pt x="144" y="165"/>
                      <a:pt x="143" y="165"/>
                      <a:pt x="142" y="165"/>
                    </a:cubicBezTo>
                    <a:cubicBezTo>
                      <a:pt x="142" y="165"/>
                      <a:pt x="141" y="164"/>
                      <a:pt x="141" y="164"/>
                    </a:cubicBezTo>
                    <a:cubicBezTo>
                      <a:pt x="140" y="164"/>
                      <a:pt x="137" y="162"/>
                      <a:pt x="137" y="161"/>
                    </a:cubicBezTo>
                    <a:cubicBezTo>
                      <a:pt x="137" y="160"/>
                      <a:pt x="138" y="159"/>
                      <a:pt x="136" y="158"/>
                    </a:cubicBezTo>
                    <a:cubicBezTo>
                      <a:pt x="133" y="158"/>
                      <a:pt x="133" y="157"/>
                      <a:pt x="132" y="156"/>
                    </a:cubicBezTo>
                    <a:cubicBezTo>
                      <a:pt x="132" y="156"/>
                      <a:pt x="129" y="158"/>
                      <a:pt x="129" y="159"/>
                    </a:cubicBezTo>
                    <a:cubicBezTo>
                      <a:pt x="128" y="160"/>
                      <a:pt x="127" y="158"/>
                      <a:pt x="126" y="159"/>
                    </a:cubicBezTo>
                    <a:cubicBezTo>
                      <a:pt x="124" y="160"/>
                      <a:pt x="123" y="158"/>
                      <a:pt x="122" y="159"/>
                    </a:cubicBezTo>
                    <a:cubicBezTo>
                      <a:pt x="121" y="160"/>
                      <a:pt x="120" y="159"/>
                      <a:pt x="119" y="160"/>
                    </a:cubicBezTo>
                    <a:cubicBezTo>
                      <a:pt x="119" y="160"/>
                      <a:pt x="118" y="160"/>
                      <a:pt x="118" y="160"/>
                    </a:cubicBezTo>
                    <a:cubicBezTo>
                      <a:pt x="118" y="160"/>
                      <a:pt x="118" y="160"/>
                      <a:pt x="117" y="161"/>
                    </a:cubicBezTo>
                    <a:cubicBezTo>
                      <a:pt x="117" y="161"/>
                      <a:pt x="117" y="161"/>
                      <a:pt x="117" y="161"/>
                    </a:cubicBezTo>
                    <a:cubicBezTo>
                      <a:pt x="117" y="161"/>
                      <a:pt x="116" y="161"/>
                      <a:pt x="116" y="161"/>
                    </a:cubicBezTo>
                    <a:cubicBezTo>
                      <a:pt x="116" y="161"/>
                      <a:pt x="116" y="161"/>
                      <a:pt x="116" y="161"/>
                    </a:cubicBezTo>
                    <a:cubicBezTo>
                      <a:pt x="115" y="160"/>
                      <a:pt x="115" y="162"/>
                      <a:pt x="115" y="163"/>
                    </a:cubicBezTo>
                    <a:cubicBezTo>
                      <a:pt x="116" y="163"/>
                      <a:pt x="116" y="167"/>
                      <a:pt x="115" y="166"/>
                    </a:cubicBezTo>
                    <a:cubicBezTo>
                      <a:pt x="114" y="166"/>
                      <a:pt x="114" y="166"/>
                      <a:pt x="114" y="165"/>
                    </a:cubicBezTo>
                    <a:cubicBezTo>
                      <a:pt x="113" y="165"/>
                      <a:pt x="113" y="164"/>
                      <a:pt x="113" y="164"/>
                    </a:cubicBezTo>
                    <a:cubicBezTo>
                      <a:pt x="112" y="164"/>
                      <a:pt x="112" y="164"/>
                      <a:pt x="111" y="165"/>
                    </a:cubicBezTo>
                    <a:cubicBezTo>
                      <a:pt x="109" y="165"/>
                      <a:pt x="108" y="164"/>
                      <a:pt x="108" y="163"/>
                    </a:cubicBezTo>
                    <a:cubicBezTo>
                      <a:pt x="108" y="162"/>
                      <a:pt x="107" y="162"/>
                      <a:pt x="106" y="162"/>
                    </a:cubicBezTo>
                    <a:cubicBezTo>
                      <a:pt x="105" y="162"/>
                      <a:pt x="105" y="160"/>
                      <a:pt x="106" y="159"/>
                    </a:cubicBezTo>
                    <a:cubicBezTo>
                      <a:pt x="106" y="158"/>
                      <a:pt x="105" y="157"/>
                      <a:pt x="104" y="157"/>
                    </a:cubicBezTo>
                    <a:cubicBezTo>
                      <a:pt x="103" y="157"/>
                      <a:pt x="102" y="154"/>
                      <a:pt x="103" y="154"/>
                    </a:cubicBezTo>
                    <a:cubicBezTo>
                      <a:pt x="103" y="153"/>
                      <a:pt x="100" y="152"/>
                      <a:pt x="99" y="153"/>
                    </a:cubicBezTo>
                    <a:cubicBezTo>
                      <a:pt x="97" y="154"/>
                      <a:pt x="98" y="152"/>
                      <a:pt x="98" y="151"/>
                    </a:cubicBezTo>
                    <a:cubicBezTo>
                      <a:pt x="98" y="150"/>
                      <a:pt x="100" y="146"/>
                      <a:pt x="101" y="145"/>
                    </a:cubicBezTo>
                    <a:cubicBezTo>
                      <a:pt x="103" y="143"/>
                      <a:pt x="103" y="140"/>
                      <a:pt x="103" y="138"/>
                    </a:cubicBezTo>
                    <a:cubicBezTo>
                      <a:pt x="103" y="136"/>
                      <a:pt x="102" y="136"/>
                      <a:pt x="101" y="136"/>
                    </a:cubicBezTo>
                    <a:cubicBezTo>
                      <a:pt x="100" y="136"/>
                      <a:pt x="100" y="135"/>
                      <a:pt x="100" y="134"/>
                    </a:cubicBezTo>
                    <a:cubicBezTo>
                      <a:pt x="100" y="133"/>
                      <a:pt x="98" y="132"/>
                      <a:pt x="97" y="132"/>
                    </a:cubicBezTo>
                    <a:cubicBezTo>
                      <a:pt x="97" y="133"/>
                      <a:pt x="97" y="133"/>
                      <a:pt x="96" y="133"/>
                    </a:cubicBezTo>
                    <a:cubicBezTo>
                      <a:pt x="96" y="133"/>
                      <a:pt x="96" y="133"/>
                      <a:pt x="96" y="133"/>
                    </a:cubicBezTo>
                    <a:cubicBezTo>
                      <a:pt x="96" y="133"/>
                      <a:pt x="96" y="133"/>
                      <a:pt x="96" y="133"/>
                    </a:cubicBezTo>
                    <a:cubicBezTo>
                      <a:pt x="95" y="133"/>
                      <a:pt x="95" y="133"/>
                      <a:pt x="94" y="132"/>
                    </a:cubicBezTo>
                    <a:cubicBezTo>
                      <a:pt x="94" y="132"/>
                      <a:pt x="94" y="132"/>
                      <a:pt x="94" y="132"/>
                    </a:cubicBezTo>
                    <a:cubicBezTo>
                      <a:pt x="94" y="132"/>
                      <a:pt x="94" y="132"/>
                      <a:pt x="94" y="132"/>
                    </a:cubicBezTo>
                    <a:cubicBezTo>
                      <a:pt x="94" y="132"/>
                      <a:pt x="94" y="132"/>
                      <a:pt x="94" y="132"/>
                    </a:cubicBezTo>
                    <a:cubicBezTo>
                      <a:pt x="93" y="130"/>
                      <a:pt x="92" y="129"/>
                      <a:pt x="92" y="129"/>
                    </a:cubicBezTo>
                    <a:cubicBezTo>
                      <a:pt x="92" y="128"/>
                      <a:pt x="91" y="128"/>
                      <a:pt x="90" y="129"/>
                    </a:cubicBezTo>
                    <a:cubicBezTo>
                      <a:pt x="89" y="130"/>
                      <a:pt x="87" y="128"/>
                      <a:pt x="85" y="129"/>
                    </a:cubicBezTo>
                    <a:cubicBezTo>
                      <a:pt x="82" y="130"/>
                      <a:pt x="82" y="132"/>
                      <a:pt x="81" y="132"/>
                    </a:cubicBezTo>
                    <a:cubicBezTo>
                      <a:pt x="80" y="131"/>
                      <a:pt x="80" y="132"/>
                      <a:pt x="79" y="133"/>
                    </a:cubicBezTo>
                    <a:cubicBezTo>
                      <a:pt x="78" y="134"/>
                      <a:pt x="78" y="135"/>
                      <a:pt x="77" y="135"/>
                    </a:cubicBezTo>
                    <a:cubicBezTo>
                      <a:pt x="77" y="135"/>
                      <a:pt x="77" y="135"/>
                      <a:pt x="76" y="135"/>
                    </a:cubicBezTo>
                    <a:cubicBezTo>
                      <a:pt x="76" y="135"/>
                      <a:pt x="76" y="136"/>
                      <a:pt x="75" y="136"/>
                    </a:cubicBezTo>
                    <a:cubicBezTo>
                      <a:pt x="73" y="133"/>
                      <a:pt x="72" y="135"/>
                      <a:pt x="70" y="134"/>
                    </a:cubicBezTo>
                    <a:cubicBezTo>
                      <a:pt x="69" y="133"/>
                      <a:pt x="68" y="133"/>
                      <a:pt x="67" y="134"/>
                    </a:cubicBezTo>
                    <a:cubicBezTo>
                      <a:pt x="66" y="134"/>
                      <a:pt x="65" y="134"/>
                      <a:pt x="64" y="136"/>
                    </a:cubicBezTo>
                    <a:cubicBezTo>
                      <a:pt x="63" y="137"/>
                      <a:pt x="63" y="138"/>
                      <a:pt x="63" y="138"/>
                    </a:cubicBezTo>
                    <a:cubicBezTo>
                      <a:pt x="63" y="138"/>
                      <a:pt x="63" y="138"/>
                      <a:pt x="63" y="138"/>
                    </a:cubicBezTo>
                    <a:cubicBezTo>
                      <a:pt x="62" y="137"/>
                      <a:pt x="62" y="137"/>
                      <a:pt x="63" y="136"/>
                    </a:cubicBezTo>
                    <a:cubicBezTo>
                      <a:pt x="63" y="135"/>
                      <a:pt x="62" y="133"/>
                      <a:pt x="61" y="134"/>
                    </a:cubicBezTo>
                    <a:cubicBezTo>
                      <a:pt x="61" y="134"/>
                      <a:pt x="61" y="134"/>
                      <a:pt x="61" y="134"/>
                    </a:cubicBezTo>
                    <a:cubicBezTo>
                      <a:pt x="61" y="135"/>
                      <a:pt x="61" y="135"/>
                      <a:pt x="61" y="135"/>
                    </a:cubicBezTo>
                    <a:cubicBezTo>
                      <a:pt x="60" y="135"/>
                      <a:pt x="60" y="135"/>
                      <a:pt x="60" y="135"/>
                    </a:cubicBezTo>
                    <a:cubicBezTo>
                      <a:pt x="59" y="135"/>
                      <a:pt x="59" y="135"/>
                      <a:pt x="59" y="135"/>
                    </a:cubicBezTo>
                    <a:cubicBezTo>
                      <a:pt x="56" y="135"/>
                      <a:pt x="55" y="134"/>
                      <a:pt x="53" y="134"/>
                    </a:cubicBezTo>
                    <a:cubicBezTo>
                      <a:pt x="52" y="134"/>
                      <a:pt x="49" y="133"/>
                      <a:pt x="47" y="132"/>
                    </a:cubicBezTo>
                    <a:cubicBezTo>
                      <a:pt x="46" y="132"/>
                      <a:pt x="45" y="131"/>
                      <a:pt x="45" y="131"/>
                    </a:cubicBezTo>
                    <a:cubicBezTo>
                      <a:pt x="43" y="129"/>
                      <a:pt x="37" y="126"/>
                      <a:pt x="36" y="124"/>
                    </a:cubicBezTo>
                    <a:cubicBezTo>
                      <a:pt x="34" y="123"/>
                      <a:pt x="32" y="123"/>
                      <a:pt x="32" y="124"/>
                    </a:cubicBezTo>
                    <a:cubicBezTo>
                      <a:pt x="32" y="124"/>
                      <a:pt x="31" y="124"/>
                      <a:pt x="30" y="124"/>
                    </a:cubicBezTo>
                    <a:cubicBezTo>
                      <a:pt x="30" y="124"/>
                      <a:pt x="30" y="124"/>
                      <a:pt x="30" y="124"/>
                    </a:cubicBezTo>
                    <a:cubicBezTo>
                      <a:pt x="30" y="123"/>
                      <a:pt x="28" y="122"/>
                      <a:pt x="28" y="122"/>
                    </a:cubicBezTo>
                    <a:cubicBezTo>
                      <a:pt x="28" y="122"/>
                      <a:pt x="27" y="120"/>
                      <a:pt x="25" y="120"/>
                    </a:cubicBezTo>
                    <a:cubicBezTo>
                      <a:pt x="24" y="120"/>
                      <a:pt x="23" y="118"/>
                      <a:pt x="22" y="117"/>
                    </a:cubicBezTo>
                    <a:cubicBezTo>
                      <a:pt x="20" y="117"/>
                      <a:pt x="21" y="115"/>
                      <a:pt x="20" y="114"/>
                    </a:cubicBezTo>
                    <a:cubicBezTo>
                      <a:pt x="19" y="113"/>
                      <a:pt x="20" y="111"/>
                      <a:pt x="21" y="112"/>
                    </a:cubicBezTo>
                    <a:cubicBezTo>
                      <a:pt x="22" y="113"/>
                      <a:pt x="25" y="112"/>
                      <a:pt x="24" y="111"/>
                    </a:cubicBezTo>
                    <a:cubicBezTo>
                      <a:pt x="23" y="109"/>
                      <a:pt x="21" y="108"/>
                      <a:pt x="21" y="107"/>
                    </a:cubicBezTo>
                    <a:cubicBezTo>
                      <a:pt x="21" y="106"/>
                      <a:pt x="21" y="106"/>
                      <a:pt x="22" y="105"/>
                    </a:cubicBezTo>
                    <a:cubicBezTo>
                      <a:pt x="22" y="105"/>
                      <a:pt x="23" y="105"/>
                      <a:pt x="23" y="105"/>
                    </a:cubicBezTo>
                    <a:cubicBezTo>
                      <a:pt x="25" y="105"/>
                      <a:pt x="27" y="101"/>
                      <a:pt x="28" y="100"/>
                    </a:cubicBezTo>
                    <a:cubicBezTo>
                      <a:pt x="28" y="99"/>
                      <a:pt x="24" y="96"/>
                      <a:pt x="23" y="96"/>
                    </a:cubicBezTo>
                    <a:cubicBezTo>
                      <a:pt x="21" y="96"/>
                      <a:pt x="18" y="97"/>
                      <a:pt x="18" y="98"/>
                    </a:cubicBezTo>
                    <a:cubicBezTo>
                      <a:pt x="18" y="98"/>
                      <a:pt x="18" y="98"/>
                      <a:pt x="17" y="98"/>
                    </a:cubicBezTo>
                    <a:cubicBezTo>
                      <a:pt x="17" y="98"/>
                      <a:pt x="17" y="98"/>
                      <a:pt x="17" y="98"/>
                    </a:cubicBezTo>
                    <a:cubicBezTo>
                      <a:pt x="15" y="98"/>
                      <a:pt x="15" y="98"/>
                      <a:pt x="15" y="98"/>
                    </a:cubicBezTo>
                    <a:cubicBezTo>
                      <a:pt x="15" y="98"/>
                      <a:pt x="15" y="98"/>
                      <a:pt x="15" y="98"/>
                    </a:cubicBezTo>
                    <a:cubicBezTo>
                      <a:pt x="14" y="98"/>
                      <a:pt x="13" y="97"/>
                      <a:pt x="11" y="96"/>
                    </a:cubicBezTo>
                    <a:cubicBezTo>
                      <a:pt x="9" y="95"/>
                      <a:pt x="9" y="94"/>
                      <a:pt x="9" y="93"/>
                    </a:cubicBezTo>
                    <a:cubicBezTo>
                      <a:pt x="9" y="93"/>
                      <a:pt x="7" y="91"/>
                      <a:pt x="5" y="90"/>
                    </a:cubicBezTo>
                    <a:cubicBezTo>
                      <a:pt x="5" y="90"/>
                      <a:pt x="5" y="90"/>
                      <a:pt x="5" y="90"/>
                    </a:cubicBezTo>
                    <a:cubicBezTo>
                      <a:pt x="5" y="90"/>
                      <a:pt x="5" y="85"/>
                      <a:pt x="5" y="84"/>
                    </a:cubicBezTo>
                    <a:cubicBezTo>
                      <a:pt x="4" y="83"/>
                      <a:pt x="0" y="81"/>
                      <a:pt x="0" y="81"/>
                    </a:cubicBezTo>
                    <a:cubicBezTo>
                      <a:pt x="0" y="77"/>
                      <a:pt x="0" y="77"/>
                      <a:pt x="0" y="77"/>
                    </a:cubicBezTo>
                    <a:cubicBezTo>
                      <a:pt x="0" y="77"/>
                      <a:pt x="0" y="76"/>
                      <a:pt x="0" y="75"/>
                    </a:cubicBezTo>
                    <a:cubicBezTo>
                      <a:pt x="0" y="74"/>
                      <a:pt x="1" y="74"/>
                      <a:pt x="2" y="74"/>
                    </a:cubicBezTo>
                    <a:cubicBezTo>
                      <a:pt x="3" y="74"/>
                      <a:pt x="4" y="73"/>
                      <a:pt x="5" y="73"/>
                    </a:cubicBezTo>
                    <a:cubicBezTo>
                      <a:pt x="5" y="73"/>
                      <a:pt x="6" y="71"/>
                      <a:pt x="7" y="72"/>
                    </a:cubicBezTo>
                    <a:cubicBezTo>
                      <a:pt x="8" y="72"/>
                      <a:pt x="9" y="73"/>
                      <a:pt x="10" y="73"/>
                    </a:cubicBezTo>
                    <a:cubicBezTo>
                      <a:pt x="11" y="72"/>
                      <a:pt x="11" y="73"/>
                      <a:pt x="13" y="71"/>
                    </a:cubicBezTo>
                    <a:cubicBezTo>
                      <a:pt x="14" y="69"/>
                      <a:pt x="15" y="70"/>
                      <a:pt x="17" y="70"/>
                    </a:cubicBezTo>
                    <a:cubicBezTo>
                      <a:pt x="19" y="70"/>
                      <a:pt x="19" y="69"/>
                      <a:pt x="20" y="68"/>
                    </a:cubicBezTo>
                    <a:cubicBezTo>
                      <a:pt x="21" y="67"/>
                      <a:pt x="22" y="67"/>
                      <a:pt x="23" y="66"/>
                    </a:cubicBezTo>
                    <a:cubicBezTo>
                      <a:pt x="24" y="65"/>
                      <a:pt x="27" y="64"/>
                      <a:pt x="27" y="64"/>
                    </a:cubicBezTo>
                    <a:cubicBezTo>
                      <a:pt x="27" y="64"/>
                      <a:pt x="27" y="64"/>
                      <a:pt x="27" y="64"/>
                    </a:cubicBezTo>
                    <a:cubicBezTo>
                      <a:pt x="28" y="64"/>
                      <a:pt x="28" y="64"/>
                      <a:pt x="28" y="64"/>
                    </a:cubicBezTo>
                    <a:cubicBezTo>
                      <a:pt x="28" y="64"/>
                      <a:pt x="28" y="63"/>
                      <a:pt x="28" y="63"/>
                    </a:cubicBezTo>
                    <a:cubicBezTo>
                      <a:pt x="28" y="63"/>
                      <a:pt x="28" y="63"/>
                      <a:pt x="28" y="63"/>
                    </a:cubicBezTo>
                    <a:cubicBezTo>
                      <a:pt x="28" y="63"/>
                      <a:pt x="28" y="62"/>
                      <a:pt x="28" y="61"/>
                    </a:cubicBezTo>
                    <a:cubicBezTo>
                      <a:pt x="28" y="60"/>
                      <a:pt x="29" y="59"/>
                      <a:pt x="30" y="58"/>
                    </a:cubicBezTo>
                    <a:cubicBezTo>
                      <a:pt x="30" y="57"/>
                      <a:pt x="28" y="54"/>
                      <a:pt x="28" y="53"/>
                    </a:cubicBezTo>
                    <a:cubicBezTo>
                      <a:pt x="28" y="52"/>
                      <a:pt x="28" y="50"/>
                      <a:pt x="27" y="49"/>
                    </a:cubicBezTo>
                    <a:cubicBezTo>
                      <a:pt x="26" y="49"/>
                      <a:pt x="29" y="48"/>
                      <a:pt x="30" y="48"/>
                    </a:cubicBezTo>
                    <a:cubicBezTo>
                      <a:pt x="31" y="48"/>
                      <a:pt x="33" y="46"/>
                      <a:pt x="34" y="47"/>
                    </a:cubicBezTo>
                    <a:cubicBezTo>
                      <a:pt x="34" y="47"/>
                      <a:pt x="36" y="48"/>
                      <a:pt x="37" y="48"/>
                    </a:cubicBezTo>
                    <a:cubicBezTo>
                      <a:pt x="38" y="48"/>
                      <a:pt x="38" y="46"/>
                      <a:pt x="37" y="46"/>
                    </a:cubicBezTo>
                    <a:cubicBezTo>
                      <a:pt x="36" y="45"/>
                      <a:pt x="39" y="39"/>
                      <a:pt x="40" y="37"/>
                    </a:cubicBezTo>
                    <a:cubicBezTo>
                      <a:pt x="40" y="35"/>
                      <a:pt x="41" y="37"/>
                      <a:pt x="42" y="37"/>
                    </a:cubicBezTo>
                    <a:cubicBezTo>
                      <a:pt x="44" y="37"/>
                      <a:pt x="46" y="37"/>
                      <a:pt x="46" y="38"/>
                    </a:cubicBezTo>
                    <a:cubicBezTo>
                      <a:pt x="47" y="38"/>
                      <a:pt x="50" y="37"/>
                      <a:pt x="51" y="36"/>
                    </a:cubicBezTo>
                    <a:cubicBezTo>
                      <a:pt x="51" y="35"/>
                      <a:pt x="50" y="35"/>
                      <a:pt x="50" y="33"/>
                    </a:cubicBezTo>
                    <a:cubicBezTo>
                      <a:pt x="50" y="30"/>
                      <a:pt x="51" y="29"/>
                      <a:pt x="53" y="29"/>
                    </a:cubicBezTo>
                    <a:cubicBezTo>
                      <a:pt x="54" y="29"/>
                      <a:pt x="55" y="28"/>
                      <a:pt x="55" y="27"/>
                    </a:cubicBezTo>
                    <a:cubicBezTo>
                      <a:pt x="55" y="26"/>
                      <a:pt x="56" y="25"/>
                      <a:pt x="56" y="24"/>
                    </a:cubicBezTo>
                    <a:cubicBezTo>
                      <a:pt x="57" y="24"/>
                      <a:pt x="57" y="25"/>
                      <a:pt x="57" y="25"/>
                    </a:cubicBezTo>
                    <a:cubicBezTo>
                      <a:pt x="57" y="25"/>
                      <a:pt x="58" y="25"/>
                      <a:pt x="58" y="25"/>
                    </a:cubicBezTo>
                    <a:cubicBezTo>
                      <a:pt x="58" y="25"/>
                      <a:pt x="58" y="25"/>
                      <a:pt x="58" y="25"/>
                    </a:cubicBezTo>
                    <a:cubicBezTo>
                      <a:pt x="58" y="25"/>
                      <a:pt x="59" y="25"/>
                      <a:pt x="59" y="25"/>
                    </a:cubicBezTo>
                    <a:cubicBezTo>
                      <a:pt x="59" y="25"/>
                      <a:pt x="59" y="25"/>
                      <a:pt x="59" y="26"/>
                    </a:cubicBezTo>
                    <a:cubicBezTo>
                      <a:pt x="60" y="28"/>
                      <a:pt x="61" y="28"/>
                      <a:pt x="62" y="30"/>
                    </a:cubicBezTo>
                    <a:cubicBezTo>
                      <a:pt x="64" y="31"/>
                      <a:pt x="65" y="32"/>
                      <a:pt x="66" y="32"/>
                    </a:cubicBezTo>
                    <a:cubicBezTo>
                      <a:pt x="68" y="32"/>
                      <a:pt x="70" y="33"/>
                      <a:pt x="70" y="35"/>
                    </a:cubicBezTo>
                    <a:cubicBezTo>
                      <a:pt x="70" y="36"/>
                      <a:pt x="71" y="37"/>
                      <a:pt x="72" y="38"/>
                    </a:cubicBezTo>
                    <a:cubicBezTo>
                      <a:pt x="73" y="39"/>
                      <a:pt x="72" y="41"/>
                      <a:pt x="72" y="42"/>
                    </a:cubicBezTo>
                    <a:cubicBezTo>
                      <a:pt x="72" y="44"/>
                      <a:pt x="70" y="44"/>
                      <a:pt x="71" y="46"/>
                    </a:cubicBezTo>
                    <a:cubicBezTo>
                      <a:pt x="72" y="48"/>
                      <a:pt x="79" y="48"/>
                      <a:pt x="81" y="48"/>
                    </a:cubicBezTo>
                    <a:cubicBezTo>
                      <a:pt x="83" y="48"/>
                      <a:pt x="84" y="50"/>
                      <a:pt x="84" y="50"/>
                    </a:cubicBezTo>
                    <a:cubicBezTo>
                      <a:pt x="85" y="51"/>
                      <a:pt x="86" y="52"/>
                      <a:pt x="87" y="52"/>
                    </a:cubicBezTo>
                    <a:cubicBezTo>
                      <a:pt x="88" y="53"/>
                      <a:pt x="90" y="53"/>
                      <a:pt x="90" y="56"/>
                    </a:cubicBezTo>
                    <a:cubicBezTo>
                      <a:pt x="91" y="58"/>
                      <a:pt x="93" y="59"/>
                      <a:pt x="93" y="60"/>
                    </a:cubicBezTo>
                    <a:cubicBezTo>
                      <a:pt x="93" y="62"/>
                      <a:pt x="96" y="61"/>
                      <a:pt x="98" y="61"/>
                    </a:cubicBezTo>
                    <a:cubicBezTo>
                      <a:pt x="101" y="61"/>
                      <a:pt x="107" y="61"/>
                      <a:pt x="109" y="61"/>
                    </a:cubicBezTo>
                    <a:cubicBezTo>
                      <a:pt x="111" y="62"/>
                      <a:pt x="114" y="61"/>
                      <a:pt x="117" y="63"/>
                    </a:cubicBezTo>
                    <a:cubicBezTo>
                      <a:pt x="119" y="65"/>
                      <a:pt x="120" y="63"/>
                      <a:pt x="121" y="64"/>
                    </a:cubicBezTo>
                    <a:cubicBezTo>
                      <a:pt x="123" y="65"/>
                      <a:pt x="124" y="65"/>
                      <a:pt x="126" y="65"/>
                    </a:cubicBezTo>
                    <a:cubicBezTo>
                      <a:pt x="128" y="65"/>
                      <a:pt x="128" y="67"/>
                      <a:pt x="129" y="67"/>
                    </a:cubicBezTo>
                    <a:cubicBezTo>
                      <a:pt x="131" y="67"/>
                      <a:pt x="133" y="65"/>
                      <a:pt x="137" y="63"/>
                    </a:cubicBezTo>
                    <a:cubicBezTo>
                      <a:pt x="141" y="61"/>
                      <a:pt x="145" y="62"/>
                      <a:pt x="147" y="63"/>
                    </a:cubicBezTo>
                    <a:cubicBezTo>
                      <a:pt x="149" y="63"/>
                      <a:pt x="152" y="62"/>
                      <a:pt x="155" y="59"/>
                    </a:cubicBezTo>
                    <a:cubicBezTo>
                      <a:pt x="157" y="57"/>
                      <a:pt x="160" y="57"/>
                      <a:pt x="160" y="55"/>
                    </a:cubicBezTo>
                    <a:cubicBezTo>
                      <a:pt x="160" y="53"/>
                      <a:pt x="158" y="52"/>
                      <a:pt x="159" y="50"/>
                    </a:cubicBezTo>
                    <a:cubicBezTo>
                      <a:pt x="160" y="48"/>
                      <a:pt x="162" y="48"/>
                      <a:pt x="163" y="49"/>
                    </a:cubicBezTo>
                    <a:cubicBezTo>
                      <a:pt x="164" y="49"/>
                      <a:pt x="167" y="50"/>
                      <a:pt x="170" y="48"/>
                    </a:cubicBezTo>
                    <a:cubicBezTo>
                      <a:pt x="173" y="46"/>
                      <a:pt x="174" y="47"/>
                      <a:pt x="176" y="46"/>
                    </a:cubicBezTo>
                    <a:cubicBezTo>
                      <a:pt x="179" y="46"/>
                      <a:pt x="179" y="44"/>
                      <a:pt x="180" y="43"/>
                    </a:cubicBezTo>
                    <a:cubicBezTo>
                      <a:pt x="182" y="41"/>
                      <a:pt x="184" y="40"/>
                      <a:pt x="186" y="40"/>
                    </a:cubicBezTo>
                    <a:cubicBezTo>
                      <a:pt x="187" y="40"/>
                      <a:pt x="190" y="39"/>
                      <a:pt x="191" y="39"/>
                    </a:cubicBezTo>
                    <a:cubicBezTo>
                      <a:pt x="193" y="40"/>
                      <a:pt x="196" y="40"/>
                      <a:pt x="196" y="39"/>
                    </a:cubicBezTo>
                    <a:cubicBezTo>
                      <a:pt x="196" y="37"/>
                      <a:pt x="192" y="35"/>
                      <a:pt x="190" y="33"/>
                    </a:cubicBezTo>
                    <a:cubicBezTo>
                      <a:pt x="189" y="31"/>
                      <a:pt x="187" y="32"/>
                      <a:pt x="186" y="33"/>
                    </a:cubicBezTo>
                    <a:cubicBezTo>
                      <a:pt x="185" y="35"/>
                      <a:pt x="184" y="33"/>
                      <a:pt x="182" y="33"/>
                    </a:cubicBezTo>
                    <a:cubicBezTo>
                      <a:pt x="179" y="33"/>
                      <a:pt x="179" y="34"/>
                      <a:pt x="177" y="33"/>
                    </a:cubicBezTo>
                    <a:cubicBezTo>
                      <a:pt x="176" y="31"/>
                      <a:pt x="178" y="30"/>
                      <a:pt x="178" y="30"/>
                    </a:cubicBezTo>
                    <a:cubicBezTo>
                      <a:pt x="178" y="28"/>
                      <a:pt x="178" y="28"/>
                      <a:pt x="178" y="28"/>
                    </a:cubicBezTo>
                    <a:cubicBezTo>
                      <a:pt x="182" y="21"/>
                      <a:pt x="182" y="21"/>
                      <a:pt x="182" y="21"/>
                    </a:cubicBezTo>
                    <a:cubicBezTo>
                      <a:pt x="182" y="21"/>
                      <a:pt x="182" y="21"/>
                      <a:pt x="182" y="21"/>
                    </a:cubicBezTo>
                    <a:cubicBezTo>
                      <a:pt x="182" y="21"/>
                      <a:pt x="182" y="21"/>
                      <a:pt x="182" y="21"/>
                    </a:cubicBezTo>
                    <a:cubicBezTo>
                      <a:pt x="182" y="22"/>
                      <a:pt x="183" y="22"/>
                      <a:pt x="183" y="22"/>
                    </a:cubicBezTo>
                    <a:cubicBezTo>
                      <a:pt x="183" y="23"/>
                      <a:pt x="186" y="23"/>
                      <a:pt x="187" y="23"/>
                    </a:cubicBezTo>
                    <a:cubicBezTo>
                      <a:pt x="188" y="23"/>
                      <a:pt x="190" y="21"/>
                      <a:pt x="191" y="21"/>
                    </a:cubicBezTo>
                    <a:cubicBezTo>
                      <a:pt x="192" y="21"/>
                      <a:pt x="193" y="20"/>
                      <a:pt x="193" y="19"/>
                    </a:cubicBezTo>
                    <a:cubicBezTo>
                      <a:pt x="193" y="18"/>
                      <a:pt x="195" y="15"/>
                      <a:pt x="195" y="14"/>
                    </a:cubicBezTo>
                    <a:cubicBezTo>
                      <a:pt x="195" y="13"/>
                      <a:pt x="197" y="11"/>
                      <a:pt x="198" y="10"/>
                    </a:cubicBezTo>
                    <a:cubicBezTo>
                      <a:pt x="198" y="10"/>
                      <a:pt x="200" y="9"/>
                      <a:pt x="200" y="8"/>
                    </a:cubicBezTo>
                    <a:cubicBezTo>
                      <a:pt x="200" y="7"/>
                      <a:pt x="199" y="5"/>
                      <a:pt x="198" y="5"/>
                    </a:cubicBezTo>
                    <a:cubicBezTo>
                      <a:pt x="198" y="5"/>
                      <a:pt x="196" y="5"/>
                      <a:pt x="198" y="3"/>
                    </a:cubicBezTo>
                    <a:cubicBezTo>
                      <a:pt x="200" y="0"/>
                      <a:pt x="203" y="1"/>
                      <a:pt x="204" y="1"/>
                    </a:cubicBezTo>
                    <a:cubicBezTo>
                      <a:pt x="204" y="1"/>
                      <a:pt x="208" y="0"/>
                      <a:pt x="210" y="0"/>
                    </a:cubicBezTo>
                    <a:cubicBezTo>
                      <a:pt x="212" y="1"/>
                      <a:pt x="213" y="0"/>
                      <a:pt x="215" y="1"/>
                    </a:cubicBezTo>
                    <a:cubicBezTo>
                      <a:pt x="217" y="2"/>
                      <a:pt x="219" y="2"/>
                      <a:pt x="220" y="3"/>
                    </a:cubicBezTo>
                    <a:cubicBezTo>
                      <a:pt x="221" y="4"/>
                      <a:pt x="223" y="4"/>
                      <a:pt x="223" y="6"/>
                    </a:cubicBezTo>
                    <a:cubicBezTo>
                      <a:pt x="223" y="7"/>
                      <a:pt x="224" y="7"/>
                      <a:pt x="225" y="10"/>
                    </a:cubicBezTo>
                    <a:cubicBezTo>
                      <a:pt x="226" y="13"/>
                      <a:pt x="227" y="14"/>
                      <a:pt x="228" y="15"/>
                    </a:cubicBezTo>
                    <a:cubicBezTo>
                      <a:pt x="228" y="17"/>
                      <a:pt x="230" y="19"/>
                      <a:pt x="230" y="20"/>
                    </a:cubicBezTo>
                    <a:cubicBezTo>
                      <a:pt x="230" y="21"/>
                      <a:pt x="229" y="23"/>
                      <a:pt x="231" y="23"/>
                    </a:cubicBezTo>
                    <a:cubicBezTo>
                      <a:pt x="234" y="23"/>
                      <a:pt x="235" y="25"/>
                      <a:pt x="236" y="24"/>
                    </a:cubicBezTo>
                    <a:cubicBezTo>
                      <a:pt x="236" y="24"/>
                      <a:pt x="239" y="25"/>
                      <a:pt x="240" y="26"/>
                    </a:cubicBezTo>
                    <a:cubicBezTo>
                      <a:pt x="241" y="28"/>
                      <a:pt x="243" y="27"/>
                      <a:pt x="243" y="28"/>
                    </a:cubicBezTo>
                    <a:cubicBezTo>
                      <a:pt x="243" y="30"/>
                      <a:pt x="244" y="31"/>
                      <a:pt x="244" y="32"/>
                    </a:cubicBezTo>
                    <a:cubicBezTo>
                      <a:pt x="244" y="33"/>
                      <a:pt x="247" y="34"/>
                      <a:pt x="248" y="34"/>
                    </a:cubicBezTo>
                    <a:cubicBezTo>
                      <a:pt x="250" y="33"/>
                      <a:pt x="251" y="34"/>
                      <a:pt x="252" y="33"/>
                    </a:cubicBezTo>
                    <a:cubicBezTo>
                      <a:pt x="253" y="31"/>
                      <a:pt x="256" y="32"/>
                      <a:pt x="256" y="31"/>
                    </a:cubicBezTo>
                    <a:cubicBezTo>
                      <a:pt x="257" y="31"/>
                      <a:pt x="260" y="30"/>
                      <a:pt x="260" y="32"/>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21" name="Freeform 561"/>
              <p:cNvSpPr>
                <a:spLocks/>
              </p:cNvSpPr>
              <p:nvPr/>
            </p:nvSpPr>
            <p:spPr bwMode="auto">
              <a:xfrm>
                <a:off x="-1248" y="2248"/>
                <a:ext cx="36" cy="30"/>
              </a:xfrm>
              <a:custGeom>
                <a:avLst/>
                <a:gdLst>
                  <a:gd name="T0" fmla="*/ 6 w 11"/>
                  <a:gd name="T1" fmla="*/ 2 h 9"/>
                  <a:gd name="T2" fmla="*/ 11 w 11"/>
                  <a:gd name="T3" fmla="*/ 2 h 9"/>
                  <a:gd name="T4" fmla="*/ 8 w 11"/>
                  <a:gd name="T5" fmla="*/ 6 h 9"/>
                  <a:gd name="T6" fmla="*/ 4 w 11"/>
                  <a:gd name="T7" fmla="*/ 7 h 9"/>
                  <a:gd name="T8" fmla="*/ 2 w 11"/>
                  <a:gd name="T9" fmla="*/ 8 h 9"/>
                  <a:gd name="T10" fmla="*/ 2 w 11"/>
                  <a:gd name="T11" fmla="*/ 3 h 9"/>
                  <a:gd name="T12" fmla="*/ 6 w 11"/>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2"/>
                    </a:moveTo>
                    <a:cubicBezTo>
                      <a:pt x="7" y="0"/>
                      <a:pt x="11" y="0"/>
                      <a:pt x="11" y="2"/>
                    </a:cubicBezTo>
                    <a:cubicBezTo>
                      <a:pt x="11" y="4"/>
                      <a:pt x="9" y="7"/>
                      <a:pt x="8" y="6"/>
                    </a:cubicBezTo>
                    <a:cubicBezTo>
                      <a:pt x="6" y="5"/>
                      <a:pt x="4" y="6"/>
                      <a:pt x="4" y="7"/>
                    </a:cubicBezTo>
                    <a:cubicBezTo>
                      <a:pt x="4" y="9"/>
                      <a:pt x="3" y="9"/>
                      <a:pt x="2" y="8"/>
                    </a:cubicBezTo>
                    <a:cubicBezTo>
                      <a:pt x="0" y="8"/>
                      <a:pt x="0" y="3"/>
                      <a:pt x="2" y="3"/>
                    </a:cubicBezTo>
                    <a:cubicBezTo>
                      <a:pt x="4" y="2"/>
                      <a:pt x="6" y="3"/>
                      <a:pt x="6"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22" name="Freeform 562"/>
              <p:cNvSpPr>
                <a:spLocks/>
              </p:cNvSpPr>
              <p:nvPr/>
            </p:nvSpPr>
            <p:spPr bwMode="auto">
              <a:xfrm>
                <a:off x="-1288" y="2258"/>
                <a:ext cx="40" cy="47"/>
              </a:xfrm>
              <a:custGeom>
                <a:avLst/>
                <a:gdLst>
                  <a:gd name="T0" fmla="*/ 9 w 12"/>
                  <a:gd name="T1" fmla="*/ 4 h 14"/>
                  <a:gd name="T2" fmla="*/ 10 w 12"/>
                  <a:gd name="T3" fmla="*/ 6 h 14"/>
                  <a:gd name="T4" fmla="*/ 5 w 12"/>
                  <a:gd name="T5" fmla="*/ 14 h 14"/>
                  <a:gd name="T6" fmla="*/ 4 w 12"/>
                  <a:gd name="T7" fmla="*/ 8 h 14"/>
                  <a:gd name="T8" fmla="*/ 3 w 12"/>
                  <a:gd name="T9" fmla="*/ 4 h 14"/>
                  <a:gd name="T10" fmla="*/ 1 w 12"/>
                  <a:gd name="T11" fmla="*/ 5 h 14"/>
                  <a:gd name="T12" fmla="*/ 3 w 12"/>
                  <a:gd name="T13" fmla="*/ 2 h 14"/>
                  <a:gd name="T14" fmla="*/ 6 w 12"/>
                  <a:gd name="T15" fmla="*/ 1 h 14"/>
                  <a:gd name="T16" fmla="*/ 9 w 12"/>
                  <a:gd name="T17"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4">
                    <a:moveTo>
                      <a:pt x="9" y="4"/>
                    </a:moveTo>
                    <a:cubicBezTo>
                      <a:pt x="9" y="5"/>
                      <a:pt x="12" y="4"/>
                      <a:pt x="10" y="6"/>
                    </a:cubicBezTo>
                    <a:cubicBezTo>
                      <a:pt x="8" y="9"/>
                      <a:pt x="7" y="13"/>
                      <a:pt x="5" y="14"/>
                    </a:cubicBezTo>
                    <a:cubicBezTo>
                      <a:pt x="4" y="14"/>
                      <a:pt x="3" y="11"/>
                      <a:pt x="4" y="8"/>
                    </a:cubicBezTo>
                    <a:cubicBezTo>
                      <a:pt x="5" y="6"/>
                      <a:pt x="4" y="3"/>
                      <a:pt x="3" y="4"/>
                    </a:cubicBezTo>
                    <a:cubicBezTo>
                      <a:pt x="3" y="5"/>
                      <a:pt x="1" y="7"/>
                      <a:pt x="1" y="5"/>
                    </a:cubicBezTo>
                    <a:cubicBezTo>
                      <a:pt x="0" y="4"/>
                      <a:pt x="1" y="4"/>
                      <a:pt x="3" y="2"/>
                    </a:cubicBezTo>
                    <a:cubicBezTo>
                      <a:pt x="4" y="1"/>
                      <a:pt x="6" y="0"/>
                      <a:pt x="6" y="1"/>
                    </a:cubicBezTo>
                    <a:cubicBezTo>
                      <a:pt x="7" y="2"/>
                      <a:pt x="9" y="2"/>
                      <a:pt x="9" y="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23" name="Freeform 563"/>
              <p:cNvSpPr>
                <a:spLocks/>
              </p:cNvSpPr>
              <p:nvPr/>
            </p:nvSpPr>
            <p:spPr bwMode="auto">
              <a:xfrm>
                <a:off x="-1337" y="2182"/>
                <a:ext cx="53" cy="70"/>
              </a:xfrm>
              <a:custGeom>
                <a:avLst/>
                <a:gdLst>
                  <a:gd name="T0" fmla="*/ 16 w 16"/>
                  <a:gd name="T1" fmla="*/ 14 h 21"/>
                  <a:gd name="T2" fmla="*/ 14 w 16"/>
                  <a:gd name="T3" fmla="*/ 15 h 21"/>
                  <a:gd name="T4" fmla="*/ 10 w 16"/>
                  <a:gd name="T5" fmla="*/ 17 h 21"/>
                  <a:gd name="T6" fmla="*/ 1 w 16"/>
                  <a:gd name="T7" fmla="*/ 20 h 21"/>
                  <a:gd name="T8" fmla="*/ 1 w 16"/>
                  <a:gd name="T9" fmla="*/ 17 h 21"/>
                  <a:gd name="T10" fmla="*/ 2 w 16"/>
                  <a:gd name="T11" fmla="*/ 12 h 21"/>
                  <a:gd name="T12" fmla="*/ 2 w 16"/>
                  <a:gd name="T13" fmla="*/ 8 h 21"/>
                  <a:gd name="T14" fmla="*/ 3 w 16"/>
                  <a:gd name="T15" fmla="*/ 6 h 21"/>
                  <a:gd name="T16" fmla="*/ 1 w 16"/>
                  <a:gd name="T17" fmla="*/ 4 h 21"/>
                  <a:gd name="T18" fmla="*/ 4 w 16"/>
                  <a:gd name="T19" fmla="*/ 2 h 21"/>
                  <a:gd name="T20" fmla="*/ 8 w 16"/>
                  <a:gd name="T21" fmla="*/ 1 h 21"/>
                  <a:gd name="T22" fmla="*/ 10 w 16"/>
                  <a:gd name="T23" fmla="*/ 0 h 21"/>
                  <a:gd name="T24" fmla="*/ 15 w 16"/>
                  <a:gd name="T25" fmla="*/ 7 h 21"/>
                  <a:gd name="T26" fmla="*/ 16 w 16"/>
                  <a:gd name="T27"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1">
                    <a:moveTo>
                      <a:pt x="16" y="14"/>
                    </a:moveTo>
                    <a:cubicBezTo>
                      <a:pt x="16" y="15"/>
                      <a:pt x="15" y="16"/>
                      <a:pt x="14" y="15"/>
                    </a:cubicBezTo>
                    <a:cubicBezTo>
                      <a:pt x="13" y="15"/>
                      <a:pt x="12" y="15"/>
                      <a:pt x="10" y="17"/>
                    </a:cubicBezTo>
                    <a:cubicBezTo>
                      <a:pt x="7" y="20"/>
                      <a:pt x="2" y="21"/>
                      <a:pt x="1" y="20"/>
                    </a:cubicBezTo>
                    <a:cubicBezTo>
                      <a:pt x="1" y="19"/>
                      <a:pt x="2" y="18"/>
                      <a:pt x="1" y="17"/>
                    </a:cubicBezTo>
                    <a:cubicBezTo>
                      <a:pt x="0" y="16"/>
                      <a:pt x="4" y="14"/>
                      <a:pt x="2" y="12"/>
                    </a:cubicBezTo>
                    <a:cubicBezTo>
                      <a:pt x="1" y="10"/>
                      <a:pt x="1" y="8"/>
                      <a:pt x="2" y="8"/>
                    </a:cubicBezTo>
                    <a:cubicBezTo>
                      <a:pt x="4" y="8"/>
                      <a:pt x="4" y="6"/>
                      <a:pt x="3" y="6"/>
                    </a:cubicBezTo>
                    <a:cubicBezTo>
                      <a:pt x="2" y="6"/>
                      <a:pt x="2" y="4"/>
                      <a:pt x="1" y="4"/>
                    </a:cubicBezTo>
                    <a:cubicBezTo>
                      <a:pt x="2" y="3"/>
                      <a:pt x="3" y="2"/>
                      <a:pt x="4" y="2"/>
                    </a:cubicBezTo>
                    <a:cubicBezTo>
                      <a:pt x="5" y="1"/>
                      <a:pt x="6" y="1"/>
                      <a:pt x="8" y="1"/>
                    </a:cubicBezTo>
                    <a:cubicBezTo>
                      <a:pt x="9" y="1"/>
                      <a:pt x="9" y="1"/>
                      <a:pt x="10" y="0"/>
                    </a:cubicBezTo>
                    <a:cubicBezTo>
                      <a:pt x="12" y="2"/>
                      <a:pt x="15" y="6"/>
                      <a:pt x="15" y="7"/>
                    </a:cubicBezTo>
                    <a:cubicBezTo>
                      <a:pt x="14" y="10"/>
                      <a:pt x="15" y="13"/>
                      <a:pt x="16" y="14"/>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24" name="Freeform 564"/>
              <p:cNvSpPr>
                <a:spLocks/>
              </p:cNvSpPr>
              <p:nvPr/>
            </p:nvSpPr>
            <p:spPr bwMode="auto">
              <a:xfrm>
                <a:off x="-1499" y="2675"/>
                <a:ext cx="63" cy="36"/>
              </a:xfrm>
              <a:custGeom>
                <a:avLst/>
                <a:gdLst>
                  <a:gd name="T0" fmla="*/ 15 w 19"/>
                  <a:gd name="T1" fmla="*/ 5 h 11"/>
                  <a:gd name="T2" fmla="*/ 18 w 19"/>
                  <a:gd name="T3" fmla="*/ 7 h 11"/>
                  <a:gd name="T4" fmla="*/ 14 w 19"/>
                  <a:gd name="T5" fmla="*/ 9 h 11"/>
                  <a:gd name="T6" fmla="*/ 11 w 19"/>
                  <a:gd name="T7" fmla="*/ 11 h 11"/>
                  <a:gd name="T8" fmla="*/ 9 w 19"/>
                  <a:gd name="T9" fmla="*/ 11 h 11"/>
                  <a:gd name="T10" fmla="*/ 4 w 19"/>
                  <a:gd name="T11" fmla="*/ 11 h 11"/>
                  <a:gd name="T12" fmla="*/ 1 w 19"/>
                  <a:gd name="T13" fmla="*/ 11 h 11"/>
                  <a:gd name="T14" fmla="*/ 0 w 19"/>
                  <a:gd name="T15" fmla="*/ 9 h 11"/>
                  <a:gd name="T16" fmla="*/ 1 w 19"/>
                  <a:gd name="T17" fmla="*/ 8 h 11"/>
                  <a:gd name="T18" fmla="*/ 4 w 19"/>
                  <a:gd name="T19" fmla="*/ 5 h 11"/>
                  <a:gd name="T20" fmla="*/ 7 w 19"/>
                  <a:gd name="T21" fmla="*/ 0 h 11"/>
                  <a:gd name="T22" fmla="*/ 11 w 19"/>
                  <a:gd name="T23" fmla="*/ 4 h 11"/>
                  <a:gd name="T24" fmla="*/ 15 w 19"/>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1">
                    <a:moveTo>
                      <a:pt x="15" y="5"/>
                    </a:moveTo>
                    <a:cubicBezTo>
                      <a:pt x="16" y="4"/>
                      <a:pt x="19" y="6"/>
                      <a:pt x="18" y="7"/>
                    </a:cubicBezTo>
                    <a:cubicBezTo>
                      <a:pt x="18" y="9"/>
                      <a:pt x="13" y="8"/>
                      <a:pt x="14" y="9"/>
                    </a:cubicBezTo>
                    <a:cubicBezTo>
                      <a:pt x="15" y="10"/>
                      <a:pt x="13" y="11"/>
                      <a:pt x="11" y="11"/>
                    </a:cubicBezTo>
                    <a:cubicBezTo>
                      <a:pt x="11" y="11"/>
                      <a:pt x="10" y="11"/>
                      <a:pt x="9" y="11"/>
                    </a:cubicBezTo>
                    <a:cubicBezTo>
                      <a:pt x="8" y="11"/>
                      <a:pt x="5" y="11"/>
                      <a:pt x="4" y="11"/>
                    </a:cubicBezTo>
                    <a:cubicBezTo>
                      <a:pt x="1" y="11"/>
                      <a:pt x="1" y="11"/>
                      <a:pt x="1" y="11"/>
                    </a:cubicBezTo>
                    <a:cubicBezTo>
                      <a:pt x="1" y="11"/>
                      <a:pt x="1" y="10"/>
                      <a:pt x="0" y="9"/>
                    </a:cubicBezTo>
                    <a:cubicBezTo>
                      <a:pt x="1" y="9"/>
                      <a:pt x="2" y="8"/>
                      <a:pt x="1" y="8"/>
                    </a:cubicBezTo>
                    <a:cubicBezTo>
                      <a:pt x="1" y="6"/>
                      <a:pt x="4" y="6"/>
                      <a:pt x="4" y="5"/>
                    </a:cubicBezTo>
                    <a:cubicBezTo>
                      <a:pt x="4" y="3"/>
                      <a:pt x="6" y="0"/>
                      <a:pt x="7" y="0"/>
                    </a:cubicBezTo>
                    <a:cubicBezTo>
                      <a:pt x="9" y="0"/>
                      <a:pt x="11" y="2"/>
                      <a:pt x="11" y="4"/>
                    </a:cubicBezTo>
                    <a:cubicBezTo>
                      <a:pt x="11" y="5"/>
                      <a:pt x="14" y="5"/>
                      <a:pt x="15" y="5"/>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25" name="Freeform 565"/>
              <p:cNvSpPr>
                <a:spLocks/>
              </p:cNvSpPr>
              <p:nvPr/>
            </p:nvSpPr>
            <p:spPr bwMode="auto">
              <a:xfrm>
                <a:off x="-1578" y="2705"/>
                <a:ext cx="93" cy="56"/>
              </a:xfrm>
              <a:custGeom>
                <a:avLst/>
                <a:gdLst>
                  <a:gd name="T0" fmla="*/ 25 w 28"/>
                  <a:gd name="T1" fmla="*/ 2 h 17"/>
                  <a:gd name="T2" fmla="*/ 28 w 28"/>
                  <a:gd name="T3" fmla="*/ 2 h 17"/>
                  <a:gd name="T4" fmla="*/ 27 w 28"/>
                  <a:gd name="T5" fmla="*/ 5 h 17"/>
                  <a:gd name="T6" fmla="*/ 24 w 28"/>
                  <a:gd name="T7" fmla="*/ 8 h 17"/>
                  <a:gd name="T8" fmla="*/ 23 w 28"/>
                  <a:gd name="T9" fmla="*/ 13 h 17"/>
                  <a:gd name="T10" fmla="*/ 19 w 28"/>
                  <a:gd name="T11" fmla="*/ 15 h 17"/>
                  <a:gd name="T12" fmla="*/ 15 w 28"/>
                  <a:gd name="T13" fmla="*/ 14 h 17"/>
                  <a:gd name="T14" fmla="*/ 10 w 28"/>
                  <a:gd name="T15" fmla="*/ 16 h 17"/>
                  <a:gd name="T16" fmla="*/ 5 w 28"/>
                  <a:gd name="T17" fmla="*/ 17 h 17"/>
                  <a:gd name="T18" fmla="*/ 1 w 28"/>
                  <a:gd name="T19" fmla="*/ 15 h 17"/>
                  <a:gd name="T20" fmla="*/ 0 w 28"/>
                  <a:gd name="T21" fmla="*/ 12 h 17"/>
                  <a:gd name="T22" fmla="*/ 6 w 28"/>
                  <a:gd name="T23" fmla="*/ 14 h 17"/>
                  <a:gd name="T24" fmla="*/ 9 w 28"/>
                  <a:gd name="T25" fmla="*/ 8 h 17"/>
                  <a:gd name="T26" fmla="*/ 15 w 28"/>
                  <a:gd name="T27" fmla="*/ 6 h 17"/>
                  <a:gd name="T28" fmla="*/ 19 w 28"/>
                  <a:gd name="T29" fmla="*/ 0 h 17"/>
                  <a:gd name="T30" fmla="*/ 19 w 28"/>
                  <a:gd name="T31" fmla="*/ 0 h 17"/>
                  <a:gd name="T32" fmla="*/ 22 w 28"/>
                  <a:gd name="T33" fmla="*/ 3 h 17"/>
                  <a:gd name="T34" fmla="*/ 25 w 28"/>
                  <a:gd name="T35" fmla="*/ 2 h 17"/>
                  <a:gd name="T36" fmla="*/ 25 w 28"/>
                  <a:gd name="T3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7">
                    <a:moveTo>
                      <a:pt x="25" y="2"/>
                    </a:moveTo>
                    <a:cubicBezTo>
                      <a:pt x="28" y="2"/>
                      <a:pt x="28" y="2"/>
                      <a:pt x="28" y="2"/>
                    </a:cubicBezTo>
                    <a:cubicBezTo>
                      <a:pt x="27" y="3"/>
                      <a:pt x="26" y="3"/>
                      <a:pt x="27" y="5"/>
                    </a:cubicBezTo>
                    <a:cubicBezTo>
                      <a:pt x="27" y="8"/>
                      <a:pt x="24" y="7"/>
                      <a:pt x="24" y="8"/>
                    </a:cubicBezTo>
                    <a:cubicBezTo>
                      <a:pt x="24" y="10"/>
                      <a:pt x="22" y="10"/>
                      <a:pt x="23" y="13"/>
                    </a:cubicBezTo>
                    <a:cubicBezTo>
                      <a:pt x="23" y="15"/>
                      <a:pt x="21" y="14"/>
                      <a:pt x="19" y="15"/>
                    </a:cubicBezTo>
                    <a:cubicBezTo>
                      <a:pt x="16" y="16"/>
                      <a:pt x="17" y="14"/>
                      <a:pt x="15" y="14"/>
                    </a:cubicBezTo>
                    <a:cubicBezTo>
                      <a:pt x="12" y="14"/>
                      <a:pt x="12" y="16"/>
                      <a:pt x="10" y="16"/>
                    </a:cubicBezTo>
                    <a:cubicBezTo>
                      <a:pt x="9" y="17"/>
                      <a:pt x="6" y="16"/>
                      <a:pt x="5" y="17"/>
                    </a:cubicBezTo>
                    <a:cubicBezTo>
                      <a:pt x="4" y="17"/>
                      <a:pt x="2" y="15"/>
                      <a:pt x="1" y="15"/>
                    </a:cubicBezTo>
                    <a:cubicBezTo>
                      <a:pt x="1" y="15"/>
                      <a:pt x="0" y="13"/>
                      <a:pt x="0" y="12"/>
                    </a:cubicBezTo>
                    <a:cubicBezTo>
                      <a:pt x="2" y="13"/>
                      <a:pt x="5" y="15"/>
                      <a:pt x="6" y="14"/>
                    </a:cubicBezTo>
                    <a:cubicBezTo>
                      <a:pt x="7" y="12"/>
                      <a:pt x="6" y="8"/>
                      <a:pt x="9" y="8"/>
                    </a:cubicBezTo>
                    <a:cubicBezTo>
                      <a:pt x="13" y="8"/>
                      <a:pt x="15" y="9"/>
                      <a:pt x="15" y="6"/>
                    </a:cubicBezTo>
                    <a:cubicBezTo>
                      <a:pt x="16" y="4"/>
                      <a:pt x="18" y="0"/>
                      <a:pt x="19" y="0"/>
                    </a:cubicBezTo>
                    <a:cubicBezTo>
                      <a:pt x="19" y="0"/>
                      <a:pt x="19" y="0"/>
                      <a:pt x="19" y="0"/>
                    </a:cubicBezTo>
                    <a:cubicBezTo>
                      <a:pt x="20" y="2"/>
                      <a:pt x="21" y="3"/>
                      <a:pt x="22" y="3"/>
                    </a:cubicBezTo>
                    <a:cubicBezTo>
                      <a:pt x="23" y="3"/>
                      <a:pt x="23" y="2"/>
                      <a:pt x="25" y="2"/>
                    </a:cubicBezTo>
                    <a:cubicBezTo>
                      <a:pt x="25" y="2"/>
                      <a:pt x="25" y="2"/>
                      <a:pt x="25" y="2"/>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26" name="Freeform 566"/>
              <p:cNvSpPr>
                <a:spLocks/>
              </p:cNvSpPr>
              <p:nvPr/>
            </p:nvSpPr>
            <p:spPr bwMode="auto">
              <a:xfrm>
                <a:off x="-1716" y="2678"/>
                <a:ext cx="62" cy="80"/>
              </a:xfrm>
              <a:custGeom>
                <a:avLst/>
                <a:gdLst>
                  <a:gd name="T0" fmla="*/ 15 w 19"/>
                  <a:gd name="T1" fmla="*/ 17 h 24"/>
                  <a:gd name="T2" fmla="*/ 18 w 19"/>
                  <a:gd name="T3" fmla="*/ 23 h 24"/>
                  <a:gd name="T4" fmla="*/ 10 w 19"/>
                  <a:gd name="T5" fmla="*/ 19 h 24"/>
                  <a:gd name="T6" fmla="*/ 6 w 19"/>
                  <a:gd name="T7" fmla="*/ 15 h 24"/>
                  <a:gd name="T8" fmla="*/ 1 w 19"/>
                  <a:gd name="T9" fmla="*/ 6 h 24"/>
                  <a:gd name="T10" fmla="*/ 0 w 19"/>
                  <a:gd name="T11" fmla="*/ 0 h 24"/>
                  <a:gd name="T12" fmla="*/ 2 w 19"/>
                  <a:gd name="T13" fmla="*/ 0 h 24"/>
                  <a:gd name="T14" fmla="*/ 5 w 19"/>
                  <a:gd name="T15" fmla="*/ 3 h 24"/>
                  <a:gd name="T16" fmla="*/ 8 w 19"/>
                  <a:gd name="T17" fmla="*/ 3 h 24"/>
                  <a:gd name="T18" fmla="*/ 9 w 19"/>
                  <a:gd name="T19" fmla="*/ 1 h 24"/>
                  <a:gd name="T20" fmla="*/ 10 w 19"/>
                  <a:gd name="T21" fmla="*/ 2 h 24"/>
                  <a:gd name="T22" fmla="*/ 12 w 19"/>
                  <a:gd name="T23" fmla="*/ 4 h 24"/>
                  <a:gd name="T24" fmla="*/ 15 w 19"/>
                  <a:gd name="T25" fmla="*/ 9 h 24"/>
                  <a:gd name="T26" fmla="*/ 15 w 19"/>
                  <a:gd name="T27"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4">
                    <a:moveTo>
                      <a:pt x="15" y="17"/>
                    </a:moveTo>
                    <a:cubicBezTo>
                      <a:pt x="17" y="18"/>
                      <a:pt x="19" y="23"/>
                      <a:pt x="18" y="23"/>
                    </a:cubicBezTo>
                    <a:cubicBezTo>
                      <a:pt x="17" y="24"/>
                      <a:pt x="12" y="21"/>
                      <a:pt x="10" y="19"/>
                    </a:cubicBezTo>
                    <a:cubicBezTo>
                      <a:pt x="7" y="17"/>
                      <a:pt x="6" y="17"/>
                      <a:pt x="6" y="15"/>
                    </a:cubicBezTo>
                    <a:cubicBezTo>
                      <a:pt x="5" y="13"/>
                      <a:pt x="1" y="9"/>
                      <a:pt x="1" y="6"/>
                    </a:cubicBezTo>
                    <a:cubicBezTo>
                      <a:pt x="1" y="5"/>
                      <a:pt x="1" y="2"/>
                      <a:pt x="0" y="0"/>
                    </a:cubicBezTo>
                    <a:cubicBezTo>
                      <a:pt x="1" y="0"/>
                      <a:pt x="2" y="0"/>
                      <a:pt x="2" y="0"/>
                    </a:cubicBezTo>
                    <a:cubicBezTo>
                      <a:pt x="4" y="0"/>
                      <a:pt x="5" y="2"/>
                      <a:pt x="5" y="3"/>
                    </a:cubicBezTo>
                    <a:cubicBezTo>
                      <a:pt x="5" y="3"/>
                      <a:pt x="7" y="3"/>
                      <a:pt x="8" y="3"/>
                    </a:cubicBezTo>
                    <a:cubicBezTo>
                      <a:pt x="8" y="3"/>
                      <a:pt x="8" y="2"/>
                      <a:pt x="9" y="1"/>
                    </a:cubicBezTo>
                    <a:cubicBezTo>
                      <a:pt x="9" y="1"/>
                      <a:pt x="10" y="2"/>
                      <a:pt x="10" y="2"/>
                    </a:cubicBezTo>
                    <a:cubicBezTo>
                      <a:pt x="10" y="3"/>
                      <a:pt x="11" y="2"/>
                      <a:pt x="12" y="4"/>
                    </a:cubicBezTo>
                    <a:cubicBezTo>
                      <a:pt x="12" y="6"/>
                      <a:pt x="15" y="6"/>
                      <a:pt x="15" y="9"/>
                    </a:cubicBezTo>
                    <a:cubicBezTo>
                      <a:pt x="15" y="11"/>
                      <a:pt x="14" y="15"/>
                      <a:pt x="15" y="17"/>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27" name="Freeform 567"/>
              <p:cNvSpPr>
                <a:spLocks/>
              </p:cNvSpPr>
              <p:nvPr/>
            </p:nvSpPr>
            <p:spPr bwMode="auto">
              <a:xfrm>
                <a:off x="-2395" y="2395"/>
                <a:ext cx="115" cy="133"/>
              </a:xfrm>
              <a:custGeom>
                <a:avLst/>
                <a:gdLst>
                  <a:gd name="T0" fmla="*/ 34 w 35"/>
                  <a:gd name="T1" fmla="*/ 12 h 40"/>
                  <a:gd name="T2" fmla="*/ 34 w 35"/>
                  <a:gd name="T3" fmla="*/ 15 h 40"/>
                  <a:gd name="T4" fmla="*/ 31 w 35"/>
                  <a:gd name="T5" fmla="*/ 20 h 40"/>
                  <a:gd name="T6" fmla="*/ 27 w 35"/>
                  <a:gd name="T7" fmla="*/ 22 h 40"/>
                  <a:gd name="T8" fmla="*/ 26 w 35"/>
                  <a:gd name="T9" fmla="*/ 28 h 40"/>
                  <a:gd name="T10" fmla="*/ 23 w 35"/>
                  <a:gd name="T11" fmla="*/ 30 h 40"/>
                  <a:gd name="T12" fmla="*/ 20 w 35"/>
                  <a:gd name="T13" fmla="*/ 34 h 40"/>
                  <a:gd name="T14" fmla="*/ 15 w 35"/>
                  <a:gd name="T15" fmla="*/ 34 h 40"/>
                  <a:gd name="T16" fmla="*/ 14 w 35"/>
                  <a:gd name="T17" fmla="*/ 38 h 40"/>
                  <a:gd name="T18" fmla="*/ 7 w 35"/>
                  <a:gd name="T19" fmla="*/ 39 h 40"/>
                  <a:gd name="T20" fmla="*/ 5 w 35"/>
                  <a:gd name="T21" fmla="*/ 40 h 40"/>
                  <a:gd name="T22" fmla="*/ 0 w 35"/>
                  <a:gd name="T23" fmla="*/ 29 h 40"/>
                  <a:gd name="T24" fmla="*/ 0 w 35"/>
                  <a:gd name="T25" fmla="*/ 29 h 40"/>
                  <a:gd name="T26" fmla="*/ 1 w 35"/>
                  <a:gd name="T27" fmla="*/ 28 h 40"/>
                  <a:gd name="T28" fmla="*/ 2 w 35"/>
                  <a:gd name="T29" fmla="*/ 28 h 40"/>
                  <a:gd name="T30" fmla="*/ 4 w 35"/>
                  <a:gd name="T31" fmla="*/ 27 h 40"/>
                  <a:gd name="T32" fmla="*/ 4 w 35"/>
                  <a:gd name="T33" fmla="*/ 27 h 40"/>
                  <a:gd name="T34" fmla="*/ 10 w 35"/>
                  <a:gd name="T35" fmla="*/ 25 h 40"/>
                  <a:gd name="T36" fmla="*/ 11 w 35"/>
                  <a:gd name="T37" fmla="*/ 25 h 40"/>
                  <a:gd name="T38" fmla="*/ 12 w 35"/>
                  <a:gd name="T39" fmla="*/ 25 h 40"/>
                  <a:gd name="T40" fmla="*/ 12 w 35"/>
                  <a:gd name="T41" fmla="*/ 24 h 40"/>
                  <a:gd name="T42" fmla="*/ 13 w 35"/>
                  <a:gd name="T43" fmla="*/ 24 h 40"/>
                  <a:gd name="T44" fmla="*/ 13 w 35"/>
                  <a:gd name="T45" fmla="*/ 24 h 40"/>
                  <a:gd name="T46" fmla="*/ 16 w 35"/>
                  <a:gd name="T47" fmla="*/ 15 h 40"/>
                  <a:gd name="T48" fmla="*/ 14 w 35"/>
                  <a:gd name="T49" fmla="*/ 12 h 40"/>
                  <a:gd name="T50" fmla="*/ 13 w 35"/>
                  <a:gd name="T51" fmla="*/ 12 h 40"/>
                  <a:gd name="T52" fmla="*/ 15 w 35"/>
                  <a:gd name="T53" fmla="*/ 8 h 40"/>
                  <a:gd name="T54" fmla="*/ 18 w 35"/>
                  <a:gd name="T55" fmla="*/ 5 h 40"/>
                  <a:gd name="T56" fmla="*/ 18 w 35"/>
                  <a:gd name="T57" fmla="*/ 1 h 40"/>
                  <a:gd name="T58" fmla="*/ 19 w 35"/>
                  <a:gd name="T59" fmla="*/ 1 h 40"/>
                  <a:gd name="T60" fmla="*/ 21 w 35"/>
                  <a:gd name="T61" fmla="*/ 0 h 40"/>
                  <a:gd name="T62" fmla="*/ 23 w 35"/>
                  <a:gd name="T63" fmla="*/ 5 h 40"/>
                  <a:gd name="T64" fmla="*/ 30 w 35"/>
                  <a:gd name="T65" fmla="*/ 8 h 40"/>
                  <a:gd name="T66" fmla="*/ 34 w 35"/>
                  <a:gd name="T6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4" y="12"/>
                    </a:moveTo>
                    <a:cubicBezTo>
                      <a:pt x="35" y="13"/>
                      <a:pt x="35" y="13"/>
                      <a:pt x="34" y="15"/>
                    </a:cubicBezTo>
                    <a:cubicBezTo>
                      <a:pt x="33" y="16"/>
                      <a:pt x="31" y="19"/>
                      <a:pt x="31" y="20"/>
                    </a:cubicBezTo>
                    <a:cubicBezTo>
                      <a:pt x="31" y="21"/>
                      <a:pt x="28" y="22"/>
                      <a:pt x="27" y="22"/>
                    </a:cubicBezTo>
                    <a:cubicBezTo>
                      <a:pt x="26" y="23"/>
                      <a:pt x="25" y="27"/>
                      <a:pt x="26" y="28"/>
                    </a:cubicBezTo>
                    <a:cubicBezTo>
                      <a:pt x="26" y="29"/>
                      <a:pt x="24" y="29"/>
                      <a:pt x="23" y="30"/>
                    </a:cubicBezTo>
                    <a:cubicBezTo>
                      <a:pt x="21" y="30"/>
                      <a:pt x="21" y="33"/>
                      <a:pt x="20" y="34"/>
                    </a:cubicBezTo>
                    <a:cubicBezTo>
                      <a:pt x="19" y="34"/>
                      <a:pt x="17" y="33"/>
                      <a:pt x="15" y="34"/>
                    </a:cubicBezTo>
                    <a:cubicBezTo>
                      <a:pt x="14" y="36"/>
                      <a:pt x="15" y="37"/>
                      <a:pt x="14" y="38"/>
                    </a:cubicBezTo>
                    <a:cubicBezTo>
                      <a:pt x="12" y="38"/>
                      <a:pt x="9" y="38"/>
                      <a:pt x="7" y="39"/>
                    </a:cubicBezTo>
                    <a:cubicBezTo>
                      <a:pt x="6" y="39"/>
                      <a:pt x="6" y="39"/>
                      <a:pt x="5" y="40"/>
                    </a:cubicBezTo>
                    <a:cubicBezTo>
                      <a:pt x="3" y="35"/>
                      <a:pt x="1" y="31"/>
                      <a:pt x="0" y="29"/>
                    </a:cubicBezTo>
                    <a:cubicBezTo>
                      <a:pt x="0" y="29"/>
                      <a:pt x="0" y="29"/>
                      <a:pt x="0" y="29"/>
                    </a:cubicBezTo>
                    <a:cubicBezTo>
                      <a:pt x="0" y="28"/>
                      <a:pt x="1" y="28"/>
                      <a:pt x="1" y="28"/>
                    </a:cubicBezTo>
                    <a:cubicBezTo>
                      <a:pt x="1" y="28"/>
                      <a:pt x="2" y="28"/>
                      <a:pt x="2" y="28"/>
                    </a:cubicBezTo>
                    <a:cubicBezTo>
                      <a:pt x="3" y="28"/>
                      <a:pt x="3" y="28"/>
                      <a:pt x="4" y="27"/>
                    </a:cubicBezTo>
                    <a:cubicBezTo>
                      <a:pt x="4" y="27"/>
                      <a:pt x="4" y="27"/>
                      <a:pt x="4" y="27"/>
                    </a:cubicBezTo>
                    <a:cubicBezTo>
                      <a:pt x="7" y="26"/>
                      <a:pt x="9" y="26"/>
                      <a:pt x="10" y="25"/>
                    </a:cubicBezTo>
                    <a:cubicBezTo>
                      <a:pt x="10" y="25"/>
                      <a:pt x="11" y="25"/>
                      <a:pt x="11" y="25"/>
                    </a:cubicBezTo>
                    <a:cubicBezTo>
                      <a:pt x="11" y="25"/>
                      <a:pt x="12" y="25"/>
                      <a:pt x="12" y="25"/>
                    </a:cubicBezTo>
                    <a:cubicBezTo>
                      <a:pt x="12" y="25"/>
                      <a:pt x="12" y="25"/>
                      <a:pt x="12" y="24"/>
                    </a:cubicBezTo>
                    <a:cubicBezTo>
                      <a:pt x="13" y="24"/>
                      <a:pt x="13" y="24"/>
                      <a:pt x="13" y="24"/>
                    </a:cubicBezTo>
                    <a:cubicBezTo>
                      <a:pt x="13" y="24"/>
                      <a:pt x="13" y="24"/>
                      <a:pt x="13" y="24"/>
                    </a:cubicBezTo>
                    <a:cubicBezTo>
                      <a:pt x="14" y="24"/>
                      <a:pt x="16" y="16"/>
                      <a:pt x="16" y="15"/>
                    </a:cubicBezTo>
                    <a:cubicBezTo>
                      <a:pt x="16" y="14"/>
                      <a:pt x="15" y="12"/>
                      <a:pt x="14" y="12"/>
                    </a:cubicBezTo>
                    <a:cubicBezTo>
                      <a:pt x="14" y="12"/>
                      <a:pt x="14" y="12"/>
                      <a:pt x="13" y="12"/>
                    </a:cubicBezTo>
                    <a:cubicBezTo>
                      <a:pt x="15" y="8"/>
                      <a:pt x="15" y="8"/>
                      <a:pt x="15" y="8"/>
                    </a:cubicBezTo>
                    <a:cubicBezTo>
                      <a:pt x="18" y="5"/>
                      <a:pt x="18" y="5"/>
                      <a:pt x="18" y="5"/>
                    </a:cubicBezTo>
                    <a:cubicBezTo>
                      <a:pt x="18" y="1"/>
                      <a:pt x="18" y="1"/>
                      <a:pt x="18" y="1"/>
                    </a:cubicBezTo>
                    <a:cubicBezTo>
                      <a:pt x="19" y="1"/>
                      <a:pt x="19" y="1"/>
                      <a:pt x="19" y="1"/>
                    </a:cubicBezTo>
                    <a:cubicBezTo>
                      <a:pt x="21" y="0"/>
                      <a:pt x="21" y="0"/>
                      <a:pt x="21" y="0"/>
                    </a:cubicBezTo>
                    <a:cubicBezTo>
                      <a:pt x="21" y="2"/>
                      <a:pt x="22" y="4"/>
                      <a:pt x="23" y="5"/>
                    </a:cubicBezTo>
                    <a:cubicBezTo>
                      <a:pt x="26" y="7"/>
                      <a:pt x="30" y="7"/>
                      <a:pt x="30" y="8"/>
                    </a:cubicBezTo>
                    <a:cubicBezTo>
                      <a:pt x="31" y="9"/>
                      <a:pt x="33" y="12"/>
                      <a:pt x="34" y="12"/>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28" name="Freeform 568"/>
              <p:cNvSpPr>
                <a:spLocks/>
              </p:cNvSpPr>
              <p:nvPr/>
            </p:nvSpPr>
            <p:spPr bwMode="auto">
              <a:xfrm>
                <a:off x="-2395" y="2378"/>
                <a:ext cx="69" cy="57"/>
              </a:xfrm>
              <a:custGeom>
                <a:avLst/>
                <a:gdLst>
                  <a:gd name="T0" fmla="*/ 21 w 21"/>
                  <a:gd name="T1" fmla="*/ 5 h 17"/>
                  <a:gd name="T2" fmla="*/ 19 w 21"/>
                  <a:gd name="T3" fmla="*/ 6 h 17"/>
                  <a:gd name="T4" fmla="*/ 18 w 21"/>
                  <a:gd name="T5" fmla="*/ 6 h 17"/>
                  <a:gd name="T6" fmla="*/ 18 w 21"/>
                  <a:gd name="T7" fmla="*/ 10 h 17"/>
                  <a:gd name="T8" fmla="*/ 15 w 21"/>
                  <a:gd name="T9" fmla="*/ 13 h 17"/>
                  <a:gd name="T10" fmla="*/ 13 w 21"/>
                  <a:gd name="T11" fmla="*/ 17 h 17"/>
                  <a:gd name="T12" fmla="*/ 13 w 21"/>
                  <a:gd name="T13" fmla="*/ 17 h 17"/>
                  <a:gd name="T14" fmla="*/ 12 w 21"/>
                  <a:gd name="T15" fmla="*/ 17 h 17"/>
                  <a:gd name="T16" fmla="*/ 9 w 21"/>
                  <a:gd name="T17" fmla="*/ 16 h 17"/>
                  <a:gd name="T18" fmla="*/ 8 w 21"/>
                  <a:gd name="T19" fmla="*/ 16 h 17"/>
                  <a:gd name="T20" fmla="*/ 7 w 21"/>
                  <a:gd name="T21" fmla="*/ 16 h 17"/>
                  <a:gd name="T22" fmla="*/ 7 w 21"/>
                  <a:gd name="T23" fmla="*/ 16 h 17"/>
                  <a:gd name="T24" fmla="*/ 3 w 21"/>
                  <a:gd name="T25" fmla="*/ 16 h 17"/>
                  <a:gd name="T26" fmla="*/ 0 w 21"/>
                  <a:gd name="T27" fmla="*/ 11 h 17"/>
                  <a:gd name="T28" fmla="*/ 1 w 21"/>
                  <a:gd name="T29" fmla="*/ 11 h 17"/>
                  <a:gd name="T30" fmla="*/ 6 w 21"/>
                  <a:gd name="T31" fmla="*/ 10 h 17"/>
                  <a:gd name="T32" fmla="*/ 14 w 21"/>
                  <a:gd name="T33" fmla="*/ 6 h 17"/>
                  <a:gd name="T34" fmla="*/ 19 w 21"/>
                  <a:gd name="T35" fmla="*/ 0 h 17"/>
                  <a:gd name="T36" fmla="*/ 20 w 21"/>
                  <a:gd name="T37" fmla="*/ 1 h 17"/>
                  <a:gd name="T38" fmla="*/ 21 w 21"/>
                  <a:gd name="T3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7">
                    <a:moveTo>
                      <a:pt x="21" y="5"/>
                    </a:moveTo>
                    <a:cubicBezTo>
                      <a:pt x="19" y="6"/>
                      <a:pt x="19" y="6"/>
                      <a:pt x="19" y="6"/>
                    </a:cubicBezTo>
                    <a:cubicBezTo>
                      <a:pt x="18" y="6"/>
                      <a:pt x="18" y="6"/>
                      <a:pt x="18" y="6"/>
                    </a:cubicBezTo>
                    <a:cubicBezTo>
                      <a:pt x="18" y="10"/>
                      <a:pt x="18" y="10"/>
                      <a:pt x="18" y="10"/>
                    </a:cubicBezTo>
                    <a:cubicBezTo>
                      <a:pt x="15" y="13"/>
                      <a:pt x="15" y="13"/>
                      <a:pt x="15" y="13"/>
                    </a:cubicBezTo>
                    <a:cubicBezTo>
                      <a:pt x="13" y="17"/>
                      <a:pt x="13" y="17"/>
                      <a:pt x="13" y="17"/>
                    </a:cubicBezTo>
                    <a:cubicBezTo>
                      <a:pt x="13" y="17"/>
                      <a:pt x="13" y="17"/>
                      <a:pt x="13" y="17"/>
                    </a:cubicBezTo>
                    <a:cubicBezTo>
                      <a:pt x="13" y="17"/>
                      <a:pt x="13" y="17"/>
                      <a:pt x="12" y="17"/>
                    </a:cubicBezTo>
                    <a:cubicBezTo>
                      <a:pt x="11" y="17"/>
                      <a:pt x="10" y="17"/>
                      <a:pt x="9" y="16"/>
                    </a:cubicBezTo>
                    <a:cubicBezTo>
                      <a:pt x="9" y="16"/>
                      <a:pt x="8" y="16"/>
                      <a:pt x="8" y="16"/>
                    </a:cubicBezTo>
                    <a:cubicBezTo>
                      <a:pt x="8" y="16"/>
                      <a:pt x="8" y="16"/>
                      <a:pt x="7" y="16"/>
                    </a:cubicBezTo>
                    <a:cubicBezTo>
                      <a:pt x="7" y="16"/>
                      <a:pt x="7" y="16"/>
                      <a:pt x="7" y="16"/>
                    </a:cubicBezTo>
                    <a:cubicBezTo>
                      <a:pt x="5" y="16"/>
                      <a:pt x="3" y="16"/>
                      <a:pt x="3" y="16"/>
                    </a:cubicBezTo>
                    <a:cubicBezTo>
                      <a:pt x="3" y="15"/>
                      <a:pt x="0" y="13"/>
                      <a:pt x="0" y="11"/>
                    </a:cubicBezTo>
                    <a:cubicBezTo>
                      <a:pt x="0" y="11"/>
                      <a:pt x="1" y="11"/>
                      <a:pt x="1" y="11"/>
                    </a:cubicBezTo>
                    <a:cubicBezTo>
                      <a:pt x="2" y="11"/>
                      <a:pt x="3" y="9"/>
                      <a:pt x="6" y="10"/>
                    </a:cubicBezTo>
                    <a:cubicBezTo>
                      <a:pt x="9" y="10"/>
                      <a:pt x="13" y="8"/>
                      <a:pt x="14" y="6"/>
                    </a:cubicBezTo>
                    <a:cubicBezTo>
                      <a:pt x="16" y="3"/>
                      <a:pt x="19" y="0"/>
                      <a:pt x="19" y="0"/>
                    </a:cubicBezTo>
                    <a:cubicBezTo>
                      <a:pt x="20" y="0"/>
                      <a:pt x="20" y="0"/>
                      <a:pt x="20" y="1"/>
                    </a:cubicBezTo>
                    <a:cubicBezTo>
                      <a:pt x="20" y="2"/>
                      <a:pt x="20" y="4"/>
                      <a:pt x="21" y="5"/>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29" name="Freeform 569"/>
              <p:cNvSpPr>
                <a:spLocks/>
              </p:cNvSpPr>
              <p:nvPr/>
            </p:nvSpPr>
            <p:spPr bwMode="auto">
              <a:xfrm>
                <a:off x="-2767" y="2115"/>
                <a:ext cx="270" cy="107"/>
              </a:xfrm>
              <a:custGeom>
                <a:avLst/>
                <a:gdLst>
                  <a:gd name="T0" fmla="*/ 80 w 82"/>
                  <a:gd name="T1" fmla="*/ 22 h 32"/>
                  <a:gd name="T2" fmla="*/ 82 w 82"/>
                  <a:gd name="T3" fmla="*/ 26 h 32"/>
                  <a:gd name="T4" fmla="*/ 82 w 82"/>
                  <a:gd name="T5" fmla="*/ 26 h 32"/>
                  <a:gd name="T6" fmla="*/ 77 w 82"/>
                  <a:gd name="T7" fmla="*/ 25 h 32"/>
                  <a:gd name="T8" fmla="*/ 73 w 82"/>
                  <a:gd name="T9" fmla="*/ 24 h 32"/>
                  <a:gd name="T10" fmla="*/ 71 w 82"/>
                  <a:gd name="T11" fmla="*/ 26 h 32"/>
                  <a:gd name="T12" fmla="*/ 70 w 82"/>
                  <a:gd name="T13" fmla="*/ 25 h 32"/>
                  <a:gd name="T14" fmla="*/ 65 w 82"/>
                  <a:gd name="T15" fmla="*/ 26 h 32"/>
                  <a:gd name="T16" fmla="*/ 59 w 82"/>
                  <a:gd name="T17" fmla="*/ 28 h 32"/>
                  <a:gd name="T18" fmla="*/ 54 w 82"/>
                  <a:gd name="T19" fmla="*/ 28 h 32"/>
                  <a:gd name="T20" fmla="*/ 51 w 82"/>
                  <a:gd name="T21" fmla="*/ 28 h 32"/>
                  <a:gd name="T22" fmla="*/ 47 w 82"/>
                  <a:gd name="T23" fmla="*/ 28 h 32"/>
                  <a:gd name="T24" fmla="*/ 46 w 82"/>
                  <a:gd name="T25" fmla="*/ 29 h 32"/>
                  <a:gd name="T26" fmla="*/ 43 w 82"/>
                  <a:gd name="T27" fmla="*/ 32 h 32"/>
                  <a:gd name="T28" fmla="*/ 43 w 82"/>
                  <a:gd name="T29" fmla="*/ 31 h 32"/>
                  <a:gd name="T30" fmla="*/ 44 w 82"/>
                  <a:gd name="T31" fmla="*/ 27 h 32"/>
                  <a:gd name="T32" fmla="*/ 41 w 82"/>
                  <a:gd name="T33" fmla="*/ 28 h 32"/>
                  <a:gd name="T34" fmla="*/ 37 w 82"/>
                  <a:gd name="T35" fmla="*/ 27 h 32"/>
                  <a:gd name="T36" fmla="*/ 33 w 82"/>
                  <a:gd name="T37" fmla="*/ 30 h 32"/>
                  <a:gd name="T38" fmla="*/ 29 w 82"/>
                  <a:gd name="T39" fmla="*/ 31 h 32"/>
                  <a:gd name="T40" fmla="*/ 23 w 82"/>
                  <a:gd name="T41" fmla="*/ 27 h 32"/>
                  <a:gd name="T42" fmla="*/ 19 w 82"/>
                  <a:gd name="T43" fmla="*/ 29 h 32"/>
                  <a:gd name="T44" fmla="*/ 14 w 82"/>
                  <a:gd name="T45" fmla="*/ 30 h 32"/>
                  <a:gd name="T46" fmla="*/ 11 w 82"/>
                  <a:gd name="T47" fmla="*/ 27 h 32"/>
                  <a:gd name="T48" fmla="*/ 9 w 82"/>
                  <a:gd name="T49" fmla="*/ 26 h 32"/>
                  <a:gd name="T50" fmla="*/ 6 w 82"/>
                  <a:gd name="T51" fmla="*/ 25 h 32"/>
                  <a:gd name="T52" fmla="*/ 4 w 82"/>
                  <a:gd name="T53" fmla="*/ 22 h 32"/>
                  <a:gd name="T54" fmla="*/ 4 w 82"/>
                  <a:gd name="T55" fmla="*/ 20 h 32"/>
                  <a:gd name="T56" fmla="*/ 4 w 82"/>
                  <a:gd name="T57" fmla="*/ 17 h 32"/>
                  <a:gd name="T58" fmla="*/ 3 w 82"/>
                  <a:gd name="T59" fmla="*/ 14 h 32"/>
                  <a:gd name="T60" fmla="*/ 2 w 82"/>
                  <a:gd name="T61" fmla="*/ 12 h 32"/>
                  <a:gd name="T62" fmla="*/ 2 w 82"/>
                  <a:gd name="T63" fmla="*/ 9 h 32"/>
                  <a:gd name="T64" fmla="*/ 12 w 82"/>
                  <a:gd name="T65" fmla="*/ 9 h 32"/>
                  <a:gd name="T66" fmla="*/ 14 w 82"/>
                  <a:gd name="T67" fmla="*/ 5 h 32"/>
                  <a:gd name="T68" fmla="*/ 14 w 82"/>
                  <a:gd name="T69" fmla="*/ 5 h 32"/>
                  <a:gd name="T70" fmla="*/ 23 w 82"/>
                  <a:gd name="T71" fmla="*/ 5 h 32"/>
                  <a:gd name="T72" fmla="*/ 37 w 82"/>
                  <a:gd name="T73" fmla="*/ 1 h 32"/>
                  <a:gd name="T74" fmla="*/ 43 w 82"/>
                  <a:gd name="T75" fmla="*/ 2 h 32"/>
                  <a:gd name="T76" fmla="*/ 47 w 82"/>
                  <a:gd name="T77" fmla="*/ 4 h 32"/>
                  <a:gd name="T78" fmla="*/ 52 w 82"/>
                  <a:gd name="T79" fmla="*/ 6 h 32"/>
                  <a:gd name="T80" fmla="*/ 60 w 82"/>
                  <a:gd name="T81" fmla="*/ 6 h 32"/>
                  <a:gd name="T82" fmla="*/ 68 w 82"/>
                  <a:gd name="T83" fmla="*/ 3 h 32"/>
                  <a:gd name="T84" fmla="*/ 72 w 82"/>
                  <a:gd name="T85" fmla="*/ 3 h 32"/>
                  <a:gd name="T86" fmla="*/ 75 w 82"/>
                  <a:gd name="T87" fmla="*/ 5 h 32"/>
                  <a:gd name="T88" fmla="*/ 76 w 82"/>
                  <a:gd name="T89" fmla="*/ 5 h 32"/>
                  <a:gd name="T90" fmla="*/ 76 w 82"/>
                  <a:gd name="T91" fmla="*/ 6 h 32"/>
                  <a:gd name="T92" fmla="*/ 76 w 82"/>
                  <a:gd name="T93" fmla="*/ 6 h 32"/>
                  <a:gd name="T94" fmla="*/ 76 w 82"/>
                  <a:gd name="T95" fmla="*/ 6 h 32"/>
                  <a:gd name="T96" fmla="*/ 76 w 82"/>
                  <a:gd name="T97" fmla="*/ 6 h 32"/>
                  <a:gd name="T98" fmla="*/ 76 w 82"/>
                  <a:gd name="T99" fmla="*/ 7 h 32"/>
                  <a:gd name="T100" fmla="*/ 76 w 82"/>
                  <a:gd name="T101" fmla="*/ 7 h 32"/>
                  <a:gd name="T102" fmla="*/ 76 w 82"/>
                  <a:gd name="T103" fmla="*/ 8 h 32"/>
                  <a:gd name="T104" fmla="*/ 77 w 82"/>
                  <a:gd name="T105" fmla="*/ 9 h 32"/>
                  <a:gd name="T106" fmla="*/ 80 w 82"/>
                  <a:gd name="T107" fmla="*/ 10 h 32"/>
                  <a:gd name="T108" fmla="*/ 81 w 82"/>
                  <a:gd name="T109" fmla="*/ 12 h 32"/>
                  <a:gd name="T110" fmla="*/ 81 w 82"/>
                  <a:gd name="T111" fmla="*/ 12 h 32"/>
                  <a:gd name="T112" fmla="*/ 80 w 82"/>
                  <a:gd name="T113" fmla="*/ 12 h 32"/>
                  <a:gd name="T114" fmla="*/ 80 w 82"/>
                  <a:gd name="T115" fmla="*/ 14 h 32"/>
                  <a:gd name="T116" fmla="*/ 80 w 82"/>
                  <a:gd name="T117" fmla="*/ 14 h 32"/>
                  <a:gd name="T118" fmla="*/ 80 w 82"/>
                  <a:gd name="T119" fmla="*/ 14 h 32"/>
                  <a:gd name="T120" fmla="*/ 80 w 82"/>
                  <a:gd name="T121" fmla="*/ 14 h 32"/>
                  <a:gd name="T122" fmla="*/ 80 w 82"/>
                  <a:gd name="T123" fmla="*/ 18 h 32"/>
                  <a:gd name="T124" fmla="*/ 80 w 82"/>
                  <a:gd name="T125"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32">
                    <a:moveTo>
                      <a:pt x="80" y="22"/>
                    </a:moveTo>
                    <a:cubicBezTo>
                      <a:pt x="80" y="23"/>
                      <a:pt x="82" y="25"/>
                      <a:pt x="82" y="26"/>
                    </a:cubicBezTo>
                    <a:cubicBezTo>
                      <a:pt x="82" y="26"/>
                      <a:pt x="82" y="26"/>
                      <a:pt x="82" y="26"/>
                    </a:cubicBezTo>
                    <a:cubicBezTo>
                      <a:pt x="81" y="28"/>
                      <a:pt x="78" y="25"/>
                      <a:pt x="77" y="25"/>
                    </a:cubicBezTo>
                    <a:cubicBezTo>
                      <a:pt x="76" y="26"/>
                      <a:pt x="75" y="24"/>
                      <a:pt x="73" y="24"/>
                    </a:cubicBezTo>
                    <a:cubicBezTo>
                      <a:pt x="72" y="25"/>
                      <a:pt x="72" y="25"/>
                      <a:pt x="71" y="26"/>
                    </a:cubicBezTo>
                    <a:cubicBezTo>
                      <a:pt x="70" y="25"/>
                      <a:pt x="70" y="25"/>
                      <a:pt x="70" y="25"/>
                    </a:cubicBezTo>
                    <a:cubicBezTo>
                      <a:pt x="70" y="25"/>
                      <a:pt x="68" y="26"/>
                      <a:pt x="65" y="26"/>
                    </a:cubicBezTo>
                    <a:cubicBezTo>
                      <a:pt x="62" y="26"/>
                      <a:pt x="62" y="28"/>
                      <a:pt x="59" y="28"/>
                    </a:cubicBezTo>
                    <a:cubicBezTo>
                      <a:pt x="56" y="28"/>
                      <a:pt x="55" y="28"/>
                      <a:pt x="54" y="28"/>
                    </a:cubicBezTo>
                    <a:cubicBezTo>
                      <a:pt x="53" y="27"/>
                      <a:pt x="53" y="27"/>
                      <a:pt x="51" y="28"/>
                    </a:cubicBezTo>
                    <a:cubicBezTo>
                      <a:pt x="49" y="29"/>
                      <a:pt x="48" y="29"/>
                      <a:pt x="47" y="28"/>
                    </a:cubicBezTo>
                    <a:cubicBezTo>
                      <a:pt x="47" y="27"/>
                      <a:pt x="46" y="28"/>
                      <a:pt x="46" y="29"/>
                    </a:cubicBezTo>
                    <a:cubicBezTo>
                      <a:pt x="46" y="30"/>
                      <a:pt x="46" y="32"/>
                      <a:pt x="43" y="32"/>
                    </a:cubicBezTo>
                    <a:cubicBezTo>
                      <a:pt x="43" y="32"/>
                      <a:pt x="43" y="31"/>
                      <a:pt x="43" y="31"/>
                    </a:cubicBezTo>
                    <a:cubicBezTo>
                      <a:pt x="42" y="30"/>
                      <a:pt x="45" y="28"/>
                      <a:pt x="44" y="27"/>
                    </a:cubicBezTo>
                    <a:cubicBezTo>
                      <a:pt x="43" y="27"/>
                      <a:pt x="42" y="27"/>
                      <a:pt x="41" y="28"/>
                    </a:cubicBezTo>
                    <a:cubicBezTo>
                      <a:pt x="40" y="29"/>
                      <a:pt x="38" y="27"/>
                      <a:pt x="37" y="27"/>
                    </a:cubicBezTo>
                    <a:cubicBezTo>
                      <a:pt x="37" y="28"/>
                      <a:pt x="35" y="30"/>
                      <a:pt x="33" y="30"/>
                    </a:cubicBezTo>
                    <a:cubicBezTo>
                      <a:pt x="32" y="30"/>
                      <a:pt x="30" y="31"/>
                      <a:pt x="29" y="31"/>
                    </a:cubicBezTo>
                    <a:cubicBezTo>
                      <a:pt x="28" y="30"/>
                      <a:pt x="25" y="27"/>
                      <a:pt x="23" y="27"/>
                    </a:cubicBezTo>
                    <a:cubicBezTo>
                      <a:pt x="21" y="27"/>
                      <a:pt x="19" y="27"/>
                      <a:pt x="19" y="29"/>
                    </a:cubicBezTo>
                    <a:cubicBezTo>
                      <a:pt x="19" y="30"/>
                      <a:pt x="15" y="31"/>
                      <a:pt x="14" y="30"/>
                    </a:cubicBezTo>
                    <a:cubicBezTo>
                      <a:pt x="13" y="28"/>
                      <a:pt x="12" y="27"/>
                      <a:pt x="11" y="27"/>
                    </a:cubicBezTo>
                    <a:cubicBezTo>
                      <a:pt x="10" y="27"/>
                      <a:pt x="9" y="27"/>
                      <a:pt x="9" y="26"/>
                    </a:cubicBezTo>
                    <a:cubicBezTo>
                      <a:pt x="9" y="26"/>
                      <a:pt x="6" y="25"/>
                      <a:pt x="6" y="25"/>
                    </a:cubicBezTo>
                    <a:cubicBezTo>
                      <a:pt x="6" y="24"/>
                      <a:pt x="3" y="23"/>
                      <a:pt x="4" y="22"/>
                    </a:cubicBezTo>
                    <a:cubicBezTo>
                      <a:pt x="5" y="22"/>
                      <a:pt x="5" y="21"/>
                      <a:pt x="4" y="20"/>
                    </a:cubicBezTo>
                    <a:cubicBezTo>
                      <a:pt x="3" y="19"/>
                      <a:pt x="3" y="18"/>
                      <a:pt x="4" y="17"/>
                    </a:cubicBezTo>
                    <a:cubicBezTo>
                      <a:pt x="5" y="16"/>
                      <a:pt x="3" y="14"/>
                      <a:pt x="3" y="14"/>
                    </a:cubicBezTo>
                    <a:cubicBezTo>
                      <a:pt x="4" y="13"/>
                      <a:pt x="3" y="12"/>
                      <a:pt x="2" y="12"/>
                    </a:cubicBezTo>
                    <a:cubicBezTo>
                      <a:pt x="0" y="13"/>
                      <a:pt x="1" y="10"/>
                      <a:pt x="2" y="9"/>
                    </a:cubicBezTo>
                    <a:cubicBezTo>
                      <a:pt x="4" y="9"/>
                      <a:pt x="9" y="9"/>
                      <a:pt x="12" y="9"/>
                    </a:cubicBezTo>
                    <a:cubicBezTo>
                      <a:pt x="14" y="8"/>
                      <a:pt x="13" y="6"/>
                      <a:pt x="14" y="5"/>
                    </a:cubicBezTo>
                    <a:cubicBezTo>
                      <a:pt x="14" y="5"/>
                      <a:pt x="14" y="5"/>
                      <a:pt x="14" y="5"/>
                    </a:cubicBezTo>
                    <a:cubicBezTo>
                      <a:pt x="14" y="5"/>
                      <a:pt x="21" y="6"/>
                      <a:pt x="23" y="5"/>
                    </a:cubicBezTo>
                    <a:cubicBezTo>
                      <a:pt x="25" y="3"/>
                      <a:pt x="31" y="0"/>
                      <a:pt x="37" y="1"/>
                    </a:cubicBezTo>
                    <a:cubicBezTo>
                      <a:pt x="43" y="1"/>
                      <a:pt x="41" y="2"/>
                      <a:pt x="43" y="2"/>
                    </a:cubicBezTo>
                    <a:cubicBezTo>
                      <a:pt x="45" y="2"/>
                      <a:pt x="45" y="4"/>
                      <a:pt x="47" y="4"/>
                    </a:cubicBezTo>
                    <a:cubicBezTo>
                      <a:pt x="49" y="4"/>
                      <a:pt x="50" y="6"/>
                      <a:pt x="52" y="6"/>
                    </a:cubicBezTo>
                    <a:cubicBezTo>
                      <a:pt x="55" y="6"/>
                      <a:pt x="58" y="5"/>
                      <a:pt x="60" y="6"/>
                    </a:cubicBezTo>
                    <a:cubicBezTo>
                      <a:pt x="61" y="6"/>
                      <a:pt x="66" y="5"/>
                      <a:pt x="68" y="3"/>
                    </a:cubicBezTo>
                    <a:cubicBezTo>
                      <a:pt x="70" y="3"/>
                      <a:pt x="72" y="3"/>
                      <a:pt x="72" y="3"/>
                    </a:cubicBezTo>
                    <a:cubicBezTo>
                      <a:pt x="74" y="2"/>
                      <a:pt x="74" y="4"/>
                      <a:pt x="75" y="5"/>
                    </a:cubicBezTo>
                    <a:cubicBezTo>
                      <a:pt x="76" y="5"/>
                      <a:pt x="76" y="5"/>
                      <a:pt x="76" y="5"/>
                    </a:cubicBezTo>
                    <a:cubicBezTo>
                      <a:pt x="76" y="6"/>
                      <a:pt x="76" y="6"/>
                      <a:pt x="76" y="6"/>
                    </a:cubicBezTo>
                    <a:cubicBezTo>
                      <a:pt x="76" y="6"/>
                      <a:pt x="76" y="6"/>
                      <a:pt x="76" y="6"/>
                    </a:cubicBezTo>
                    <a:cubicBezTo>
                      <a:pt x="76" y="6"/>
                      <a:pt x="76" y="6"/>
                      <a:pt x="76" y="6"/>
                    </a:cubicBezTo>
                    <a:cubicBezTo>
                      <a:pt x="76" y="6"/>
                      <a:pt x="76" y="6"/>
                      <a:pt x="76" y="6"/>
                    </a:cubicBezTo>
                    <a:cubicBezTo>
                      <a:pt x="76" y="7"/>
                      <a:pt x="76" y="7"/>
                      <a:pt x="76" y="7"/>
                    </a:cubicBezTo>
                    <a:cubicBezTo>
                      <a:pt x="76" y="7"/>
                      <a:pt x="76" y="7"/>
                      <a:pt x="76" y="7"/>
                    </a:cubicBezTo>
                    <a:cubicBezTo>
                      <a:pt x="76" y="7"/>
                      <a:pt x="76" y="8"/>
                      <a:pt x="76" y="8"/>
                    </a:cubicBezTo>
                    <a:cubicBezTo>
                      <a:pt x="76" y="8"/>
                      <a:pt x="76" y="8"/>
                      <a:pt x="77" y="9"/>
                    </a:cubicBezTo>
                    <a:cubicBezTo>
                      <a:pt x="77" y="11"/>
                      <a:pt x="79" y="10"/>
                      <a:pt x="80" y="10"/>
                    </a:cubicBezTo>
                    <a:cubicBezTo>
                      <a:pt x="80" y="11"/>
                      <a:pt x="80" y="11"/>
                      <a:pt x="81" y="12"/>
                    </a:cubicBezTo>
                    <a:cubicBezTo>
                      <a:pt x="81" y="12"/>
                      <a:pt x="81" y="12"/>
                      <a:pt x="81" y="12"/>
                    </a:cubicBezTo>
                    <a:cubicBezTo>
                      <a:pt x="80" y="12"/>
                      <a:pt x="80" y="12"/>
                      <a:pt x="80" y="12"/>
                    </a:cubicBezTo>
                    <a:cubicBezTo>
                      <a:pt x="80" y="12"/>
                      <a:pt x="80" y="13"/>
                      <a:pt x="80" y="14"/>
                    </a:cubicBezTo>
                    <a:cubicBezTo>
                      <a:pt x="80" y="14"/>
                      <a:pt x="80" y="14"/>
                      <a:pt x="80" y="14"/>
                    </a:cubicBezTo>
                    <a:cubicBezTo>
                      <a:pt x="80" y="14"/>
                      <a:pt x="80" y="14"/>
                      <a:pt x="80" y="14"/>
                    </a:cubicBezTo>
                    <a:cubicBezTo>
                      <a:pt x="80" y="14"/>
                      <a:pt x="80" y="14"/>
                      <a:pt x="80" y="14"/>
                    </a:cubicBezTo>
                    <a:cubicBezTo>
                      <a:pt x="79" y="14"/>
                      <a:pt x="79" y="17"/>
                      <a:pt x="80" y="18"/>
                    </a:cubicBezTo>
                    <a:cubicBezTo>
                      <a:pt x="80" y="18"/>
                      <a:pt x="79" y="22"/>
                      <a:pt x="80" y="22"/>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0" name="Freeform 570"/>
              <p:cNvSpPr>
                <a:spLocks/>
              </p:cNvSpPr>
              <p:nvPr/>
            </p:nvSpPr>
            <p:spPr bwMode="auto">
              <a:xfrm>
                <a:off x="-2893" y="1979"/>
                <a:ext cx="79" cy="33"/>
              </a:xfrm>
              <a:custGeom>
                <a:avLst/>
                <a:gdLst>
                  <a:gd name="T0" fmla="*/ 24 w 24"/>
                  <a:gd name="T1" fmla="*/ 2 h 10"/>
                  <a:gd name="T2" fmla="*/ 24 w 24"/>
                  <a:gd name="T3" fmla="*/ 3 h 10"/>
                  <a:gd name="T4" fmla="*/ 24 w 24"/>
                  <a:gd name="T5" fmla="*/ 3 h 10"/>
                  <a:gd name="T6" fmla="*/ 22 w 24"/>
                  <a:gd name="T7" fmla="*/ 6 h 10"/>
                  <a:gd name="T8" fmla="*/ 22 w 24"/>
                  <a:gd name="T9" fmla="*/ 6 h 10"/>
                  <a:gd name="T10" fmla="*/ 22 w 24"/>
                  <a:gd name="T11" fmla="*/ 7 h 10"/>
                  <a:gd name="T12" fmla="*/ 23 w 24"/>
                  <a:gd name="T13" fmla="*/ 7 h 10"/>
                  <a:gd name="T14" fmla="*/ 23 w 24"/>
                  <a:gd name="T15" fmla="*/ 7 h 10"/>
                  <a:gd name="T16" fmla="*/ 23 w 24"/>
                  <a:gd name="T17" fmla="*/ 7 h 10"/>
                  <a:gd name="T18" fmla="*/ 20 w 24"/>
                  <a:gd name="T19" fmla="*/ 6 h 10"/>
                  <a:gd name="T20" fmla="*/ 16 w 24"/>
                  <a:gd name="T21" fmla="*/ 5 h 10"/>
                  <a:gd name="T22" fmla="*/ 12 w 24"/>
                  <a:gd name="T23" fmla="*/ 8 h 10"/>
                  <a:gd name="T24" fmla="*/ 8 w 24"/>
                  <a:gd name="T25" fmla="*/ 9 h 10"/>
                  <a:gd name="T26" fmla="*/ 2 w 24"/>
                  <a:gd name="T27" fmla="*/ 9 h 10"/>
                  <a:gd name="T28" fmla="*/ 1 w 24"/>
                  <a:gd name="T29" fmla="*/ 9 h 10"/>
                  <a:gd name="T30" fmla="*/ 1 w 24"/>
                  <a:gd name="T31" fmla="*/ 8 h 10"/>
                  <a:gd name="T32" fmla="*/ 0 w 24"/>
                  <a:gd name="T33" fmla="*/ 7 h 10"/>
                  <a:gd name="T34" fmla="*/ 0 w 24"/>
                  <a:gd name="T35" fmla="*/ 6 h 10"/>
                  <a:gd name="T36" fmla="*/ 1 w 24"/>
                  <a:gd name="T37" fmla="*/ 4 h 10"/>
                  <a:gd name="T38" fmla="*/ 5 w 24"/>
                  <a:gd name="T39" fmla="*/ 2 h 10"/>
                  <a:gd name="T40" fmla="*/ 8 w 24"/>
                  <a:gd name="T41" fmla="*/ 0 h 10"/>
                  <a:gd name="T42" fmla="*/ 8 w 24"/>
                  <a:gd name="T43" fmla="*/ 0 h 10"/>
                  <a:gd name="T44" fmla="*/ 8 w 24"/>
                  <a:gd name="T45" fmla="*/ 0 h 10"/>
                  <a:gd name="T46" fmla="*/ 8 w 24"/>
                  <a:gd name="T47" fmla="*/ 1 h 10"/>
                  <a:gd name="T48" fmla="*/ 11 w 24"/>
                  <a:gd name="T49" fmla="*/ 0 h 10"/>
                  <a:gd name="T50" fmla="*/ 15 w 24"/>
                  <a:gd name="T51" fmla="*/ 1 h 10"/>
                  <a:gd name="T52" fmla="*/ 18 w 24"/>
                  <a:gd name="T53" fmla="*/ 1 h 10"/>
                  <a:gd name="T54" fmla="*/ 22 w 24"/>
                  <a:gd name="T55" fmla="*/ 2 h 10"/>
                  <a:gd name="T56" fmla="*/ 24 w 24"/>
                  <a:gd name="T5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0">
                    <a:moveTo>
                      <a:pt x="24" y="2"/>
                    </a:moveTo>
                    <a:cubicBezTo>
                      <a:pt x="24" y="2"/>
                      <a:pt x="24" y="3"/>
                      <a:pt x="24" y="3"/>
                    </a:cubicBezTo>
                    <a:cubicBezTo>
                      <a:pt x="24" y="3"/>
                      <a:pt x="24" y="3"/>
                      <a:pt x="24" y="3"/>
                    </a:cubicBezTo>
                    <a:cubicBezTo>
                      <a:pt x="24" y="3"/>
                      <a:pt x="22" y="5"/>
                      <a:pt x="22" y="6"/>
                    </a:cubicBezTo>
                    <a:cubicBezTo>
                      <a:pt x="22" y="6"/>
                      <a:pt x="22" y="6"/>
                      <a:pt x="22" y="6"/>
                    </a:cubicBezTo>
                    <a:cubicBezTo>
                      <a:pt x="22" y="6"/>
                      <a:pt x="22" y="6"/>
                      <a:pt x="22" y="7"/>
                    </a:cubicBezTo>
                    <a:cubicBezTo>
                      <a:pt x="22" y="7"/>
                      <a:pt x="22" y="7"/>
                      <a:pt x="23" y="7"/>
                    </a:cubicBezTo>
                    <a:cubicBezTo>
                      <a:pt x="23" y="7"/>
                      <a:pt x="23" y="7"/>
                      <a:pt x="23" y="7"/>
                    </a:cubicBezTo>
                    <a:cubicBezTo>
                      <a:pt x="23" y="7"/>
                      <a:pt x="23" y="7"/>
                      <a:pt x="23" y="7"/>
                    </a:cubicBezTo>
                    <a:cubicBezTo>
                      <a:pt x="22" y="7"/>
                      <a:pt x="21" y="7"/>
                      <a:pt x="20" y="6"/>
                    </a:cubicBezTo>
                    <a:cubicBezTo>
                      <a:pt x="20" y="6"/>
                      <a:pt x="17" y="5"/>
                      <a:pt x="16" y="5"/>
                    </a:cubicBezTo>
                    <a:cubicBezTo>
                      <a:pt x="16" y="5"/>
                      <a:pt x="13" y="8"/>
                      <a:pt x="12" y="8"/>
                    </a:cubicBezTo>
                    <a:cubicBezTo>
                      <a:pt x="11" y="8"/>
                      <a:pt x="8" y="8"/>
                      <a:pt x="8" y="9"/>
                    </a:cubicBezTo>
                    <a:cubicBezTo>
                      <a:pt x="8" y="10"/>
                      <a:pt x="3" y="10"/>
                      <a:pt x="2" y="9"/>
                    </a:cubicBezTo>
                    <a:cubicBezTo>
                      <a:pt x="2" y="9"/>
                      <a:pt x="2" y="9"/>
                      <a:pt x="1" y="9"/>
                    </a:cubicBezTo>
                    <a:cubicBezTo>
                      <a:pt x="1" y="9"/>
                      <a:pt x="1" y="8"/>
                      <a:pt x="1" y="8"/>
                    </a:cubicBezTo>
                    <a:cubicBezTo>
                      <a:pt x="1" y="8"/>
                      <a:pt x="1" y="8"/>
                      <a:pt x="0" y="7"/>
                    </a:cubicBezTo>
                    <a:cubicBezTo>
                      <a:pt x="0" y="7"/>
                      <a:pt x="0" y="6"/>
                      <a:pt x="0" y="6"/>
                    </a:cubicBezTo>
                    <a:cubicBezTo>
                      <a:pt x="0" y="5"/>
                      <a:pt x="0" y="4"/>
                      <a:pt x="1" y="4"/>
                    </a:cubicBezTo>
                    <a:cubicBezTo>
                      <a:pt x="2" y="4"/>
                      <a:pt x="4" y="4"/>
                      <a:pt x="5" y="2"/>
                    </a:cubicBezTo>
                    <a:cubicBezTo>
                      <a:pt x="6" y="1"/>
                      <a:pt x="7" y="1"/>
                      <a:pt x="8" y="0"/>
                    </a:cubicBezTo>
                    <a:cubicBezTo>
                      <a:pt x="8" y="0"/>
                      <a:pt x="8" y="0"/>
                      <a:pt x="8" y="0"/>
                    </a:cubicBezTo>
                    <a:cubicBezTo>
                      <a:pt x="8" y="0"/>
                      <a:pt x="8" y="0"/>
                      <a:pt x="8" y="0"/>
                    </a:cubicBezTo>
                    <a:cubicBezTo>
                      <a:pt x="8" y="0"/>
                      <a:pt x="8" y="1"/>
                      <a:pt x="8" y="1"/>
                    </a:cubicBezTo>
                    <a:cubicBezTo>
                      <a:pt x="9" y="1"/>
                      <a:pt x="10" y="0"/>
                      <a:pt x="11" y="0"/>
                    </a:cubicBezTo>
                    <a:cubicBezTo>
                      <a:pt x="12" y="1"/>
                      <a:pt x="13" y="1"/>
                      <a:pt x="15" y="1"/>
                    </a:cubicBezTo>
                    <a:cubicBezTo>
                      <a:pt x="16" y="0"/>
                      <a:pt x="16" y="1"/>
                      <a:pt x="18" y="1"/>
                    </a:cubicBezTo>
                    <a:cubicBezTo>
                      <a:pt x="19" y="1"/>
                      <a:pt x="21" y="1"/>
                      <a:pt x="22" y="2"/>
                    </a:cubicBezTo>
                    <a:cubicBezTo>
                      <a:pt x="22" y="2"/>
                      <a:pt x="23" y="2"/>
                      <a:pt x="24" y="2"/>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1" name="Freeform 571"/>
              <p:cNvSpPr>
                <a:spLocks/>
              </p:cNvSpPr>
              <p:nvPr/>
            </p:nvSpPr>
            <p:spPr bwMode="auto">
              <a:xfrm>
                <a:off x="-3038" y="2025"/>
                <a:ext cx="165" cy="160"/>
              </a:xfrm>
              <a:custGeom>
                <a:avLst/>
                <a:gdLst>
                  <a:gd name="T0" fmla="*/ 50 w 50"/>
                  <a:gd name="T1" fmla="*/ 37 h 48"/>
                  <a:gd name="T2" fmla="*/ 50 w 50"/>
                  <a:gd name="T3" fmla="*/ 37 h 48"/>
                  <a:gd name="T4" fmla="*/ 47 w 50"/>
                  <a:gd name="T5" fmla="*/ 37 h 48"/>
                  <a:gd name="T6" fmla="*/ 42 w 50"/>
                  <a:gd name="T7" fmla="*/ 39 h 48"/>
                  <a:gd name="T8" fmla="*/ 44 w 50"/>
                  <a:gd name="T9" fmla="*/ 42 h 48"/>
                  <a:gd name="T10" fmla="*/ 42 w 50"/>
                  <a:gd name="T11" fmla="*/ 45 h 48"/>
                  <a:gd name="T12" fmla="*/ 40 w 50"/>
                  <a:gd name="T13" fmla="*/ 48 h 48"/>
                  <a:gd name="T14" fmla="*/ 40 w 50"/>
                  <a:gd name="T15" fmla="*/ 45 h 48"/>
                  <a:gd name="T16" fmla="*/ 39 w 50"/>
                  <a:gd name="T17" fmla="*/ 40 h 48"/>
                  <a:gd name="T18" fmla="*/ 38 w 50"/>
                  <a:gd name="T19" fmla="*/ 38 h 48"/>
                  <a:gd name="T20" fmla="*/ 35 w 50"/>
                  <a:gd name="T21" fmla="*/ 35 h 48"/>
                  <a:gd name="T22" fmla="*/ 31 w 50"/>
                  <a:gd name="T23" fmla="*/ 33 h 48"/>
                  <a:gd name="T24" fmla="*/ 27 w 50"/>
                  <a:gd name="T25" fmla="*/ 31 h 48"/>
                  <a:gd name="T26" fmla="*/ 21 w 50"/>
                  <a:gd name="T27" fmla="*/ 26 h 48"/>
                  <a:gd name="T28" fmla="*/ 17 w 50"/>
                  <a:gd name="T29" fmla="*/ 20 h 48"/>
                  <a:gd name="T30" fmla="*/ 15 w 50"/>
                  <a:gd name="T31" fmla="*/ 18 h 48"/>
                  <a:gd name="T32" fmla="*/ 9 w 50"/>
                  <a:gd name="T33" fmla="*/ 15 h 48"/>
                  <a:gd name="T34" fmla="*/ 6 w 50"/>
                  <a:gd name="T35" fmla="*/ 18 h 48"/>
                  <a:gd name="T36" fmla="*/ 4 w 50"/>
                  <a:gd name="T37" fmla="*/ 18 h 48"/>
                  <a:gd name="T38" fmla="*/ 5 w 50"/>
                  <a:gd name="T39" fmla="*/ 17 h 48"/>
                  <a:gd name="T40" fmla="*/ 3 w 50"/>
                  <a:gd name="T41" fmla="*/ 16 h 48"/>
                  <a:gd name="T42" fmla="*/ 2 w 50"/>
                  <a:gd name="T43" fmla="*/ 14 h 48"/>
                  <a:gd name="T44" fmla="*/ 0 w 50"/>
                  <a:gd name="T45" fmla="*/ 12 h 48"/>
                  <a:gd name="T46" fmla="*/ 1 w 50"/>
                  <a:gd name="T47" fmla="*/ 11 h 48"/>
                  <a:gd name="T48" fmla="*/ 2 w 50"/>
                  <a:gd name="T49" fmla="*/ 9 h 48"/>
                  <a:gd name="T50" fmla="*/ 2 w 50"/>
                  <a:gd name="T51" fmla="*/ 8 h 48"/>
                  <a:gd name="T52" fmla="*/ 2 w 50"/>
                  <a:gd name="T53" fmla="*/ 7 h 48"/>
                  <a:gd name="T54" fmla="*/ 2 w 50"/>
                  <a:gd name="T55" fmla="*/ 7 h 48"/>
                  <a:gd name="T56" fmla="*/ 5 w 50"/>
                  <a:gd name="T57" fmla="*/ 7 h 48"/>
                  <a:gd name="T58" fmla="*/ 8 w 50"/>
                  <a:gd name="T59" fmla="*/ 4 h 48"/>
                  <a:gd name="T60" fmla="*/ 10 w 50"/>
                  <a:gd name="T61" fmla="*/ 7 h 48"/>
                  <a:gd name="T62" fmla="*/ 11 w 50"/>
                  <a:gd name="T63" fmla="*/ 5 h 48"/>
                  <a:gd name="T64" fmla="*/ 13 w 50"/>
                  <a:gd name="T65" fmla="*/ 4 h 48"/>
                  <a:gd name="T66" fmla="*/ 15 w 50"/>
                  <a:gd name="T67" fmla="*/ 4 h 48"/>
                  <a:gd name="T68" fmla="*/ 16 w 50"/>
                  <a:gd name="T69" fmla="*/ 3 h 48"/>
                  <a:gd name="T70" fmla="*/ 17 w 50"/>
                  <a:gd name="T71" fmla="*/ 2 h 48"/>
                  <a:gd name="T72" fmla="*/ 18 w 50"/>
                  <a:gd name="T73" fmla="*/ 1 h 48"/>
                  <a:gd name="T74" fmla="*/ 18 w 50"/>
                  <a:gd name="T75" fmla="*/ 2 h 48"/>
                  <a:gd name="T76" fmla="*/ 21 w 50"/>
                  <a:gd name="T77" fmla="*/ 1 h 48"/>
                  <a:gd name="T78" fmla="*/ 24 w 50"/>
                  <a:gd name="T79" fmla="*/ 0 h 48"/>
                  <a:gd name="T80" fmla="*/ 25 w 50"/>
                  <a:gd name="T81" fmla="*/ 2 h 48"/>
                  <a:gd name="T82" fmla="*/ 25 w 50"/>
                  <a:gd name="T83" fmla="*/ 2 h 48"/>
                  <a:gd name="T84" fmla="*/ 26 w 50"/>
                  <a:gd name="T85" fmla="*/ 2 h 48"/>
                  <a:gd name="T86" fmla="*/ 27 w 50"/>
                  <a:gd name="T87" fmla="*/ 3 h 48"/>
                  <a:gd name="T88" fmla="*/ 27 w 50"/>
                  <a:gd name="T89" fmla="*/ 8 h 48"/>
                  <a:gd name="T90" fmla="*/ 25 w 50"/>
                  <a:gd name="T91" fmla="*/ 11 h 48"/>
                  <a:gd name="T92" fmla="*/ 25 w 50"/>
                  <a:gd name="T93" fmla="*/ 15 h 48"/>
                  <a:gd name="T94" fmla="*/ 31 w 50"/>
                  <a:gd name="T95" fmla="*/ 21 h 48"/>
                  <a:gd name="T96" fmla="*/ 38 w 50"/>
                  <a:gd name="T97" fmla="*/ 28 h 48"/>
                  <a:gd name="T98" fmla="*/ 41 w 50"/>
                  <a:gd name="T99" fmla="*/ 31 h 48"/>
                  <a:gd name="T100" fmla="*/ 50 w 50"/>
                  <a:gd name="T101"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 h="48">
                    <a:moveTo>
                      <a:pt x="50" y="37"/>
                    </a:moveTo>
                    <a:cubicBezTo>
                      <a:pt x="50" y="37"/>
                      <a:pt x="50" y="37"/>
                      <a:pt x="50" y="37"/>
                    </a:cubicBezTo>
                    <a:cubicBezTo>
                      <a:pt x="50" y="39"/>
                      <a:pt x="49" y="38"/>
                      <a:pt x="47" y="37"/>
                    </a:cubicBezTo>
                    <a:cubicBezTo>
                      <a:pt x="44" y="36"/>
                      <a:pt x="42" y="37"/>
                      <a:pt x="42" y="39"/>
                    </a:cubicBezTo>
                    <a:cubicBezTo>
                      <a:pt x="43" y="41"/>
                      <a:pt x="45" y="41"/>
                      <a:pt x="44" y="42"/>
                    </a:cubicBezTo>
                    <a:cubicBezTo>
                      <a:pt x="43" y="44"/>
                      <a:pt x="42" y="44"/>
                      <a:pt x="42" y="45"/>
                    </a:cubicBezTo>
                    <a:cubicBezTo>
                      <a:pt x="42" y="46"/>
                      <a:pt x="40" y="48"/>
                      <a:pt x="40" y="48"/>
                    </a:cubicBezTo>
                    <a:cubicBezTo>
                      <a:pt x="39" y="48"/>
                      <a:pt x="39" y="46"/>
                      <a:pt x="40" y="45"/>
                    </a:cubicBezTo>
                    <a:cubicBezTo>
                      <a:pt x="40" y="44"/>
                      <a:pt x="40" y="41"/>
                      <a:pt x="39" y="40"/>
                    </a:cubicBezTo>
                    <a:cubicBezTo>
                      <a:pt x="38" y="39"/>
                      <a:pt x="39" y="38"/>
                      <a:pt x="38" y="38"/>
                    </a:cubicBezTo>
                    <a:cubicBezTo>
                      <a:pt x="36" y="37"/>
                      <a:pt x="36" y="36"/>
                      <a:pt x="35" y="35"/>
                    </a:cubicBezTo>
                    <a:cubicBezTo>
                      <a:pt x="33" y="34"/>
                      <a:pt x="32" y="34"/>
                      <a:pt x="31" y="33"/>
                    </a:cubicBezTo>
                    <a:cubicBezTo>
                      <a:pt x="30" y="31"/>
                      <a:pt x="28" y="32"/>
                      <a:pt x="27" y="31"/>
                    </a:cubicBezTo>
                    <a:cubicBezTo>
                      <a:pt x="25" y="30"/>
                      <a:pt x="24" y="28"/>
                      <a:pt x="21" y="26"/>
                    </a:cubicBezTo>
                    <a:cubicBezTo>
                      <a:pt x="18" y="24"/>
                      <a:pt x="17" y="21"/>
                      <a:pt x="17" y="20"/>
                    </a:cubicBezTo>
                    <a:cubicBezTo>
                      <a:pt x="17" y="19"/>
                      <a:pt x="16" y="19"/>
                      <a:pt x="15" y="18"/>
                    </a:cubicBezTo>
                    <a:cubicBezTo>
                      <a:pt x="15" y="16"/>
                      <a:pt x="12" y="15"/>
                      <a:pt x="9" y="15"/>
                    </a:cubicBezTo>
                    <a:cubicBezTo>
                      <a:pt x="7" y="16"/>
                      <a:pt x="8" y="17"/>
                      <a:pt x="6" y="18"/>
                    </a:cubicBezTo>
                    <a:cubicBezTo>
                      <a:pt x="6" y="18"/>
                      <a:pt x="5" y="18"/>
                      <a:pt x="4" y="18"/>
                    </a:cubicBezTo>
                    <a:cubicBezTo>
                      <a:pt x="4" y="18"/>
                      <a:pt x="4" y="17"/>
                      <a:pt x="5" y="17"/>
                    </a:cubicBezTo>
                    <a:cubicBezTo>
                      <a:pt x="5" y="16"/>
                      <a:pt x="4" y="16"/>
                      <a:pt x="3" y="16"/>
                    </a:cubicBezTo>
                    <a:cubicBezTo>
                      <a:pt x="2" y="16"/>
                      <a:pt x="1" y="15"/>
                      <a:pt x="2" y="14"/>
                    </a:cubicBezTo>
                    <a:cubicBezTo>
                      <a:pt x="2" y="13"/>
                      <a:pt x="1" y="13"/>
                      <a:pt x="0" y="12"/>
                    </a:cubicBezTo>
                    <a:cubicBezTo>
                      <a:pt x="0" y="11"/>
                      <a:pt x="1" y="11"/>
                      <a:pt x="1" y="11"/>
                    </a:cubicBezTo>
                    <a:cubicBezTo>
                      <a:pt x="2" y="11"/>
                      <a:pt x="3" y="9"/>
                      <a:pt x="2" y="9"/>
                    </a:cubicBezTo>
                    <a:cubicBezTo>
                      <a:pt x="2" y="9"/>
                      <a:pt x="2" y="8"/>
                      <a:pt x="2" y="8"/>
                    </a:cubicBezTo>
                    <a:cubicBezTo>
                      <a:pt x="2" y="8"/>
                      <a:pt x="2" y="8"/>
                      <a:pt x="2" y="7"/>
                    </a:cubicBezTo>
                    <a:cubicBezTo>
                      <a:pt x="2" y="7"/>
                      <a:pt x="2" y="7"/>
                      <a:pt x="2" y="7"/>
                    </a:cubicBezTo>
                    <a:cubicBezTo>
                      <a:pt x="3" y="7"/>
                      <a:pt x="5" y="7"/>
                      <a:pt x="5" y="7"/>
                    </a:cubicBezTo>
                    <a:cubicBezTo>
                      <a:pt x="6" y="7"/>
                      <a:pt x="7" y="4"/>
                      <a:pt x="8" y="4"/>
                    </a:cubicBezTo>
                    <a:cubicBezTo>
                      <a:pt x="8" y="3"/>
                      <a:pt x="9" y="6"/>
                      <a:pt x="10" y="7"/>
                    </a:cubicBezTo>
                    <a:cubicBezTo>
                      <a:pt x="11" y="8"/>
                      <a:pt x="11" y="6"/>
                      <a:pt x="11" y="5"/>
                    </a:cubicBezTo>
                    <a:cubicBezTo>
                      <a:pt x="11" y="4"/>
                      <a:pt x="12" y="4"/>
                      <a:pt x="13" y="4"/>
                    </a:cubicBezTo>
                    <a:cubicBezTo>
                      <a:pt x="13" y="4"/>
                      <a:pt x="15" y="5"/>
                      <a:pt x="15" y="4"/>
                    </a:cubicBezTo>
                    <a:cubicBezTo>
                      <a:pt x="15" y="3"/>
                      <a:pt x="16" y="3"/>
                      <a:pt x="16" y="3"/>
                    </a:cubicBezTo>
                    <a:cubicBezTo>
                      <a:pt x="17" y="3"/>
                      <a:pt x="17" y="2"/>
                      <a:pt x="17" y="2"/>
                    </a:cubicBezTo>
                    <a:cubicBezTo>
                      <a:pt x="18" y="1"/>
                      <a:pt x="18" y="1"/>
                      <a:pt x="18" y="1"/>
                    </a:cubicBezTo>
                    <a:cubicBezTo>
                      <a:pt x="18" y="1"/>
                      <a:pt x="18" y="2"/>
                      <a:pt x="18" y="2"/>
                    </a:cubicBezTo>
                    <a:cubicBezTo>
                      <a:pt x="19" y="2"/>
                      <a:pt x="20" y="1"/>
                      <a:pt x="21" y="1"/>
                    </a:cubicBezTo>
                    <a:cubicBezTo>
                      <a:pt x="21" y="0"/>
                      <a:pt x="24" y="0"/>
                      <a:pt x="24" y="0"/>
                    </a:cubicBezTo>
                    <a:cubicBezTo>
                      <a:pt x="25" y="0"/>
                      <a:pt x="25" y="2"/>
                      <a:pt x="25" y="2"/>
                    </a:cubicBezTo>
                    <a:cubicBezTo>
                      <a:pt x="25" y="2"/>
                      <a:pt x="25" y="2"/>
                      <a:pt x="25" y="2"/>
                    </a:cubicBezTo>
                    <a:cubicBezTo>
                      <a:pt x="26" y="2"/>
                      <a:pt x="26" y="2"/>
                      <a:pt x="26" y="2"/>
                    </a:cubicBezTo>
                    <a:cubicBezTo>
                      <a:pt x="26" y="2"/>
                      <a:pt x="27" y="3"/>
                      <a:pt x="27" y="3"/>
                    </a:cubicBezTo>
                    <a:cubicBezTo>
                      <a:pt x="27" y="4"/>
                      <a:pt x="27" y="6"/>
                      <a:pt x="27" y="8"/>
                    </a:cubicBezTo>
                    <a:cubicBezTo>
                      <a:pt x="26" y="9"/>
                      <a:pt x="25" y="10"/>
                      <a:pt x="25" y="11"/>
                    </a:cubicBezTo>
                    <a:cubicBezTo>
                      <a:pt x="26" y="13"/>
                      <a:pt x="24" y="13"/>
                      <a:pt x="25" y="15"/>
                    </a:cubicBezTo>
                    <a:cubicBezTo>
                      <a:pt x="26" y="17"/>
                      <a:pt x="30" y="18"/>
                      <a:pt x="31" y="21"/>
                    </a:cubicBezTo>
                    <a:cubicBezTo>
                      <a:pt x="32" y="25"/>
                      <a:pt x="35" y="29"/>
                      <a:pt x="38" y="28"/>
                    </a:cubicBezTo>
                    <a:cubicBezTo>
                      <a:pt x="41" y="28"/>
                      <a:pt x="40" y="30"/>
                      <a:pt x="41" y="31"/>
                    </a:cubicBezTo>
                    <a:cubicBezTo>
                      <a:pt x="43" y="32"/>
                      <a:pt x="49" y="35"/>
                      <a:pt x="50" y="37"/>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2" name="Freeform 572"/>
              <p:cNvSpPr>
                <a:spLocks/>
              </p:cNvSpPr>
              <p:nvPr/>
            </p:nvSpPr>
            <p:spPr bwMode="auto">
              <a:xfrm>
                <a:off x="-2949" y="2029"/>
                <a:ext cx="50" cy="26"/>
              </a:xfrm>
              <a:custGeom>
                <a:avLst/>
                <a:gdLst>
                  <a:gd name="T0" fmla="*/ 15 w 15"/>
                  <a:gd name="T1" fmla="*/ 2 h 8"/>
                  <a:gd name="T2" fmla="*/ 15 w 15"/>
                  <a:gd name="T3" fmla="*/ 2 h 8"/>
                  <a:gd name="T4" fmla="*/ 15 w 15"/>
                  <a:gd name="T5" fmla="*/ 2 h 8"/>
                  <a:gd name="T6" fmla="*/ 12 w 15"/>
                  <a:gd name="T7" fmla="*/ 4 h 8"/>
                  <a:gd name="T8" fmla="*/ 11 w 15"/>
                  <a:gd name="T9" fmla="*/ 6 h 8"/>
                  <a:gd name="T10" fmla="*/ 9 w 15"/>
                  <a:gd name="T11" fmla="*/ 8 h 8"/>
                  <a:gd name="T12" fmla="*/ 7 w 15"/>
                  <a:gd name="T13" fmla="*/ 8 h 8"/>
                  <a:gd name="T14" fmla="*/ 4 w 15"/>
                  <a:gd name="T15" fmla="*/ 8 h 8"/>
                  <a:gd name="T16" fmla="*/ 3 w 15"/>
                  <a:gd name="T17" fmla="*/ 7 h 8"/>
                  <a:gd name="T18" fmla="*/ 0 w 15"/>
                  <a:gd name="T19" fmla="*/ 7 h 8"/>
                  <a:gd name="T20" fmla="*/ 0 w 15"/>
                  <a:gd name="T21" fmla="*/ 2 h 8"/>
                  <a:gd name="T22" fmla="*/ 2 w 15"/>
                  <a:gd name="T23" fmla="*/ 2 h 8"/>
                  <a:gd name="T24" fmla="*/ 7 w 15"/>
                  <a:gd name="T25" fmla="*/ 3 h 8"/>
                  <a:gd name="T26" fmla="*/ 11 w 15"/>
                  <a:gd name="T27" fmla="*/ 1 h 8"/>
                  <a:gd name="T28" fmla="*/ 14 w 15"/>
                  <a:gd name="T29" fmla="*/ 0 h 8"/>
                  <a:gd name="T30" fmla="*/ 14 w 15"/>
                  <a:gd name="T31" fmla="*/ 0 h 8"/>
                  <a:gd name="T32" fmla="*/ 15 w 15"/>
                  <a:gd name="T33" fmla="*/ 2 h 8"/>
                  <a:gd name="T34" fmla="*/ 15 w 15"/>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8">
                    <a:moveTo>
                      <a:pt x="15" y="2"/>
                    </a:moveTo>
                    <a:cubicBezTo>
                      <a:pt x="15" y="2"/>
                      <a:pt x="15" y="2"/>
                      <a:pt x="15" y="2"/>
                    </a:cubicBezTo>
                    <a:cubicBezTo>
                      <a:pt x="15" y="2"/>
                      <a:pt x="15" y="2"/>
                      <a:pt x="15" y="2"/>
                    </a:cubicBezTo>
                    <a:cubicBezTo>
                      <a:pt x="14" y="2"/>
                      <a:pt x="13" y="4"/>
                      <a:pt x="12" y="4"/>
                    </a:cubicBezTo>
                    <a:cubicBezTo>
                      <a:pt x="11" y="4"/>
                      <a:pt x="12" y="6"/>
                      <a:pt x="11" y="6"/>
                    </a:cubicBezTo>
                    <a:cubicBezTo>
                      <a:pt x="10" y="6"/>
                      <a:pt x="10" y="7"/>
                      <a:pt x="9" y="8"/>
                    </a:cubicBezTo>
                    <a:cubicBezTo>
                      <a:pt x="9" y="8"/>
                      <a:pt x="8" y="7"/>
                      <a:pt x="7" y="8"/>
                    </a:cubicBezTo>
                    <a:cubicBezTo>
                      <a:pt x="6" y="8"/>
                      <a:pt x="5" y="8"/>
                      <a:pt x="4" y="8"/>
                    </a:cubicBezTo>
                    <a:cubicBezTo>
                      <a:pt x="4" y="8"/>
                      <a:pt x="3" y="7"/>
                      <a:pt x="3" y="7"/>
                    </a:cubicBezTo>
                    <a:cubicBezTo>
                      <a:pt x="2" y="7"/>
                      <a:pt x="1" y="7"/>
                      <a:pt x="0" y="7"/>
                    </a:cubicBezTo>
                    <a:cubicBezTo>
                      <a:pt x="0" y="5"/>
                      <a:pt x="0" y="3"/>
                      <a:pt x="0" y="2"/>
                    </a:cubicBezTo>
                    <a:cubicBezTo>
                      <a:pt x="1" y="2"/>
                      <a:pt x="2" y="2"/>
                      <a:pt x="2" y="2"/>
                    </a:cubicBezTo>
                    <a:cubicBezTo>
                      <a:pt x="4" y="2"/>
                      <a:pt x="6" y="3"/>
                      <a:pt x="7" y="3"/>
                    </a:cubicBezTo>
                    <a:cubicBezTo>
                      <a:pt x="8" y="3"/>
                      <a:pt x="9" y="1"/>
                      <a:pt x="11" y="1"/>
                    </a:cubicBezTo>
                    <a:cubicBezTo>
                      <a:pt x="12" y="1"/>
                      <a:pt x="13" y="0"/>
                      <a:pt x="14" y="0"/>
                    </a:cubicBezTo>
                    <a:cubicBezTo>
                      <a:pt x="14" y="0"/>
                      <a:pt x="14" y="0"/>
                      <a:pt x="14" y="0"/>
                    </a:cubicBezTo>
                    <a:cubicBezTo>
                      <a:pt x="14" y="0"/>
                      <a:pt x="14" y="1"/>
                      <a:pt x="15" y="2"/>
                    </a:cubicBezTo>
                    <a:cubicBezTo>
                      <a:pt x="15" y="2"/>
                      <a:pt x="15" y="2"/>
                      <a:pt x="15" y="2"/>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3" name="Freeform 573"/>
              <p:cNvSpPr>
                <a:spLocks/>
              </p:cNvSpPr>
              <p:nvPr/>
            </p:nvSpPr>
            <p:spPr bwMode="auto">
              <a:xfrm>
                <a:off x="-2955" y="2182"/>
                <a:ext cx="43" cy="26"/>
              </a:xfrm>
              <a:custGeom>
                <a:avLst/>
                <a:gdLst>
                  <a:gd name="T0" fmla="*/ 10 w 13"/>
                  <a:gd name="T1" fmla="*/ 1 h 8"/>
                  <a:gd name="T2" fmla="*/ 13 w 13"/>
                  <a:gd name="T3" fmla="*/ 1 h 8"/>
                  <a:gd name="T4" fmla="*/ 11 w 13"/>
                  <a:gd name="T5" fmla="*/ 5 h 8"/>
                  <a:gd name="T6" fmla="*/ 10 w 13"/>
                  <a:gd name="T7" fmla="*/ 8 h 8"/>
                  <a:gd name="T8" fmla="*/ 5 w 13"/>
                  <a:gd name="T9" fmla="*/ 5 h 8"/>
                  <a:gd name="T10" fmla="*/ 1 w 13"/>
                  <a:gd name="T11" fmla="*/ 2 h 8"/>
                  <a:gd name="T12" fmla="*/ 4 w 13"/>
                  <a:gd name="T13" fmla="*/ 1 h 8"/>
                  <a:gd name="T14" fmla="*/ 10 w 13"/>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
                    <a:moveTo>
                      <a:pt x="10" y="1"/>
                    </a:moveTo>
                    <a:cubicBezTo>
                      <a:pt x="12" y="0"/>
                      <a:pt x="13" y="1"/>
                      <a:pt x="13" y="1"/>
                    </a:cubicBezTo>
                    <a:cubicBezTo>
                      <a:pt x="13" y="1"/>
                      <a:pt x="11" y="3"/>
                      <a:pt x="11" y="5"/>
                    </a:cubicBezTo>
                    <a:cubicBezTo>
                      <a:pt x="12" y="7"/>
                      <a:pt x="11" y="8"/>
                      <a:pt x="10" y="8"/>
                    </a:cubicBezTo>
                    <a:cubicBezTo>
                      <a:pt x="9" y="8"/>
                      <a:pt x="8" y="6"/>
                      <a:pt x="5" y="5"/>
                    </a:cubicBezTo>
                    <a:cubicBezTo>
                      <a:pt x="2" y="4"/>
                      <a:pt x="1" y="3"/>
                      <a:pt x="1" y="2"/>
                    </a:cubicBezTo>
                    <a:cubicBezTo>
                      <a:pt x="0" y="1"/>
                      <a:pt x="3" y="0"/>
                      <a:pt x="4" y="1"/>
                    </a:cubicBezTo>
                    <a:cubicBezTo>
                      <a:pt x="6" y="1"/>
                      <a:pt x="7" y="1"/>
                      <a:pt x="10" y="1"/>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4" name="Freeform 574"/>
              <p:cNvSpPr>
                <a:spLocks/>
              </p:cNvSpPr>
              <p:nvPr/>
            </p:nvSpPr>
            <p:spPr bwMode="auto">
              <a:xfrm>
                <a:off x="-3258" y="2202"/>
                <a:ext cx="296" cy="290"/>
              </a:xfrm>
              <a:custGeom>
                <a:avLst/>
                <a:gdLst>
                  <a:gd name="T0" fmla="*/ 90 w 90"/>
                  <a:gd name="T1" fmla="*/ 66 h 87"/>
                  <a:gd name="T2" fmla="*/ 90 w 90"/>
                  <a:gd name="T3" fmla="*/ 66 h 87"/>
                  <a:gd name="T4" fmla="*/ 72 w 90"/>
                  <a:gd name="T5" fmla="*/ 78 h 87"/>
                  <a:gd name="T6" fmla="*/ 64 w 90"/>
                  <a:gd name="T7" fmla="*/ 84 h 87"/>
                  <a:gd name="T8" fmla="*/ 57 w 90"/>
                  <a:gd name="T9" fmla="*/ 86 h 87"/>
                  <a:gd name="T10" fmla="*/ 56 w 90"/>
                  <a:gd name="T11" fmla="*/ 86 h 87"/>
                  <a:gd name="T12" fmla="*/ 53 w 90"/>
                  <a:gd name="T13" fmla="*/ 87 h 87"/>
                  <a:gd name="T14" fmla="*/ 51 w 90"/>
                  <a:gd name="T15" fmla="*/ 82 h 87"/>
                  <a:gd name="T16" fmla="*/ 46 w 90"/>
                  <a:gd name="T17" fmla="*/ 81 h 87"/>
                  <a:gd name="T18" fmla="*/ 43 w 90"/>
                  <a:gd name="T19" fmla="*/ 77 h 87"/>
                  <a:gd name="T20" fmla="*/ 39 w 90"/>
                  <a:gd name="T21" fmla="*/ 74 h 87"/>
                  <a:gd name="T22" fmla="*/ 38 w 90"/>
                  <a:gd name="T23" fmla="*/ 73 h 87"/>
                  <a:gd name="T24" fmla="*/ 16 w 90"/>
                  <a:gd name="T25" fmla="*/ 59 h 87"/>
                  <a:gd name="T26" fmla="*/ 2 w 90"/>
                  <a:gd name="T27" fmla="*/ 50 h 87"/>
                  <a:gd name="T28" fmla="*/ 1 w 90"/>
                  <a:gd name="T29" fmla="*/ 49 h 87"/>
                  <a:gd name="T30" fmla="*/ 1 w 90"/>
                  <a:gd name="T31" fmla="*/ 49 h 87"/>
                  <a:gd name="T32" fmla="*/ 0 w 90"/>
                  <a:gd name="T33" fmla="*/ 48 h 87"/>
                  <a:gd name="T34" fmla="*/ 0 w 90"/>
                  <a:gd name="T35" fmla="*/ 42 h 87"/>
                  <a:gd name="T36" fmla="*/ 7 w 90"/>
                  <a:gd name="T37" fmla="*/ 37 h 87"/>
                  <a:gd name="T38" fmla="*/ 9 w 90"/>
                  <a:gd name="T39" fmla="*/ 37 h 87"/>
                  <a:gd name="T40" fmla="*/ 13 w 90"/>
                  <a:gd name="T41" fmla="*/ 36 h 87"/>
                  <a:gd name="T42" fmla="*/ 16 w 90"/>
                  <a:gd name="T43" fmla="*/ 33 h 87"/>
                  <a:gd name="T44" fmla="*/ 19 w 90"/>
                  <a:gd name="T45" fmla="*/ 32 h 87"/>
                  <a:gd name="T46" fmla="*/ 21 w 90"/>
                  <a:gd name="T47" fmla="*/ 31 h 87"/>
                  <a:gd name="T48" fmla="*/ 21 w 90"/>
                  <a:gd name="T49" fmla="*/ 28 h 87"/>
                  <a:gd name="T50" fmla="*/ 23 w 90"/>
                  <a:gd name="T51" fmla="*/ 27 h 87"/>
                  <a:gd name="T52" fmla="*/ 25 w 90"/>
                  <a:gd name="T53" fmla="*/ 25 h 87"/>
                  <a:gd name="T54" fmla="*/ 32 w 90"/>
                  <a:gd name="T55" fmla="*/ 25 h 87"/>
                  <a:gd name="T56" fmla="*/ 33 w 90"/>
                  <a:gd name="T57" fmla="*/ 23 h 87"/>
                  <a:gd name="T58" fmla="*/ 31 w 90"/>
                  <a:gd name="T59" fmla="*/ 20 h 87"/>
                  <a:gd name="T60" fmla="*/ 31 w 90"/>
                  <a:gd name="T61" fmla="*/ 16 h 87"/>
                  <a:gd name="T62" fmla="*/ 29 w 90"/>
                  <a:gd name="T63" fmla="*/ 12 h 87"/>
                  <a:gd name="T64" fmla="*/ 29 w 90"/>
                  <a:gd name="T65" fmla="*/ 11 h 87"/>
                  <a:gd name="T66" fmla="*/ 30 w 90"/>
                  <a:gd name="T67" fmla="*/ 10 h 87"/>
                  <a:gd name="T68" fmla="*/ 37 w 90"/>
                  <a:gd name="T69" fmla="*/ 6 h 87"/>
                  <a:gd name="T70" fmla="*/ 44 w 90"/>
                  <a:gd name="T71" fmla="*/ 3 h 87"/>
                  <a:gd name="T72" fmla="*/ 60 w 90"/>
                  <a:gd name="T73" fmla="*/ 2 h 87"/>
                  <a:gd name="T74" fmla="*/ 66 w 90"/>
                  <a:gd name="T75" fmla="*/ 0 h 87"/>
                  <a:gd name="T76" fmla="*/ 71 w 90"/>
                  <a:gd name="T77" fmla="*/ 0 h 87"/>
                  <a:gd name="T78" fmla="*/ 75 w 90"/>
                  <a:gd name="T79" fmla="*/ 1 h 87"/>
                  <a:gd name="T80" fmla="*/ 75 w 90"/>
                  <a:gd name="T81" fmla="*/ 8 h 87"/>
                  <a:gd name="T82" fmla="*/ 74 w 90"/>
                  <a:gd name="T83" fmla="*/ 12 h 87"/>
                  <a:gd name="T84" fmla="*/ 71 w 90"/>
                  <a:gd name="T85" fmla="*/ 15 h 87"/>
                  <a:gd name="T86" fmla="*/ 73 w 90"/>
                  <a:gd name="T87" fmla="*/ 20 h 87"/>
                  <a:gd name="T88" fmla="*/ 74 w 90"/>
                  <a:gd name="T89" fmla="*/ 23 h 87"/>
                  <a:gd name="T90" fmla="*/ 78 w 90"/>
                  <a:gd name="T91" fmla="*/ 25 h 87"/>
                  <a:gd name="T92" fmla="*/ 80 w 90"/>
                  <a:gd name="T93" fmla="*/ 33 h 87"/>
                  <a:gd name="T94" fmla="*/ 80 w 90"/>
                  <a:gd name="T95" fmla="*/ 34 h 87"/>
                  <a:gd name="T96" fmla="*/ 79 w 90"/>
                  <a:gd name="T97" fmla="*/ 35 h 87"/>
                  <a:gd name="T98" fmla="*/ 79 w 90"/>
                  <a:gd name="T99" fmla="*/ 35 h 87"/>
                  <a:gd name="T100" fmla="*/ 81 w 90"/>
                  <a:gd name="T101" fmla="*/ 39 h 87"/>
                  <a:gd name="T102" fmla="*/ 81 w 90"/>
                  <a:gd name="T103" fmla="*/ 44 h 87"/>
                  <a:gd name="T104" fmla="*/ 81 w 90"/>
                  <a:gd name="T105" fmla="*/ 47 h 87"/>
                  <a:gd name="T106" fmla="*/ 81 w 90"/>
                  <a:gd name="T107" fmla="*/ 49 h 87"/>
                  <a:gd name="T108" fmla="*/ 81 w 90"/>
                  <a:gd name="T109" fmla="*/ 51 h 87"/>
                  <a:gd name="T110" fmla="*/ 80 w 90"/>
                  <a:gd name="T111" fmla="*/ 53 h 87"/>
                  <a:gd name="T112" fmla="*/ 81 w 90"/>
                  <a:gd name="T113" fmla="*/ 56 h 87"/>
                  <a:gd name="T114" fmla="*/ 82 w 90"/>
                  <a:gd name="T115" fmla="*/ 59 h 87"/>
                  <a:gd name="T116" fmla="*/ 85 w 90"/>
                  <a:gd name="T117" fmla="*/ 61 h 87"/>
                  <a:gd name="T118" fmla="*/ 88 w 90"/>
                  <a:gd name="T119" fmla="*/ 62 h 87"/>
                  <a:gd name="T120" fmla="*/ 90 w 90"/>
                  <a:gd name="T121"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87">
                    <a:moveTo>
                      <a:pt x="90" y="66"/>
                    </a:moveTo>
                    <a:cubicBezTo>
                      <a:pt x="90" y="66"/>
                      <a:pt x="90" y="66"/>
                      <a:pt x="90" y="66"/>
                    </a:cubicBezTo>
                    <a:cubicBezTo>
                      <a:pt x="72" y="78"/>
                      <a:pt x="72" y="78"/>
                      <a:pt x="72" y="78"/>
                    </a:cubicBezTo>
                    <a:cubicBezTo>
                      <a:pt x="64" y="84"/>
                      <a:pt x="64" y="84"/>
                      <a:pt x="64" y="84"/>
                    </a:cubicBezTo>
                    <a:cubicBezTo>
                      <a:pt x="64" y="84"/>
                      <a:pt x="59" y="86"/>
                      <a:pt x="57" y="86"/>
                    </a:cubicBezTo>
                    <a:cubicBezTo>
                      <a:pt x="57" y="86"/>
                      <a:pt x="57" y="86"/>
                      <a:pt x="56" y="86"/>
                    </a:cubicBezTo>
                    <a:cubicBezTo>
                      <a:pt x="55" y="87"/>
                      <a:pt x="53" y="87"/>
                      <a:pt x="53" y="87"/>
                    </a:cubicBezTo>
                    <a:cubicBezTo>
                      <a:pt x="53" y="87"/>
                      <a:pt x="53" y="84"/>
                      <a:pt x="51" y="82"/>
                    </a:cubicBezTo>
                    <a:cubicBezTo>
                      <a:pt x="48" y="81"/>
                      <a:pt x="46" y="81"/>
                      <a:pt x="46" y="81"/>
                    </a:cubicBezTo>
                    <a:cubicBezTo>
                      <a:pt x="46" y="81"/>
                      <a:pt x="44" y="78"/>
                      <a:pt x="43" y="77"/>
                    </a:cubicBezTo>
                    <a:cubicBezTo>
                      <a:pt x="43" y="77"/>
                      <a:pt x="41" y="76"/>
                      <a:pt x="39" y="74"/>
                    </a:cubicBezTo>
                    <a:cubicBezTo>
                      <a:pt x="38" y="74"/>
                      <a:pt x="38" y="74"/>
                      <a:pt x="38" y="73"/>
                    </a:cubicBezTo>
                    <a:cubicBezTo>
                      <a:pt x="33" y="70"/>
                      <a:pt x="24" y="64"/>
                      <a:pt x="16" y="59"/>
                    </a:cubicBezTo>
                    <a:cubicBezTo>
                      <a:pt x="10" y="55"/>
                      <a:pt x="5" y="51"/>
                      <a:pt x="2" y="50"/>
                    </a:cubicBezTo>
                    <a:cubicBezTo>
                      <a:pt x="2" y="50"/>
                      <a:pt x="2" y="49"/>
                      <a:pt x="1" y="49"/>
                    </a:cubicBezTo>
                    <a:cubicBezTo>
                      <a:pt x="1" y="49"/>
                      <a:pt x="1" y="49"/>
                      <a:pt x="1" y="49"/>
                    </a:cubicBezTo>
                    <a:cubicBezTo>
                      <a:pt x="0" y="48"/>
                      <a:pt x="0" y="48"/>
                      <a:pt x="0" y="48"/>
                    </a:cubicBezTo>
                    <a:cubicBezTo>
                      <a:pt x="0" y="45"/>
                      <a:pt x="0" y="42"/>
                      <a:pt x="0" y="42"/>
                    </a:cubicBezTo>
                    <a:cubicBezTo>
                      <a:pt x="0" y="41"/>
                      <a:pt x="6" y="38"/>
                      <a:pt x="7" y="37"/>
                    </a:cubicBezTo>
                    <a:cubicBezTo>
                      <a:pt x="8" y="37"/>
                      <a:pt x="9" y="38"/>
                      <a:pt x="9" y="37"/>
                    </a:cubicBezTo>
                    <a:cubicBezTo>
                      <a:pt x="9" y="35"/>
                      <a:pt x="12" y="36"/>
                      <a:pt x="13" y="36"/>
                    </a:cubicBezTo>
                    <a:cubicBezTo>
                      <a:pt x="15" y="35"/>
                      <a:pt x="16" y="34"/>
                      <a:pt x="16" y="33"/>
                    </a:cubicBezTo>
                    <a:cubicBezTo>
                      <a:pt x="16" y="32"/>
                      <a:pt x="18" y="32"/>
                      <a:pt x="19" y="32"/>
                    </a:cubicBezTo>
                    <a:cubicBezTo>
                      <a:pt x="20" y="32"/>
                      <a:pt x="20" y="31"/>
                      <a:pt x="21" y="31"/>
                    </a:cubicBezTo>
                    <a:cubicBezTo>
                      <a:pt x="22" y="31"/>
                      <a:pt x="21" y="30"/>
                      <a:pt x="21" y="28"/>
                    </a:cubicBezTo>
                    <a:cubicBezTo>
                      <a:pt x="22" y="27"/>
                      <a:pt x="22" y="27"/>
                      <a:pt x="23" y="27"/>
                    </a:cubicBezTo>
                    <a:cubicBezTo>
                      <a:pt x="24" y="27"/>
                      <a:pt x="25" y="26"/>
                      <a:pt x="25" y="25"/>
                    </a:cubicBezTo>
                    <a:cubicBezTo>
                      <a:pt x="25" y="25"/>
                      <a:pt x="31" y="25"/>
                      <a:pt x="32" y="25"/>
                    </a:cubicBezTo>
                    <a:cubicBezTo>
                      <a:pt x="33" y="25"/>
                      <a:pt x="33" y="24"/>
                      <a:pt x="33" y="23"/>
                    </a:cubicBezTo>
                    <a:cubicBezTo>
                      <a:pt x="33" y="23"/>
                      <a:pt x="32" y="21"/>
                      <a:pt x="31" y="20"/>
                    </a:cubicBezTo>
                    <a:cubicBezTo>
                      <a:pt x="30" y="20"/>
                      <a:pt x="31" y="18"/>
                      <a:pt x="31" y="16"/>
                    </a:cubicBezTo>
                    <a:cubicBezTo>
                      <a:pt x="31" y="15"/>
                      <a:pt x="30" y="13"/>
                      <a:pt x="29" y="12"/>
                    </a:cubicBezTo>
                    <a:cubicBezTo>
                      <a:pt x="29" y="12"/>
                      <a:pt x="29" y="11"/>
                      <a:pt x="29" y="11"/>
                    </a:cubicBezTo>
                    <a:cubicBezTo>
                      <a:pt x="29" y="11"/>
                      <a:pt x="30" y="10"/>
                      <a:pt x="30" y="10"/>
                    </a:cubicBezTo>
                    <a:cubicBezTo>
                      <a:pt x="32" y="8"/>
                      <a:pt x="35" y="6"/>
                      <a:pt x="37" y="6"/>
                    </a:cubicBezTo>
                    <a:cubicBezTo>
                      <a:pt x="39" y="6"/>
                      <a:pt x="41" y="3"/>
                      <a:pt x="44" y="3"/>
                    </a:cubicBezTo>
                    <a:cubicBezTo>
                      <a:pt x="47" y="3"/>
                      <a:pt x="59" y="1"/>
                      <a:pt x="60" y="2"/>
                    </a:cubicBezTo>
                    <a:cubicBezTo>
                      <a:pt x="62" y="3"/>
                      <a:pt x="65" y="1"/>
                      <a:pt x="66" y="0"/>
                    </a:cubicBezTo>
                    <a:cubicBezTo>
                      <a:pt x="68" y="0"/>
                      <a:pt x="70" y="0"/>
                      <a:pt x="71" y="0"/>
                    </a:cubicBezTo>
                    <a:cubicBezTo>
                      <a:pt x="71" y="0"/>
                      <a:pt x="73" y="1"/>
                      <a:pt x="75" y="1"/>
                    </a:cubicBezTo>
                    <a:cubicBezTo>
                      <a:pt x="75" y="3"/>
                      <a:pt x="74" y="7"/>
                      <a:pt x="75" y="8"/>
                    </a:cubicBezTo>
                    <a:cubicBezTo>
                      <a:pt x="76" y="9"/>
                      <a:pt x="75" y="12"/>
                      <a:pt x="74" y="12"/>
                    </a:cubicBezTo>
                    <a:cubicBezTo>
                      <a:pt x="73" y="13"/>
                      <a:pt x="72" y="15"/>
                      <a:pt x="71" y="15"/>
                    </a:cubicBezTo>
                    <a:cubicBezTo>
                      <a:pt x="70" y="15"/>
                      <a:pt x="71" y="19"/>
                      <a:pt x="73" y="20"/>
                    </a:cubicBezTo>
                    <a:cubicBezTo>
                      <a:pt x="74" y="21"/>
                      <a:pt x="74" y="22"/>
                      <a:pt x="74" y="23"/>
                    </a:cubicBezTo>
                    <a:cubicBezTo>
                      <a:pt x="74" y="23"/>
                      <a:pt x="77" y="24"/>
                      <a:pt x="78" y="25"/>
                    </a:cubicBezTo>
                    <a:cubicBezTo>
                      <a:pt x="79" y="26"/>
                      <a:pt x="80" y="31"/>
                      <a:pt x="80" y="33"/>
                    </a:cubicBezTo>
                    <a:cubicBezTo>
                      <a:pt x="80" y="33"/>
                      <a:pt x="80" y="34"/>
                      <a:pt x="80" y="34"/>
                    </a:cubicBezTo>
                    <a:cubicBezTo>
                      <a:pt x="80" y="34"/>
                      <a:pt x="80" y="35"/>
                      <a:pt x="79" y="35"/>
                    </a:cubicBezTo>
                    <a:cubicBezTo>
                      <a:pt x="79" y="35"/>
                      <a:pt x="79" y="35"/>
                      <a:pt x="79" y="35"/>
                    </a:cubicBezTo>
                    <a:cubicBezTo>
                      <a:pt x="79" y="36"/>
                      <a:pt x="80" y="37"/>
                      <a:pt x="81" y="39"/>
                    </a:cubicBezTo>
                    <a:cubicBezTo>
                      <a:pt x="82" y="41"/>
                      <a:pt x="80" y="42"/>
                      <a:pt x="81" y="44"/>
                    </a:cubicBezTo>
                    <a:cubicBezTo>
                      <a:pt x="82" y="45"/>
                      <a:pt x="81" y="46"/>
                      <a:pt x="81" y="47"/>
                    </a:cubicBezTo>
                    <a:cubicBezTo>
                      <a:pt x="80" y="47"/>
                      <a:pt x="81" y="48"/>
                      <a:pt x="81" y="49"/>
                    </a:cubicBezTo>
                    <a:cubicBezTo>
                      <a:pt x="81" y="50"/>
                      <a:pt x="82" y="51"/>
                      <a:pt x="81" y="51"/>
                    </a:cubicBezTo>
                    <a:cubicBezTo>
                      <a:pt x="81" y="51"/>
                      <a:pt x="80" y="53"/>
                      <a:pt x="80" y="53"/>
                    </a:cubicBezTo>
                    <a:cubicBezTo>
                      <a:pt x="80" y="54"/>
                      <a:pt x="81" y="55"/>
                      <a:pt x="81" y="56"/>
                    </a:cubicBezTo>
                    <a:cubicBezTo>
                      <a:pt x="82" y="58"/>
                      <a:pt x="82" y="58"/>
                      <a:pt x="82" y="59"/>
                    </a:cubicBezTo>
                    <a:cubicBezTo>
                      <a:pt x="82" y="61"/>
                      <a:pt x="84" y="61"/>
                      <a:pt x="85" y="61"/>
                    </a:cubicBezTo>
                    <a:cubicBezTo>
                      <a:pt x="86" y="61"/>
                      <a:pt x="87" y="62"/>
                      <a:pt x="88" y="62"/>
                    </a:cubicBezTo>
                    <a:cubicBezTo>
                      <a:pt x="89" y="62"/>
                      <a:pt x="90" y="64"/>
                      <a:pt x="90" y="66"/>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5" name="Freeform 575"/>
              <p:cNvSpPr>
                <a:spLocks/>
              </p:cNvSpPr>
              <p:nvPr/>
            </p:nvSpPr>
            <p:spPr bwMode="auto">
              <a:xfrm>
                <a:off x="-3018" y="2132"/>
                <a:ext cx="26" cy="43"/>
              </a:xfrm>
              <a:custGeom>
                <a:avLst/>
                <a:gdLst>
                  <a:gd name="T0" fmla="*/ 4 w 8"/>
                  <a:gd name="T1" fmla="*/ 1 h 13"/>
                  <a:gd name="T2" fmla="*/ 8 w 8"/>
                  <a:gd name="T3" fmla="*/ 3 h 13"/>
                  <a:gd name="T4" fmla="*/ 7 w 8"/>
                  <a:gd name="T5" fmla="*/ 10 h 13"/>
                  <a:gd name="T6" fmla="*/ 4 w 8"/>
                  <a:gd name="T7" fmla="*/ 12 h 13"/>
                  <a:gd name="T8" fmla="*/ 2 w 8"/>
                  <a:gd name="T9" fmla="*/ 7 h 13"/>
                  <a:gd name="T10" fmla="*/ 1 w 8"/>
                  <a:gd name="T11" fmla="*/ 2 h 13"/>
                  <a:gd name="T12" fmla="*/ 4 w 8"/>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8" h="13">
                    <a:moveTo>
                      <a:pt x="4" y="1"/>
                    </a:moveTo>
                    <a:cubicBezTo>
                      <a:pt x="5" y="0"/>
                      <a:pt x="8" y="1"/>
                      <a:pt x="8" y="3"/>
                    </a:cubicBezTo>
                    <a:cubicBezTo>
                      <a:pt x="7" y="5"/>
                      <a:pt x="8" y="9"/>
                      <a:pt x="7" y="10"/>
                    </a:cubicBezTo>
                    <a:cubicBezTo>
                      <a:pt x="6" y="11"/>
                      <a:pt x="5" y="10"/>
                      <a:pt x="4" y="12"/>
                    </a:cubicBezTo>
                    <a:cubicBezTo>
                      <a:pt x="2" y="13"/>
                      <a:pt x="2" y="10"/>
                      <a:pt x="2" y="7"/>
                    </a:cubicBezTo>
                    <a:cubicBezTo>
                      <a:pt x="3" y="5"/>
                      <a:pt x="0" y="3"/>
                      <a:pt x="1" y="2"/>
                    </a:cubicBezTo>
                    <a:cubicBezTo>
                      <a:pt x="1" y="1"/>
                      <a:pt x="2" y="2"/>
                      <a:pt x="4" y="1"/>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6" name="Freeform 576"/>
              <p:cNvSpPr>
                <a:spLocks/>
              </p:cNvSpPr>
              <p:nvPr/>
            </p:nvSpPr>
            <p:spPr bwMode="auto">
              <a:xfrm>
                <a:off x="-3011" y="2099"/>
                <a:ext cx="16" cy="30"/>
              </a:xfrm>
              <a:custGeom>
                <a:avLst/>
                <a:gdLst>
                  <a:gd name="T0" fmla="*/ 4 w 5"/>
                  <a:gd name="T1" fmla="*/ 0 h 9"/>
                  <a:gd name="T2" fmla="*/ 3 w 5"/>
                  <a:gd name="T3" fmla="*/ 8 h 9"/>
                  <a:gd name="T4" fmla="*/ 1 w 5"/>
                  <a:gd name="T5" fmla="*/ 3 h 9"/>
                  <a:gd name="T6" fmla="*/ 4 w 5"/>
                  <a:gd name="T7" fmla="*/ 0 h 9"/>
                </a:gdLst>
                <a:ahLst/>
                <a:cxnLst>
                  <a:cxn ang="0">
                    <a:pos x="T0" y="T1"/>
                  </a:cxn>
                  <a:cxn ang="0">
                    <a:pos x="T2" y="T3"/>
                  </a:cxn>
                  <a:cxn ang="0">
                    <a:pos x="T4" y="T5"/>
                  </a:cxn>
                  <a:cxn ang="0">
                    <a:pos x="T6" y="T7"/>
                  </a:cxn>
                </a:cxnLst>
                <a:rect l="0" t="0" r="r" b="b"/>
                <a:pathLst>
                  <a:path w="5" h="9">
                    <a:moveTo>
                      <a:pt x="4" y="0"/>
                    </a:moveTo>
                    <a:cubicBezTo>
                      <a:pt x="5" y="0"/>
                      <a:pt x="5" y="8"/>
                      <a:pt x="3" y="8"/>
                    </a:cubicBezTo>
                    <a:cubicBezTo>
                      <a:pt x="1" y="9"/>
                      <a:pt x="0" y="4"/>
                      <a:pt x="1" y="3"/>
                    </a:cubicBezTo>
                    <a:cubicBezTo>
                      <a:pt x="3" y="2"/>
                      <a:pt x="3" y="0"/>
                      <a:pt x="4" y="0"/>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7" name="Freeform 577"/>
              <p:cNvSpPr>
                <a:spLocks/>
              </p:cNvSpPr>
              <p:nvPr/>
            </p:nvSpPr>
            <p:spPr bwMode="auto">
              <a:xfrm>
                <a:off x="-3206" y="1949"/>
                <a:ext cx="191" cy="163"/>
              </a:xfrm>
              <a:custGeom>
                <a:avLst/>
                <a:gdLst>
                  <a:gd name="T0" fmla="*/ 57 w 58"/>
                  <a:gd name="T1" fmla="*/ 14 h 49"/>
                  <a:gd name="T2" fmla="*/ 55 w 58"/>
                  <a:gd name="T3" fmla="*/ 19 h 49"/>
                  <a:gd name="T4" fmla="*/ 55 w 58"/>
                  <a:gd name="T5" fmla="*/ 20 h 49"/>
                  <a:gd name="T6" fmla="*/ 55 w 58"/>
                  <a:gd name="T7" fmla="*/ 21 h 49"/>
                  <a:gd name="T8" fmla="*/ 52 w 58"/>
                  <a:gd name="T9" fmla="*/ 23 h 49"/>
                  <a:gd name="T10" fmla="*/ 50 w 58"/>
                  <a:gd name="T11" fmla="*/ 28 h 49"/>
                  <a:gd name="T12" fmla="*/ 53 w 58"/>
                  <a:gd name="T13" fmla="*/ 30 h 49"/>
                  <a:gd name="T14" fmla="*/ 53 w 58"/>
                  <a:gd name="T15" fmla="*/ 30 h 49"/>
                  <a:gd name="T16" fmla="*/ 53 w 58"/>
                  <a:gd name="T17" fmla="*/ 32 h 49"/>
                  <a:gd name="T18" fmla="*/ 51 w 58"/>
                  <a:gd name="T19" fmla="*/ 35 h 49"/>
                  <a:gd name="T20" fmla="*/ 54 w 58"/>
                  <a:gd name="T21" fmla="*/ 39 h 49"/>
                  <a:gd name="T22" fmla="*/ 55 w 58"/>
                  <a:gd name="T23" fmla="*/ 41 h 49"/>
                  <a:gd name="T24" fmla="*/ 47 w 58"/>
                  <a:gd name="T25" fmla="*/ 45 h 49"/>
                  <a:gd name="T26" fmla="*/ 36 w 58"/>
                  <a:gd name="T27" fmla="*/ 47 h 49"/>
                  <a:gd name="T28" fmla="*/ 32 w 58"/>
                  <a:gd name="T29" fmla="*/ 48 h 49"/>
                  <a:gd name="T30" fmla="*/ 24 w 58"/>
                  <a:gd name="T31" fmla="*/ 47 h 49"/>
                  <a:gd name="T32" fmla="*/ 17 w 58"/>
                  <a:gd name="T33" fmla="*/ 45 h 49"/>
                  <a:gd name="T34" fmla="*/ 14 w 58"/>
                  <a:gd name="T35" fmla="*/ 44 h 49"/>
                  <a:gd name="T36" fmla="*/ 17 w 58"/>
                  <a:gd name="T37" fmla="*/ 31 h 49"/>
                  <a:gd name="T38" fmla="*/ 13 w 58"/>
                  <a:gd name="T39" fmla="*/ 23 h 49"/>
                  <a:gd name="T40" fmla="*/ 7 w 58"/>
                  <a:gd name="T41" fmla="*/ 20 h 49"/>
                  <a:gd name="T42" fmla="*/ 1 w 58"/>
                  <a:gd name="T43" fmla="*/ 16 h 49"/>
                  <a:gd name="T44" fmla="*/ 8 w 58"/>
                  <a:gd name="T45" fmla="*/ 13 h 49"/>
                  <a:gd name="T46" fmla="*/ 14 w 58"/>
                  <a:gd name="T47" fmla="*/ 15 h 49"/>
                  <a:gd name="T48" fmla="*/ 16 w 58"/>
                  <a:gd name="T49" fmla="*/ 9 h 49"/>
                  <a:gd name="T50" fmla="*/ 25 w 58"/>
                  <a:gd name="T51" fmla="*/ 7 h 49"/>
                  <a:gd name="T52" fmla="*/ 32 w 58"/>
                  <a:gd name="T53" fmla="*/ 1 h 49"/>
                  <a:gd name="T54" fmla="*/ 33 w 58"/>
                  <a:gd name="T55" fmla="*/ 1 h 49"/>
                  <a:gd name="T56" fmla="*/ 37 w 58"/>
                  <a:gd name="T57" fmla="*/ 4 h 49"/>
                  <a:gd name="T58" fmla="*/ 41 w 58"/>
                  <a:gd name="T59" fmla="*/ 7 h 49"/>
                  <a:gd name="T60" fmla="*/ 44 w 58"/>
                  <a:gd name="T61" fmla="*/ 8 h 49"/>
                  <a:gd name="T62" fmla="*/ 47 w 58"/>
                  <a:gd name="T63" fmla="*/ 10 h 49"/>
                  <a:gd name="T64" fmla="*/ 50 w 58"/>
                  <a:gd name="T65" fmla="*/ 10 h 49"/>
                  <a:gd name="T66" fmla="*/ 51 w 58"/>
                  <a:gd name="T67" fmla="*/ 10 h 49"/>
                  <a:gd name="T68" fmla="*/ 51 w 58"/>
                  <a:gd name="T69" fmla="*/ 10 h 49"/>
                  <a:gd name="T70" fmla="*/ 56 w 58"/>
                  <a:gd name="T71" fmla="*/ 1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49">
                    <a:moveTo>
                      <a:pt x="56" y="13"/>
                    </a:moveTo>
                    <a:cubicBezTo>
                      <a:pt x="57" y="12"/>
                      <a:pt x="58" y="13"/>
                      <a:pt x="57" y="14"/>
                    </a:cubicBezTo>
                    <a:cubicBezTo>
                      <a:pt x="56" y="15"/>
                      <a:pt x="56" y="16"/>
                      <a:pt x="55" y="18"/>
                    </a:cubicBezTo>
                    <a:cubicBezTo>
                      <a:pt x="55" y="18"/>
                      <a:pt x="55" y="19"/>
                      <a:pt x="55" y="19"/>
                    </a:cubicBezTo>
                    <a:cubicBezTo>
                      <a:pt x="55" y="19"/>
                      <a:pt x="55" y="20"/>
                      <a:pt x="55" y="20"/>
                    </a:cubicBezTo>
                    <a:cubicBezTo>
                      <a:pt x="55" y="20"/>
                      <a:pt x="55" y="20"/>
                      <a:pt x="55" y="20"/>
                    </a:cubicBezTo>
                    <a:cubicBezTo>
                      <a:pt x="55" y="20"/>
                      <a:pt x="55" y="21"/>
                      <a:pt x="55" y="21"/>
                    </a:cubicBezTo>
                    <a:cubicBezTo>
                      <a:pt x="55" y="21"/>
                      <a:pt x="55" y="21"/>
                      <a:pt x="55" y="21"/>
                    </a:cubicBezTo>
                    <a:cubicBezTo>
                      <a:pt x="55" y="21"/>
                      <a:pt x="54" y="21"/>
                      <a:pt x="54" y="21"/>
                    </a:cubicBezTo>
                    <a:cubicBezTo>
                      <a:pt x="54" y="21"/>
                      <a:pt x="52" y="22"/>
                      <a:pt x="52" y="23"/>
                    </a:cubicBezTo>
                    <a:cubicBezTo>
                      <a:pt x="52" y="24"/>
                      <a:pt x="50" y="24"/>
                      <a:pt x="49" y="26"/>
                    </a:cubicBezTo>
                    <a:cubicBezTo>
                      <a:pt x="49" y="28"/>
                      <a:pt x="49" y="29"/>
                      <a:pt x="50" y="28"/>
                    </a:cubicBezTo>
                    <a:cubicBezTo>
                      <a:pt x="51" y="27"/>
                      <a:pt x="52" y="27"/>
                      <a:pt x="52" y="28"/>
                    </a:cubicBezTo>
                    <a:cubicBezTo>
                      <a:pt x="52" y="29"/>
                      <a:pt x="53" y="29"/>
                      <a:pt x="53" y="30"/>
                    </a:cubicBezTo>
                    <a:cubicBezTo>
                      <a:pt x="53" y="30"/>
                      <a:pt x="53" y="30"/>
                      <a:pt x="53" y="30"/>
                    </a:cubicBezTo>
                    <a:cubicBezTo>
                      <a:pt x="53" y="30"/>
                      <a:pt x="53" y="30"/>
                      <a:pt x="53" y="30"/>
                    </a:cubicBezTo>
                    <a:cubicBezTo>
                      <a:pt x="53" y="31"/>
                      <a:pt x="53" y="31"/>
                      <a:pt x="53" y="31"/>
                    </a:cubicBezTo>
                    <a:cubicBezTo>
                      <a:pt x="53" y="31"/>
                      <a:pt x="53" y="32"/>
                      <a:pt x="53" y="32"/>
                    </a:cubicBezTo>
                    <a:cubicBezTo>
                      <a:pt x="54" y="32"/>
                      <a:pt x="53" y="34"/>
                      <a:pt x="52" y="34"/>
                    </a:cubicBezTo>
                    <a:cubicBezTo>
                      <a:pt x="52" y="34"/>
                      <a:pt x="51" y="34"/>
                      <a:pt x="51" y="35"/>
                    </a:cubicBezTo>
                    <a:cubicBezTo>
                      <a:pt x="52" y="36"/>
                      <a:pt x="53" y="36"/>
                      <a:pt x="53" y="37"/>
                    </a:cubicBezTo>
                    <a:cubicBezTo>
                      <a:pt x="52" y="38"/>
                      <a:pt x="53" y="39"/>
                      <a:pt x="54" y="39"/>
                    </a:cubicBezTo>
                    <a:cubicBezTo>
                      <a:pt x="55" y="39"/>
                      <a:pt x="56" y="39"/>
                      <a:pt x="56" y="40"/>
                    </a:cubicBezTo>
                    <a:cubicBezTo>
                      <a:pt x="55" y="40"/>
                      <a:pt x="55" y="41"/>
                      <a:pt x="55" y="41"/>
                    </a:cubicBezTo>
                    <a:cubicBezTo>
                      <a:pt x="54" y="42"/>
                      <a:pt x="54" y="42"/>
                      <a:pt x="52" y="43"/>
                    </a:cubicBezTo>
                    <a:cubicBezTo>
                      <a:pt x="50" y="45"/>
                      <a:pt x="49" y="46"/>
                      <a:pt x="47" y="45"/>
                    </a:cubicBezTo>
                    <a:cubicBezTo>
                      <a:pt x="46" y="44"/>
                      <a:pt x="42" y="43"/>
                      <a:pt x="39" y="43"/>
                    </a:cubicBezTo>
                    <a:cubicBezTo>
                      <a:pt x="37" y="43"/>
                      <a:pt x="35" y="45"/>
                      <a:pt x="36" y="47"/>
                    </a:cubicBezTo>
                    <a:cubicBezTo>
                      <a:pt x="36" y="48"/>
                      <a:pt x="36" y="48"/>
                      <a:pt x="36" y="49"/>
                    </a:cubicBezTo>
                    <a:cubicBezTo>
                      <a:pt x="35" y="49"/>
                      <a:pt x="33" y="49"/>
                      <a:pt x="32" y="48"/>
                    </a:cubicBezTo>
                    <a:cubicBezTo>
                      <a:pt x="30" y="48"/>
                      <a:pt x="27" y="48"/>
                      <a:pt x="26" y="47"/>
                    </a:cubicBezTo>
                    <a:cubicBezTo>
                      <a:pt x="26" y="46"/>
                      <a:pt x="24" y="46"/>
                      <a:pt x="24" y="47"/>
                    </a:cubicBezTo>
                    <a:cubicBezTo>
                      <a:pt x="24" y="48"/>
                      <a:pt x="22" y="48"/>
                      <a:pt x="21" y="47"/>
                    </a:cubicBezTo>
                    <a:cubicBezTo>
                      <a:pt x="20" y="46"/>
                      <a:pt x="18" y="46"/>
                      <a:pt x="17" y="45"/>
                    </a:cubicBezTo>
                    <a:cubicBezTo>
                      <a:pt x="16" y="45"/>
                      <a:pt x="15" y="44"/>
                      <a:pt x="14" y="44"/>
                    </a:cubicBezTo>
                    <a:cubicBezTo>
                      <a:pt x="14" y="44"/>
                      <a:pt x="14" y="44"/>
                      <a:pt x="14" y="44"/>
                    </a:cubicBezTo>
                    <a:cubicBezTo>
                      <a:pt x="15" y="43"/>
                      <a:pt x="17" y="38"/>
                      <a:pt x="17" y="36"/>
                    </a:cubicBezTo>
                    <a:cubicBezTo>
                      <a:pt x="16" y="34"/>
                      <a:pt x="18" y="32"/>
                      <a:pt x="17" y="31"/>
                    </a:cubicBezTo>
                    <a:cubicBezTo>
                      <a:pt x="17" y="29"/>
                      <a:pt x="18" y="28"/>
                      <a:pt x="16" y="27"/>
                    </a:cubicBezTo>
                    <a:cubicBezTo>
                      <a:pt x="14" y="27"/>
                      <a:pt x="13" y="25"/>
                      <a:pt x="13" y="23"/>
                    </a:cubicBezTo>
                    <a:cubicBezTo>
                      <a:pt x="13" y="22"/>
                      <a:pt x="12" y="22"/>
                      <a:pt x="11" y="22"/>
                    </a:cubicBezTo>
                    <a:cubicBezTo>
                      <a:pt x="10" y="21"/>
                      <a:pt x="10" y="22"/>
                      <a:pt x="7" y="20"/>
                    </a:cubicBezTo>
                    <a:cubicBezTo>
                      <a:pt x="5" y="19"/>
                      <a:pt x="2" y="19"/>
                      <a:pt x="2" y="19"/>
                    </a:cubicBezTo>
                    <a:cubicBezTo>
                      <a:pt x="1" y="18"/>
                      <a:pt x="2" y="17"/>
                      <a:pt x="1" y="16"/>
                    </a:cubicBezTo>
                    <a:cubicBezTo>
                      <a:pt x="0" y="15"/>
                      <a:pt x="2" y="14"/>
                      <a:pt x="4" y="14"/>
                    </a:cubicBezTo>
                    <a:cubicBezTo>
                      <a:pt x="6" y="14"/>
                      <a:pt x="7" y="13"/>
                      <a:pt x="8" y="13"/>
                    </a:cubicBezTo>
                    <a:cubicBezTo>
                      <a:pt x="9" y="14"/>
                      <a:pt x="10" y="16"/>
                      <a:pt x="11" y="15"/>
                    </a:cubicBezTo>
                    <a:cubicBezTo>
                      <a:pt x="12" y="14"/>
                      <a:pt x="14" y="16"/>
                      <a:pt x="14" y="15"/>
                    </a:cubicBezTo>
                    <a:cubicBezTo>
                      <a:pt x="15" y="14"/>
                      <a:pt x="15" y="12"/>
                      <a:pt x="14" y="10"/>
                    </a:cubicBezTo>
                    <a:cubicBezTo>
                      <a:pt x="12" y="9"/>
                      <a:pt x="16" y="7"/>
                      <a:pt x="16" y="9"/>
                    </a:cubicBezTo>
                    <a:cubicBezTo>
                      <a:pt x="17" y="10"/>
                      <a:pt x="21" y="11"/>
                      <a:pt x="22" y="10"/>
                    </a:cubicBezTo>
                    <a:cubicBezTo>
                      <a:pt x="23" y="10"/>
                      <a:pt x="22" y="8"/>
                      <a:pt x="25" y="7"/>
                    </a:cubicBezTo>
                    <a:cubicBezTo>
                      <a:pt x="27" y="7"/>
                      <a:pt x="29" y="7"/>
                      <a:pt x="29" y="4"/>
                    </a:cubicBezTo>
                    <a:cubicBezTo>
                      <a:pt x="29" y="2"/>
                      <a:pt x="30" y="1"/>
                      <a:pt x="32" y="1"/>
                    </a:cubicBezTo>
                    <a:cubicBezTo>
                      <a:pt x="32" y="1"/>
                      <a:pt x="33" y="1"/>
                      <a:pt x="33" y="0"/>
                    </a:cubicBezTo>
                    <a:cubicBezTo>
                      <a:pt x="33" y="1"/>
                      <a:pt x="33" y="1"/>
                      <a:pt x="33" y="1"/>
                    </a:cubicBezTo>
                    <a:cubicBezTo>
                      <a:pt x="34" y="2"/>
                      <a:pt x="35" y="3"/>
                      <a:pt x="35" y="3"/>
                    </a:cubicBezTo>
                    <a:cubicBezTo>
                      <a:pt x="35" y="2"/>
                      <a:pt x="36" y="4"/>
                      <a:pt x="37" y="4"/>
                    </a:cubicBezTo>
                    <a:cubicBezTo>
                      <a:pt x="38" y="5"/>
                      <a:pt x="40" y="5"/>
                      <a:pt x="40" y="6"/>
                    </a:cubicBezTo>
                    <a:cubicBezTo>
                      <a:pt x="40" y="6"/>
                      <a:pt x="40" y="8"/>
                      <a:pt x="41" y="7"/>
                    </a:cubicBezTo>
                    <a:cubicBezTo>
                      <a:pt x="42" y="7"/>
                      <a:pt x="43" y="5"/>
                      <a:pt x="43" y="6"/>
                    </a:cubicBezTo>
                    <a:cubicBezTo>
                      <a:pt x="43" y="7"/>
                      <a:pt x="43" y="8"/>
                      <a:pt x="44" y="8"/>
                    </a:cubicBezTo>
                    <a:cubicBezTo>
                      <a:pt x="45" y="8"/>
                      <a:pt x="46" y="10"/>
                      <a:pt x="47" y="10"/>
                    </a:cubicBezTo>
                    <a:cubicBezTo>
                      <a:pt x="47" y="10"/>
                      <a:pt x="47" y="10"/>
                      <a:pt x="47" y="10"/>
                    </a:cubicBezTo>
                    <a:cubicBezTo>
                      <a:pt x="48" y="10"/>
                      <a:pt x="49" y="10"/>
                      <a:pt x="50" y="10"/>
                    </a:cubicBezTo>
                    <a:cubicBezTo>
                      <a:pt x="50" y="10"/>
                      <a:pt x="50" y="10"/>
                      <a:pt x="50" y="10"/>
                    </a:cubicBezTo>
                    <a:cubicBezTo>
                      <a:pt x="50" y="10"/>
                      <a:pt x="51" y="10"/>
                      <a:pt x="51" y="10"/>
                    </a:cubicBezTo>
                    <a:cubicBezTo>
                      <a:pt x="51" y="10"/>
                      <a:pt x="51" y="10"/>
                      <a:pt x="51" y="10"/>
                    </a:cubicBezTo>
                    <a:cubicBezTo>
                      <a:pt x="51" y="10"/>
                      <a:pt x="51" y="10"/>
                      <a:pt x="51" y="10"/>
                    </a:cubicBezTo>
                    <a:cubicBezTo>
                      <a:pt x="51" y="10"/>
                      <a:pt x="51" y="10"/>
                      <a:pt x="51" y="10"/>
                    </a:cubicBezTo>
                    <a:cubicBezTo>
                      <a:pt x="52" y="11"/>
                      <a:pt x="53" y="12"/>
                      <a:pt x="54" y="12"/>
                    </a:cubicBezTo>
                    <a:cubicBezTo>
                      <a:pt x="55" y="12"/>
                      <a:pt x="56" y="13"/>
                      <a:pt x="56" y="13"/>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8" name="Freeform 578"/>
              <p:cNvSpPr>
                <a:spLocks/>
              </p:cNvSpPr>
              <p:nvPr/>
            </p:nvSpPr>
            <p:spPr bwMode="auto">
              <a:xfrm>
                <a:off x="-3087" y="1902"/>
                <a:ext cx="59" cy="53"/>
              </a:xfrm>
              <a:custGeom>
                <a:avLst/>
                <a:gdLst>
                  <a:gd name="T0" fmla="*/ 17 w 18"/>
                  <a:gd name="T1" fmla="*/ 0 h 16"/>
                  <a:gd name="T2" fmla="*/ 17 w 18"/>
                  <a:gd name="T3" fmla="*/ 3 h 16"/>
                  <a:gd name="T4" fmla="*/ 15 w 18"/>
                  <a:gd name="T5" fmla="*/ 5 h 16"/>
                  <a:gd name="T6" fmla="*/ 17 w 18"/>
                  <a:gd name="T7" fmla="*/ 8 h 16"/>
                  <a:gd name="T8" fmla="*/ 16 w 18"/>
                  <a:gd name="T9" fmla="*/ 9 h 16"/>
                  <a:gd name="T10" fmla="*/ 13 w 18"/>
                  <a:gd name="T11" fmla="*/ 10 h 16"/>
                  <a:gd name="T12" fmla="*/ 13 w 18"/>
                  <a:gd name="T13" fmla="*/ 12 h 16"/>
                  <a:gd name="T14" fmla="*/ 13 w 18"/>
                  <a:gd name="T15" fmla="*/ 14 h 16"/>
                  <a:gd name="T16" fmla="*/ 13 w 18"/>
                  <a:gd name="T17" fmla="*/ 14 h 16"/>
                  <a:gd name="T18" fmla="*/ 13 w 18"/>
                  <a:gd name="T19" fmla="*/ 16 h 16"/>
                  <a:gd name="T20" fmla="*/ 12 w 18"/>
                  <a:gd name="T21" fmla="*/ 15 h 16"/>
                  <a:gd name="T22" fmla="*/ 8 w 18"/>
                  <a:gd name="T23" fmla="*/ 13 h 16"/>
                  <a:gd name="T24" fmla="*/ 5 w 18"/>
                  <a:gd name="T25" fmla="*/ 12 h 16"/>
                  <a:gd name="T26" fmla="*/ 1 w 18"/>
                  <a:gd name="T27" fmla="*/ 14 h 16"/>
                  <a:gd name="T28" fmla="*/ 0 w 18"/>
                  <a:gd name="T29" fmla="*/ 13 h 16"/>
                  <a:gd name="T30" fmla="*/ 0 w 18"/>
                  <a:gd name="T31" fmla="*/ 13 h 16"/>
                  <a:gd name="T32" fmla="*/ 4 w 18"/>
                  <a:gd name="T33" fmla="*/ 9 h 16"/>
                  <a:gd name="T34" fmla="*/ 6 w 18"/>
                  <a:gd name="T35" fmla="*/ 5 h 16"/>
                  <a:gd name="T36" fmla="*/ 8 w 18"/>
                  <a:gd name="T37" fmla="*/ 4 h 16"/>
                  <a:gd name="T38" fmla="*/ 10 w 18"/>
                  <a:gd name="T39" fmla="*/ 4 h 16"/>
                  <a:gd name="T40" fmla="*/ 12 w 18"/>
                  <a:gd name="T41" fmla="*/ 1 h 16"/>
                  <a:gd name="T42" fmla="*/ 16 w 18"/>
                  <a:gd name="T43" fmla="*/ 1 h 16"/>
                  <a:gd name="T44" fmla="*/ 17 w 18"/>
                  <a:gd name="T4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16">
                    <a:moveTo>
                      <a:pt x="17" y="0"/>
                    </a:moveTo>
                    <a:cubicBezTo>
                      <a:pt x="18" y="2"/>
                      <a:pt x="18" y="3"/>
                      <a:pt x="17" y="3"/>
                    </a:cubicBezTo>
                    <a:cubicBezTo>
                      <a:pt x="16" y="5"/>
                      <a:pt x="15" y="5"/>
                      <a:pt x="15" y="5"/>
                    </a:cubicBezTo>
                    <a:cubicBezTo>
                      <a:pt x="15" y="6"/>
                      <a:pt x="17" y="7"/>
                      <a:pt x="17" y="8"/>
                    </a:cubicBezTo>
                    <a:cubicBezTo>
                      <a:pt x="16" y="8"/>
                      <a:pt x="16" y="8"/>
                      <a:pt x="16" y="9"/>
                    </a:cubicBezTo>
                    <a:cubicBezTo>
                      <a:pt x="16" y="10"/>
                      <a:pt x="14" y="10"/>
                      <a:pt x="13" y="10"/>
                    </a:cubicBezTo>
                    <a:cubicBezTo>
                      <a:pt x="13" y="10"/>
                      <a:pt x="13" y="12"/>
                      <a:pt x="13" y="12"/>
                    </a:cubicBezTo>
                    <a:cubicBezTo>
                      <a:pt x="13" y="13"/>
                      <a:pt x="13" y="13"/>
                      <a:pt x="13" y="14"/>
                    </a:cubicBezTo>
                    <a:cubicBezTo>
                      <a:pt x="13" y="14"/>
                      <a:pt x="13" y="14"/>
                      <a:pt x="13" y="14"/>
                    </a:cubicBezTo>
                    <a:cubicBezTo>
                      <a:pt x="13" y="15"/>
                      <a:pt x="13" y="15"/>
                      <a:pt x="13" y="16"/>
                    </a:cubicBezTo>
                    <a:cubicBezTo>
                      <a:pt x="12" y="16"/>
                      <a:pt x="12" y="15"/>
                      <a:pt x="12" y="15"/>
                    </a:cubicBezTo>
                    <a:cubicBezTo>
                      <a:pt x="10" y="14"/>
                      <a:pt x="9" y="14"/>
                      <a:pt x="8" y="13"/>
                    </a:cubicBezTo>
                    <a:cubicBezTo>
                      <a:pt x="8" y="12"/>
                      <a:pt x="6" y="12"/>
                      <a:pt x="5" y="12"/>
                    </a:cubicBezTo>
                    <a:cubicBezTo>
                      <a:pt x="5" y="13"/>
                      <a:pt x="3" y="14"/>
                      <a:pt x="1" y="14"/>
                    </a:cubicBezTo>
                    <a:cubicBezTo>
                      <a:pt x="1" y="14"/>
                      <a:pt x="0" y="14"/>
                      <a:pt x="0" y="13"/>
                    </a:cubicBezTo>
                    <a:cubicBezTo>
                      <a:pt x="0" y="13"/>
                      <a:pt x="0" y="13"/>
                      <a:pt x="0" y="13"/>
                    </a:cubicBezTo>
                    <a:cubicBezTo>
                      <a:pt x="2" y="12"/>
                      <a:pt x="4" y="10"/>
                      <a:pt x="4" y="9"/>
                    </a:cubicBezTo>
                    <a:cubicBezTo>
                      <a:pt x="4" y="7"/>
                      <a:pt x="6" y="7"/>
                      <a:pt x="6" y="5"/>
                    </a:cubicBezTo>
                    <a:cubicBezTo>
                      <a:pt x="6" y="4"/>
                      <a:pt x="8" y="3"/>
                      <a:pt x="8" y="4"/>
                    </a:cubicBezTo>
                    <a:cubicBezTo>
                      <a:pt x="8" y="5"/>
                      <a:pt x="11" y="5"/>
                      <a:pt x="10" y="4"/>
                    </a:cubicBezTo>
                    <a:cubicBezTo>
                      <a:pt x="9" y="3"/>
                      <a:pt x="10" y="1"/>
                      <a:pt x="12" y="1"/>
                    </a:cubicBezTo>
                    <a:cubicBezTo>
                      <a:pt x="14" y="1"/>
                      <a:pt x="15" y="0"/>
                      <a:pt x="16" y="1"/>
                    </a:cubicBezTo>
                    <a:cubicBezTo>
                      <a:pt x="17" y="1"/>
                      <a:pt x="17" y="1"/>
                      <a:pt x="17" y="0"/>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39" name="Freeform 579"/>
              <p:cNvSpPr>
                <a:spLocks/>
              </p:cNvSpPr>
              <p:nvPr/>
            </p:nvSpPr>
            <p:spPr bwMode="auto">
              <a:xfrm>
                <a:off x="-3051" y="1969"/>
                <a:ext cx="10" cy="13"/>
              </a:xfrm>
              <a:custGeom>
                <a:avLst/>
                <a:gdLst>
                  <a:gd name="T0" fmla="*/ 3 w 3"/>
                  <a:gd name="T1" fmla="*/ 4 h 4"/>
                  <a:gd name="T2" fmla="*/ 3 w 3"/>
                  <a:gd name="T3" fmla="*/ 4 h 4"/>
                  <a:gd name="T4" fmla="*/ 0 w 3"/>
                  <a:gd name="T5" fmla="*/ 4 h 4"/>
                  <a:gd name="T6" fmla="*/ 2 w 3"/>
                  <a:gd name="T7" fmla="*/ 0 h 4"/>
                  <a:gd name="T8" fmla="*/ 2 w 3"/>
                  <a:gd name="T9" fmla="*/ 0 h 4"/>
                  <a:gd name="T10" fmla="*/ 3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3" y="4"/>
                    </a:moveTo>
                    <a:cubicBezTo>
                      <a:pt x="3" y="4"/>
                      <a:pt x="3" y="4"/>
                      <a:pt x="3" y="4"/>
                    </a:cubicBezTo>
                    <a:cubicBezTo>
                      <a:pt x="2" y="4"/>
                      <a:pt x="1" y="4"/>
                      <a:pt x="0" y="4"/>
                    </a:cubicBezTo>
                    <a:cubicBezTo>
                      <a:pt x="0" y="1"/>
                      <a:pt x="1" y="0"/>
                      <a:pt x="2" y="0"/>
                    </a:cubicBezTo>
                    <a:cubicBezTo>
                      <a:pt x="2" y="0"/>
                      <a:pt x="2" y="0"/>
                      <a:pt x="2" y="0"/>
                    </a:cubicBezTo>
                    <a:cubicBezTo>
                      <a:pt x="2" y="1"/>
                      <a:pt x="3" y="2"/>
                      <a:pt x="3" y="4"/>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0" name="Freeform 580"/>
              <p:cNvSpPr>
                <a:spLocks/>
              </p:cNvSpPr>
              <p:nvPr/>
            </p:nvSpPr>
            <p:spPr bwMode="auto">
              <a:xfrm>
                <a:off x="-3097" y="1942"/>
                <a:ext cx="56" cy="40"/>
              </a:xfrm>
              <a:custGeom>
                <a:avLst/>
                <a:gdLst>
                  <a:gd name="T0" fmla="*/ 15 w 17"/>
                  <a:gd name="T1" fmla="*/ 4 h 12"/>
                  <a:gd name="T2" fmla="*/ 17 w 17"/>
                  <a:gd name="T3" fmla="*/ 7 h 12"/>
                  <a:gd name="T4" fmla="*/ 17 w 17"/>
                  <a:gd name="T5" fmla="*/ 7 h 12"/>
                  <a:gd name="T6" fmla="*/ 16 w 17"/>
                  <a:gd name="T7" fmla="*/ 8 h 12"/>
                  <a:gd name="T8" fmla="*/ 14 w 17"/>
                  <a:gd name="T9" fmla="*/ 12 h 12"/>
                  <a:gd name="T10" fmla="*/ 14 w 17"/>
                  <a:gd name="T11" fmla="*/ 12 h 12"/>
                  <a:gd name="T12" fmla="*/ 11 w 17"/>
                  <a:gd name="T13" fmla="*/ 10 h 12"/>
                  <a:gd name="T14" fmla="*/ 10 w 17"/>
                  <a:gd name="T15" fmla="*/ 8 h 12"/>
                  <a:gd name="T16" fmla="*/ 8 w 17"/>
                  <a:gd name="T17" fmla="*/ 9 h 12"/>
                  <a:gd name="T18" fmla="*/ 7 w 17"/>
                  <a:gd name="T19" fmla="*/ 8 h 12"/>
                  <a:gd name="T20" fmla="*/ 4 w 17"/>
                  <a:gd name="T21" fmla="*/ 6 h 12"/>
                  <a:gd name="T22" fmla="*/ 2 w 17"/>
                  <a:gd name="T23" fmla="*/ 5 h 12"/>
                  <a:gd name="T24" fmla="*/ 0 w 17"/>
                  <a:gd name="T25" fmla="*/ 3 h 12"/>
                  <a:gd name="T26" fmla="*/ 0 w 17"/>
                  <a:gd name="T27" fmla="*/ 2 h 12"/>
                  <a:gd name="T28" fmla="*/ 3 w 17"/>
                  <a:gd name="T29" fmla="*/ 1 h 12"/>
                  <a:gd name="T30" fmla="*/ 4 w 17"/>
                  <a:gd name="T31" fmla="*/ 2 h 12"/>
                  <a:gd name="T32" fmla="*/ 8 w 17"/>
                  <a:gd name="T33" fmla="*/ 0 h 12"/>
                  <a:gd name="T34" fmla="*/ 11 w 17"/>
                  <a:gd name="T35" fmla="*/ 1 h 12"/>
                  <a:gd name="T36" fmla="*/ 15 w 17"/>
                  <a:gd name="T37" fmla="*/ 3 h 12"/>
                  <a:gd name="T38" fmla="*/ 16 w 17"/>
                  <a:gd name="T39" fmla="*/ 4 h 12"/>
                  <a:gd name="T40" fmla="*/ 15 w 17"/>
                  <a:gd name="T4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2">
                    <a:moveTo>
                      <a:pt x="15" y="4"/>
                    </a:moveTo>
                    <a:cubicBezTo>
                      <a:pt x="15" y="5"/>
                      <a:pt x="17" y="6"/>
                      <a:pt x="17" y="7"/>
                    </a:cubicBezTo>
                    <a:cubicBezTo>
                      <a:pt x="17" y="7"/>
                      <a:pt x="17" y="7"/>
                      <a:pt x="17" y="7"/>
                    </a:cubicBezTo>
                    <a:cubicBezTo>
                      <a:pt x="16" y="7"/>
                      <a:pt x="16" y="8"/>
                      <a:pt x="16" y="8"/>
                    </a:cubicBezTo>
                    <a:cubicBezTo>
                      <a:pt x="15" y="8"/>
                      <a:pt x="14" y="9"/>
                      <a:pt x="14" y="12"/>
                    </a:cubicBezTo>
                    <a:cubicBezTo>
                      <a:pt x="14" y="12"/>
                      <a:pt x="14" y="12"/>
                      <a:pt x="14" y="12"/>
                    </a:cubicBezTo>
                    <a:cubicBezTo>
                      <a:pt x="13" y="12"/>
                      <a:pt x="12" y="10"/>
                      <a:pt x="11" y="10"/>
                    </a:cubicBezTo>
                    <a:cubicBezTo>
                      <a:pt x="10" y="10"/>
                      <a:pt x="10" y="9"/>
                      <a:pt x="10" y="8"/>
                    </a:cubicBezTo>
                    <a:cubicBezTo>
                      <a:pt x="10" y="7"/>
                      <a:pt x="9" y="9"/>
                      <a:pt x="8" y="9"/>
                    </a:cubicBezTo>
                    <a:cubicBezTo>
                      <a:pt x="7" y="10"/>
                      <a:pt x="7" y="8"/>
                      <a:pt x="7" y="8"/>
                    </a:cubicBezTo>
                    <a:cubicBezTo>
                      <a:pt x="7" y="7"/>
                      <a:pt x="5" y="7"/>
                      <a:pt x="4" y="6"/>
                    </a:cubicBezTo>
                    <a:cubicBezTo>
                      <a:pt x="3" y="6"/>
                      <a:pt x="2" y="4"/>
                      <a:pt x="2" y="5"/>
                    </a:cubicBezTo>
                    <a:cubicBezTo>
                      <a:pt x="2" y="5"/>
                      <a:pt x="1" y="4"/>
                      <a:pt x="0" y="3"/>
                    </a:cubicBezTo>
                    <a:cubicBezTo>
                      <a:pt x="0" y="3"/>
                      <a:pt x="0" y="3"/>
                      <a:pt x="0" y="2"/>
                    </a:cubicBezTo>
                    <a:cubicBezTo>
                      <a:pt x="1" y="2"/>
                      <a:pt x="2" y="2"/>
                      <a:pt x="3" y="1"/>
                    </a:cubicBezTo>
                    <a:cubicBezTo>
                      <a:pt x="3" y="2"/>
                      <a:pt x="4" y="2"/>
                      <a:pt x="4" y="2"/>
                    </a:cubicBezTo>
                    <a:cubicBezTo>
                      <a:pt x="6" y="2"/>
                      <a:pt x="8" y="1"/>
                      <a:pt x="8" y="0"/>
                    </a:cubicBezTo>
                    <a:cubicBezTo>
                      <a:pt x="9" y="0"/>
                      <a:pt x="11" y="0"/>
                      <a:pt x="11" y="1"/>
                    </a:cubicBezTo>
                    <a:cubicBezTo>
                      <a:pt x="12" y="2"/>
                      <a:pt x="13" y="2"/>
                      <a:pt x="15" y="3"/>
                    </a:cubicBezTo>
                    <a:cubicBezTo>
                      <a:pt x="15" y="3"/>
                      <a:pt x="15" y="4"/>
                      <a:pt x="16" y="4"/>
                    </a:cubicBezTo>
                    <a:cubicBezTo>
                      <a:pt x="16" y="4"/>
                      <a:pt x="15" y="4"/>
                      <a:pt x="15" y="4"/>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1" name="Freeform 581"/>
              <p:cNvSpPr>
                <a:spLocks/>
              </p:cNvSpPr>
              <p:nvPr/>
            </p:nvSpPr>
            <p:spPr bwMode="auto">
              <a:xfrm>
                <a:off x="-3268" y="2085"/>
                <a:ext cx="181" cy="133"/>
              </a:xfrm>
              <a:custGeom>
                <a:avLst/>
                <a:gdLst>
                  <a:gd name="T0" fmla="*/ 55 w 55"/>
                  <a:gd name="T1" fmla="*/ 8 h 40"/>
                  <a:gd name="T2" fmla="*/ 53 w 55"/>
                  <a:gd name="T3" fmla="*/ 11 h 40"/>
                  <a:gd name="T4" fmla="*/ 48 w 55"/>
                  <a:gd name="T5" fmla="*/ 14 h 40"/>
                  <a:gd name="T6" fmla="*/ 44 w 55"/>
                  <a:gd name="T7" fmla="*/ 16 h 40"/>
                  <a:gd name="T8" fmla="*/ 41 w 55"/>
                  <a:gd name="T9" fmla="*/ 20 h 40"/>
                  <a:gd name="T10" fmla="*/ 41 w 55"/>
                  <a:gd name="T11" fmla="*/ 26 h 40"/>
                  <a:gd name="T12" fmla="*/ 38 w 55"/>
                  <a:gd name="T13" fmla="*/ 30 h 40"/>
                  <a:gd name="T14" fmla="*/ 36 w 55"/>
                  <a:gd name="T15" fmla="*/ 33 h 40"/>
                  <a:gd name="T16" fmla="*/ 33 w 55"/>
                  <a:gd name="T17" fmla="*/ 35 h 40"/>
                  <a:gd name="T18" fmla="*/ 29 w 55"/>
                  <a:gd name="T19" fmla="*/ 37 h 40"/>
                  <a:gd name="T20" fmla="*/ 24 w 55"/>
                  <a:gd name="T21" fmla="*/ 37 h 40"/>
                  <a:gd name="T22" fmla="*/ 20 w 55"/>
                  <a:gd name="T23" fmla="*/ 39 h 40"/>
                  <a:gd name="T24" fmla="*/ 17 w 55"/>
                  <a:gd name="T25" fmla="*/ 39 h 40"/>
                  <a:gd name="T26" fmla="*/ 16 w 55"/>
                  <a:gd name="T27" fmla="*/ 40 h 40"/>
                  <a:gd name="T28" fmla="*/ 16 w 55"/>
                  <a:gd name="T29" fmla="*/ 40 h 40"/>
                  <a:gd name="T30" fmla="*/ 11 w 55"/>
                  <a:gd name="T31" fmla="*/ 35 h 40"/>
                  <a:gd name="T32" fmla="*/ 9 w 55"/>
                  <a:gd name="T33" fmla="*/ 35 h 40"/>
                  <a:gd name="T34" fmla="*/ 8 w 55"/>
                  <a:gd name="T35" fmla="*/ 33 h 40"/>
                  <a:gd name="T36" fmla="*/ 10 w 55"/>
                  <a:gd name="T37" fmla="*/ 31 h 40"/>
                  <a:gd name="T38" fmla="*/ 9 w 55"/>
                  <a:gd name="T39" fmla="*/ 29 h 40"/>
                  <a:gd name="T40" fmla="*/ 10 w 55"/>
                  <a:gd name="T41" fmla="*/ 26 h 40"/>
                  <a:gd name="T42" fmla="*/ 9 w 55"/>
                  <a:gd name="T43" fmla="*/ 24 h 40"/>
                  <a:gd name="T44" fmla="*/ 10 w 55"/>
                  <a:gd name="T45" fmla="*/ 22 h 40"/>
                  <a:gd name="T46" fmla="*/ 11 w 55"/>
                  <a:gd name="T47" fmla="*/ 19 h 40"/>
                  <a:gd name="T48" fmla="*/ 10 w 55"/>
                  <a:gd name="T49" fmla="*/ 15 h 40"/>
                  <a:gd name="T50" fmla="*/ 13 w 55"/>
                  <a:gd name="T51" fmla="*/ 13 h 40"/>
                  <a:gd name="T52" fmla="*/ 12 w 55"/>
                  <a:gd name="T53" fmla="*/ 11 h 40"/>
                  <a:gd name="T54" fmla="*/ 9 w 55"/>
                  <a:gd name="T55" fmla="*/ 10 h 40"/>
                  <a:gd name="T56" fmla="*/ 8 w 55"/>
                  <a:gd name="T57" fmla="*/ 10 h 40"/>
                  <a:gd name="T58" fmla="*/ 5 w 55"/>
                  <a:gd name="T59" fmla="*/ 10 h 40"/>
                  <a:gd name="T60" fmla="*/ 3 w 55"/>
                  <a:gd name="T61" fmla="*/ 10 h 40"/>
                  <a:gd name="T62" fmla="*/ 2 w 55"/>
                  <a:gd name="T63" fmla="*/ 10 h 40"/>
                  <a:gd name="T64" fmla="*/ 1 w 55"/>
                  <a:gd name="T65" fmla="*/ 6 h 40"/>
                  <a:gd name="T66" fmla="*/ 2 w 55"/>
                  <a:gd name="T67" fmla="*/ 3 h 40"/>
                  <a:gd name="T68" fmla="*/ 6 w 55"/>
                  <a:gd name="T69" fmla="*/ 0 h 40"/>
                  <a:gd name="T70" fmla="*/ 11 w 55"/>
                  <a:gd name="T71" fmla="*/ 2 h 40"/>
                  <a:gd name="T72" fmla="*/ 26 w 55"/>
                  <a:gd name="T73" fmla="*/ 2 h 40"/>
                  <a:gd name="T74" fmla="*/ 33 w 55"/>
                  <a:gd name="T75" fmla="*/ 3 h 40"/>
                  <a:gd name="T76" fmla="*/ 36 w 55"/>
                  <a:gd name="T77" fmla="*/ 4 h 40"/>
                  <a:gd name="T78" fmla="*/ 40 w 55"/>
                  <a:gd name="T79" fmla="*/ 6 h 40"/>
                  <a:gd name="T80" fmla="*/ 43 w 55"/>
                  <a:gd name="T81" fmla="*/ 6 h 40"/>
                  <a:gd name="T82" fmla="*/ 45 w 55"/>
                  <a:gd name="T83" fmla="*/ 6 h 40"/>
                  <a:gd name="T84" fmla="*/ 51 w 55"/>
                  <a:gd name="T85" fmla="*/ 7 h 40"/>
                  <a:gd name="T86" fmla="*/ 55 w 55"/>
                  <a:gd name="T8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 h="40">
                    <a:moveTo>
                      <a:pt x="55" y="8"/>
                    </a:moveTo>
                    <a:cubicBezTo>
                      <a:pt x="55" y="9"/>
                      <a:pt x="55" y="11"/>
                      <a:pt x="53" y="11"/>
                    </a:cubicBezTo>
                    <a:cubicBezTo>
                      <a:pt x="51" y="12"/>
                      <a:pt x="51" y="13"/>
                      <a:pt x="48" y="14"/>
                    </a:cubicBezTo>
                    <a:cubicBezTo>
                      <a:pt x="46" y="14"/>
                      <a:pt x="44" y="14"/>
                      <a:pt x="44" y="16"/>
                    </a:cubicBezTo>
                    <a:cubicBezTo>
                      <a:pt x="44" y="17"/>
                      <a:pt x="43" y="17"/>
                      <a:pt x="41" y="20"/>
                    </a:cubicBezTo>
                    <a:cubicBezTo>
                      <a:pt x="39" y="23"/>
                      <a:pt x="41" y="26"/>
                      <a:pt x="41" y="26"/>
                    </a:cubicBezTo>
                    <a:cubicBezTo>
                      <a:pt x="41" y="27"/>
                      <a:pt x="38" y="29"/>
                      <a:pt x="38" y="30"/>
                    </a:cubicBezTo>
                    <a:cubicBezTo>
                      <a:pt x="37" y="31"/>
                      <a:pt x="38" y="33"/>
                      <a:pt x="36" y="33"/>
                    </a:cubicBezTo>
                    <a:cubicBezTo>
                      <a:pt x="34" y="33"/>
                      <a:pt x="33" y="34"/>
                      <a:pt x="33" y="35"/>
                    </a:cubicBezTo>
                    <a:cubicBezTo>
                      <a:pt x="32" y="36"/>
                      <a:pt x="31" y="37"/>
                      <a:pt x="29" y="37"/>
                    </a:cubicBezTo>
                    <a:cubicBezTo>
                      <a:pt x="28" y="37"/>
                      <a:pt x="26" y="37"/>
                      <a:pt x="24" y="37"/>
                    </a:cubicBezTo>
                    <a:cubicBezTo>
                      <a:pt x="21" y="37"/>
                      <a:pt x="21" y="39"/>
                      <a:pt x="20" y="39"/>
                    </a:cubicBezTo>
                    <a:cubicBezTo>
                      <a:pt x="19" y="39"/>
                      <a:pt x="18" y="38"/>
                      <a:pt x="17" y="39"/>
                    </a:cubicBezTo>
                    <a:cubicBezTo>
                      <a:pt x="17" y="39"/>
                      <a:pt x="17" y="40"/>
                      <a:pt x="16" y="40"/>
                    </a:cubicBezTo>
                    <a:cubicBezTo>
                      <a:pt x="16" y="40"/>
                      <a:pt x="16" y="40"/>
                      <a:pt x="16" y="40"/>
                    </a:cubicBezTo>
                    <a:cubicBezTo>
                      <a:pt x="14" y="40"/>
                      <a:pt x="13" y="36"/>
                      <a:pt x="11" y="35"/>
                    </a:cubicBezTo>
                    <a:cubicBezTo>
                      <a:pt x="10" y="35"/>
                      <a:pt x="10" y="35"/>
                      <a:pt x="9" y="35"/>
                    </a:cubicBezTo>
                    <a:cubicBezTo>
                      <a:pt x="8" y="34"/>
                      <a:pt x="8" y="34"/>
                      <a:pt x="8" y="33"/>
                    </a:cubicBezTo>
                    <a:cubicBezTo>
                      <a:pt x="8" y="33"/>
                      <a:pt x="8" y="31"/>
                      <a:pt x="10" y="31"/>
                    </a:cubicBezTo>
                    <a:cubicBezTo>
                      <a:pt x="12" y="30"/>
                      <a:pt x="9" y="29"/>
                      <a:pt x="9" y="29"/>
                    </a:cubicBezTo>
                    <a:cubicBezTo>
                      <a:pt x="8" y="28"/>
                      <a:pt x="9" y="26"/>
                      <a:pt x="10" y="26"/>
                    </a:cubicBezTo>
                    <a:cubicBezTo>
                      <a:pt x="11" y="26"/>
                      <a:pt x="10" y="25"/>
                      <a:pt x="9" y="24"/>
                    </a:cubicBezTo>
                    <a:cubicBezTo>
                      <a:pt x="7" y="23"/>
                      <a:pt x="9" y="22"/>
                      <a:pt x="10" y="22"/>
                    </a:cubicBezTo>
                    <a:cubicBezTo>
                      <a:pt x="11" y="22"/>
                      <a:pt x="10" y="20"/>
                      <a:pt x="11" y="19"/>
                    </a:cubicBezTo>
                    <a:cubicBezTo>
                      <a:pt x="12" y="18"/>
                      <a:pt x="10" y="16"/>
                      <a:pt x="10" y="15"/>
                    </a:cubicBezTo>
                    <a:cubicBezTo>
                      <a:pt x="10" y="14"/>
                      <a:pt x="12" y="14"/>
                      <a:pt x="13" y="13"/>
                    </a:cubicBezTo>
                    <a:cubicBezTo>
                      <a:pt x="14" y="11"/>
                      <a:pt x="12" y="12"/>
                      <a:pt x="12" y="11"/>
                    </a:cubicBezTo>
                    <a:cubicBezTo>
                      <a:pt x="12" y="10"/>
                      <a:pt x="10" y="10"/>
                      <a:pt x="9" y="10"/>
                    </a:cubicBezTo>
                    <a:cubicBezTo>
                      <a:pt x="8" y="11"/>
                      <a:pt x="9" y="10"/>
                      <a:pt x="8" y="10"/>
                    </a:cubicBezTo>
                    <a:cubicBezTo>
                      <a:pt x="7" y="10"/>
                      <a:pt x="5" y="11"/>
                      <a:pt x="5" y="10"/>
                    </a:cubicBezTo>
                    <a:cubicBezTo>
                      <a:pt x="5" y="9"/>
                      <a:pt x="4" y="9"/>
                      <a:pt x="3" y="10"/>
                    </a:cubicBezTo>
                    <a:cubicBezTo>
                      <a:pt x="3" y="10"/>
                      <a:pt x="3" y="10"/>
                      <a:pt x="2" y="10"/>
                    </a:cubicBezTo>
                    <a:cubicBezTo>
                      <a:pt x="2" y="8"/>
                      <a:pt x="3" y="7"/>
                      <a:pt x="1" y="6"/>
                    </a:cubicBezTo>
                    <a:cubicBezTo>
                      <a:pt x="0" y="4"/>
                      <a:pt x="0" y="3"/>
                      <a:pt x="2" y="3"/>
                    </a:cubicBezTo>
                    <a:cubicBezTo>
                      <a:pt x="5" y="3"/>
                      <a:pt x="4" y="0"/>
                      <a:pt x="6" y="0"/>
                    </a:cubicBezTo>
                    <a:cubicBezTo>
                      <a:pt x="8" y="0"/>
                      <a:pt x="8" y="2"/>
                      <a:pt x="11" y="2"/>
                    </a:cubicBezTo>
                    <a:cubicBezTo>
                      <a:pt x="15" y="2"/>
                      <a:pt x="23" y="2"/>
                      <a:pt x="26" y="2"/>
                    </a:cubicBezTo>
                    <a:cubicBezTo>
                      <a:pt x="28" y="2"/>
                      <a:pt x="32" y="3"/>
                      <a:pt x="33" y="3"/>
                    </a:cubicBezTo>
                    <a:cubicBezTo>
                      <a:pt x="34" y="3"/>
                      <a:pt x="35" y="4"/>
                      <a:pt x="36" y="4"/>
                    </a:cubicBezTo>
                    <a:cubicBezTo>
                      <a:pt x="37" y="5"/>
                      <a:pt x="39" y="5"/>
                      <a:pt x="40" y="6"/>
                    </a:cubicBezTo>
                    <a:cubicBezTo>
                      <a:pt x="41" y="7"/>
                      <a:pt x="43" y="7"/>
                      <a:pt x="43" y="6"/>
                    </a:cubicBezTo>
                    <a:cubicBezTo>
                      <a:pt x="43" y="5"/>
                      <a:pt x="45" y="5"/>
                      <a:pt x="45" y="6"/>
                    </a:cubicBezTo>
                    <a:cubicBezTo>
                      <a:pt x="46" y="7"/>
                      <a:pt x="49" y="7"/>
                      <a:pt x="51" y="7"/>
                    </a:cubicBezTo>
                    <a:cubicBezTo>
                      <a:pt x="52" y="8"/>
                      <a:pt x="54" y="8"/>
                      <a:pt x="55" y="8"/>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2" name="Freeform 582"/>
              <p:cNvSpPr>
                <a:spLocks/>
              </p:cNvSpPr>
              <p:nvPr/>
            </p:nvSpPr>
            <p:spPr bwMode="auto">
              <a:xfrm>
                <a:off x="-4208" y="2695"/>
                <a:ext cx="574" cy="593"/>
              </a:xfrm>
              <a:custGeom>
                <a:avLst/>
                <a:gdLst>
                  <a:gd name="T0" fmla="*/ 166 w 174"/>
                  <a:gd name="T1" fmla="*/ 70 h 178"/>
                  <a:gd name="T2" fmla="*/ 156 w 174"/>
                  <a:gd name="T3" fmla="*/ 79 h 178"/>
                  <a:gd name="T4" fmla="*/ 154 w 174"/>
                  <a:gd name="T5" fmla="*/ 88 h 178"/>
                  <a:gd name="T6" fmla="*/ 152 w 174"/>
                  <a:gd name="T7" fmla="*/ 104 h 178"/>
                  <a:gd name="T8" fmla="*/ 147 w 174"/>
                  <a:gd name="T9" fmla="*/ 116 h 178"/>
                  <a:gd name="T10" fmla="*/ 141 w 174"/>
                  <a:gd name="T11" fmla="*/ 125 h 178"/>
                  <a:gd name="T12" fmla="*/ 127 w 174"/>
                  <a:gd name="T13" fmla="*/ 129 h 178"/>
                  <a:gd name="T14" fmla="*/ 113 w 174"/>
                  <a:gd name="T15" fmla="*/ 137 h 178"/>
                  <a:gd name="T16" fmla="*/ 111 w 174"/>
                  <a:gd name="T17" fmla="*/ 153 h 178"/>
                  <a:gd name="T18" fmla="*/ 100 w 174"/>
                  <a:gd name="T19" fmla="*/ 164 h 178"/>
                  <a:gd name="T20" fmla="*/ 96 w 174"/>
                  <a:gd name="T21" fmla="*/ 170 h 178"/>
                  <a:gd name="T22" fmla="*/ 90 w 174"/>
                  <a:gd name="T23" fmla="*/ 171 h 178"/>
                  <a:gd name="T24" fmla="*/ 80 w 174"/>
                  <a:gd name="T25" fmla="*/ 165 h 178"/>
                  <a:gd name="T26" fmla="*/ 73 w 174"/>
                  <a:gd name="T27" fmla="*/ 160 h 178"/>
                  <a:gd name="T28" fmla="*/ 84 w 174"/>
                  <a:gd name="T29" fmla="*/ 148 h 178"/>
                  <a:gd name="T30" fmla="*/ 86 w 174"/>
                  <a:gd name="T31" fmla="*/ 138 h 178"/>
                  <a:gd name="T32" fmla="*/ 86 w 174"/>
                  <a:gd name="T33" fmla="*/ 136 h 178"/>
                  <a:gd name="T34" fmla="*/ 82 w 174"/>
                  <a:gd name="T35" fmla="*/ 131 h 178"/>
                  <a:gd name="T36" fmla="*/ 73 w 174"/>
                  <a:gd name="T37" fmla="*/ 122 h 178"/>
                  <a:gd name="T38" fmla="*/ 70 w 174"/>
                  <a:gd name="T39" fmla="*/ 111 h 178"/>
                  <a:gd name="T40" fmla="*/ 72 w 174"/>
                  <a:gd name="T41" fmla="*/ 109 h 178"/>
                  <a:gd name="T42" fmla="*/ 72 w 174"/>
                  <a:gd name="T43" fmla="*/ 108 h 178"/>
                  <a:gd name="T44" fmla="*/ 66 w 174"/>
                  <a:gd name="T45" fmla="*/ 96 h 178"/>
                  <a:gd name="T46" fmla="*/ 60 w 174"/>
                  <a:gd name="T47" fmla="*/ 87 h 178"/>
                  <a:gd name="T48" fmla="*/ 50 w 174"/>
                  <a:gd name="T49" fmla="*/ 81 h 178"/>
                  <a:gd name="T50" fmla="*/ 40 w 174"/>
                  <a:gd name="T51" fmla="*/ 76 h 178"/>
                  <a:gd name="T52" fmla="*/ 29 w 174"/>
                  <a:gd name="T53" fmla="*/ 69 h 178"/>
                  <a:gd name="T54" fmla="*/ 21 w 174"/>
                  <a:gd name="T55" fmla="*/ 72 h 178"/>
                  <a:gd name="T56" fmla="*/ 20 w 174"/>
                  <a:gd name="T57" fmla="*/ 72 h 178"/>
                  <a:gd name="T58" fmla="*/ 15 w 174"/>
                  <a:gd name="T59" fmla="*/ 66 h 178"/>
                  <a:gd name="T60" fmla="*/ 6 w 174"/>
                  <a:gd name="T61" fmla="*/ 65 h 178"/>
                  <a:gd name="T62" fmla="*/ 1 w 174"/>
                  <a:gd name="T63" fmla="*/ 56 h 178"/>
                  <a:gd name="T64" fmla="*/ 5 w 174"/>
                  <a:gd name="T65" fmla="*/ 47 h 178"/>
                  <a:gd name="T66" fmla="*/ 16 w 174"/>
                  <a:gd name="T67" fmla="*/ 41 h 178"/>
                  <a:gd name="T68" fmla="*/ 19 w 174"/>
                  <a:gd name="T69" fmla="*/ 36 h 178"/>
                  <a:gd name="T70" fmla="*/ 21 w 174"/>
                  <a:gd name="T71" fmla="*/ 20 h 178"/>
                  <a:gd name="T72" fmla="*/ 25 w 174"/>
                  <a:gd name="T73" fmla="*/ 16 h 178"/>
                  <a:gd name="T74" fmla="*/ 33 w 174"/>
                  <a:gd name="T75" fmla="*/ 19 h 178"/>
                  <a:gd name="T76" fmla="*/ 41 w 174"/>
                  <a:gd name="T77" fmla="*/ 18 h 178"/>
                  <a:gd name="T78" fmla="*/ 47 w 174"/>
                  <a:gd name="T79" fmla="*/ 12 h 178"/>
                  <a:gd name="T80" fmla="*/ 41 w 174"/>
                  <a:gd name="T81" fmla="*/ 6 h 178"/>
                  <a:gd name="T82" fmla="*/ 50 w 174"/>
                  <a:gd name="T83" fmla="*/ 7 h 178"/>
                  <a:gd name="T84" fmla="*/ 59 w 174"/>
                  <a:gd name="T85" fmla="*/ 1 h 178"/>
                  <a:gd name="T86" fmla="*/ 61 w 174"/>
                  <a:gd name="T87" fmla="*/ 0 h 178"/>
                  <a:gd name="T88" fmla="*/ 63 w 174"/>
                  <a:gd name="T89" fmla="*/ 8 h 178"/>
                  <a:gd name="T90" fmla="*/ 72 w 174"/>
                  <a:gd name="T91" fmla="*/ 16 h 178"/>
                  <a:gd name="T92" fmla="*/ 76 w 174"/>
                  <a:gd name="T93" fmla="*/ 15 h 178"/>
                  <a:gd name="T94" fmla="*/ 77 w 174"/>
                  <a:gd name="T95" fmla="*/ 15 h 178"/>
                  <a:gd name="T96" fmla="*/ 81 w 174"/>
                  <a:gd name="T97" fmla="*/ 12 h 178"/>
                  <a:gd name="T98" fmla="*/ 87 w 174"/>
                  <a:gd name="T99" fmla="*/ 13 h 178"/>
                  <a:gd name="T100" fmla="*/ 88 w 174"/>
                  <a:gd name="T101" fmla="*/ 14 h 178"/>
                  <a:gd name="T102" fmla="*/ 90 w 174"/>
                  <a:gd name="T103" fmla="*/ 14 h 178"/>
                  <a:gd name="T104" fmla="*/ 103 w 174"/>
                  <a:gd name="T105" fmla="*/ 13 h 178"/>
                  <a:gd name="T106" fmla="*/ 101 w 174"/>
                  <a:gd name="T107" fmla="*/ 27 h 178"/>
                  <a:gd name="T108" fmla="*/ 109 w 174"/>
                  <a:gd name="T109" fmla="*/ 31 h 178"/>
                  <a:gd name="T110" fmla="*/ 121 w 174"/>
                  <a:gd name="T111" fmla="*/ 27 h 178"/>
                  <a:gd name="T112" fmla="*/ 136 w 174"/>
                  <a:gd name="T113" fmla="*/ 34 h 178"/>
                  <a:gd name="T114" fmla="*/ 167 w 174"/>
                  <a:gd name="T115" fmla="*/ 4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78">
                    <a:moveTo>
                      <a:pt x="171" y="48"/>
                    </a:moveTo>
                    <a:cubicBezTo>
                      <a:pt x="172" y="52"/>
                      <a:pt x="174" y="56"/>
                      <a:pt x="172" y="61"/>
                    </a:cubicBezTo>
                    <a:cubicBezTo>
                      <a:pt x="170" y="66"/>
                      <a:pt x="167" y="69"/>
                      <a:pt x="166" y="70"/>
                    </a:cubicBezTo>
                    <a:cubicBezTo>
                      <a:pt x="165" y="70"/>
                      <a:pt x="163" y="70"/>
                      <a:pt x="162" y="73"/>
                    </a:cubicBezTo>
                    <a:cubicBezTo>
                      <a:pt x="161" y="76"/>
                      <a:pt x="160" y="79"/>
                      <a:pt x="158" y="80"/>
                    </a:cubicBezTo>
                    <a:cubicBezTo>
                      <a:pt x="157" y="80"/>
                      <a:pt x="156" y="79"/>
                      <a:pt x="156" y="79"/>
                    </a:cubicBezTo>
                    <a:cubicBezTo>
                      <a:pt x="155" y="79"/>
                      <a:pt x="154" y="80"/>
                      <a:pt x="155" y="80"/>
                    </a:cubicBezTo>
                    <a:cubicBezTo>
                      <a:pt x="156" y="80"/>
                      <a:pt x="156" y="81"/>
                      <a:pt x="155" y="82"/>
                    </a:cubicBezTo>
                    <a:cubicBezTo>
                      <a:pt x="154" y="83"/>
                      <a:pt x="154" y="85"/>
                      <a:pt x="154" y="88"/>
                    </a:cubicBezTo>
                    <a:cubicBezTo>
                      <a:pt x="154" y="91"/>
                      <a:pt x="155" y="94"/>
                      <a:pt x="154" y="97"/>
                    </a:cubicBezTo>
                    <a:cubicBezTo>
                      <a:pt x="153" y="100"/>
                      <a:pt x="154" y="101"/>
                      <a:pt x="154" y="102"/>
                    </a:cubicBezTo>
                    <a:cubicBezTo>
                      <a:pt x="153" y="103"/>
                      <a:pt x="152" y="103"/>
                      <a:pt x="152" y="104"/>
                    </a:cubicBezTo>
                    <a:cubicBezTo>
                      <a:pt x="152" y="106"/>
                      <a:pt x="151" y="108"/>
                      <a:pt x="151" y="110"/>
                    </a:cubicBezTo>
                    <a:cubicBezTo>
                      <a:pt x="151" y="111"/>
                      <a:pt x="150" y="111"/>
                      <a:pt x="149" y="112"/>
                    </a:cubicBezTo>
                    <a:cubicBezTo>
                      <a:pt x="149" y="113"/>
                      <a:pt x="149" y="115"/>
                      <a:pt x="147" y="116"/>
                    </a:cubicBezTo>
                    <a:cubicBezTo>
                      <a:pt x="146" y="117"/>
                      <a:pt x="146" y="118"/>
                      <a:pt x="146" y="120"/>
                    </a:cubicBezTo>
                    <a:cubicBezTo>
                      <a:pt x="146" y="122"/>
                      <a:pt x="145" y="122"/>
                      <a:pt x="144" y="122"/>
                    </a:cubicBezTo>
                    <a:cubicBezTo>
                      <a:pt x="142" y="122"/>
                      <a:pt x="141" y="123"/>
                      <a:pt x="141" y="125"/>
                    </a:cubicBezTo>
                    <a:cubicBezTo>
                      <a:pt x="141" y="126"/>
                      <a:pt x="140" y="126"/>
                      <a:pt x="138" y="126"/>
                    </a:cubicBezTo>
                    <a:cubicBezTo>
                      <a:pt x="135" y="126"/>
                      <a:pt x="131" y="125"/>
                      <a:pt x="130" y="126"/>
                    </a:cubicBezTo>
                    <a:cubicBezTo>
                      <a:pt x="129" y="127"/>
                      <a:pt x="128" y="128"/>
                      <a:pt x="127" y="129"/>
                    </a:cubicBezTo>
                    <a:cubicBezTo>
                      <a:pt x="125" y="129"/>
                      <a:pt x="127" y="130"/>
                      <a:pt x="124" y="130"/>
                    </a:cubicBezTo>
                    <a:cubicBezTo>
                      <a:pt x="122" y="130"/>
                      <a:pt x="121" y="130"/>
                      <a:pt x="119" y="133"/>
                    </a:cubicBezTo>
                    <a:cubicBezTo>
                      <a:pt x="117" y="135"/>
                      <a:pt x="115" y="137"/>
                      <a:pt x="113" y="137"/>
                    </a:cubicBezTo>
                    <a:cubicBezTo>
                      <a:pt x="112" y="137"/>
                      <a:pt x="113" y="138"/>
                      <a:pt x="112" y="140"/>
                    </a:cubicBezTo>
                    <a:cubicBezTo>
                      <a:pt x="111" y="142"/>
                      <a:pt x="112" y="144"/>
                      <a:pt x="112" y="146"/>
                    </a:cubicBezTo>
                    <a:cubicBezTo>
                      <a:pt x="112" y="149"/>
                      <a:pt x="112" y="152"/>
                      <a:pt x="111" y="153"/>
                    </a:cubicBezTo>
                    <a:cubicBezTo>
                      <a:pt x="109" y="153"/>
                      <a:pt x="108" y="154"/>
                      <a:pt x="106" y="157"/>
                    </a:cubicBezTo>
                    <a:cubicBezTo>
                      <a:pt x="105" y="161"/>
                      <a:pt x="104" y="164"/>
                      <a:pt x="101" y="166"/>
                    </a:cubicBezTo>
                    <a:cubicBezTo>
                      <a:pt x="98" y="168"/>
                      <a:pt x="98" y="167"/>
                      <a:pt x="100" y="164"/>
                    </a:cubicBezTo>
                    <a:cubicBezTo>
                      <a:pt x="103" y="162"/>
                      <a:pt x="103" y="159"/>
                      <a:pt x="100" y="160"/>
                    </a:cubicBezTo>
                    <a:cubicBezTo>
                      <a:pt x="98" y="162"/>
                      <a:pt x="100" y="163"/>
                      <a:pt x="98" y="165"/>
                    </a:cubicBezTo>
                    <a:cubicBezTo>
                      <a:pt x="96" y="167"/>
                      <a:pt x="97" y="168"/>
                      <a:pt x="96" y="170"/>
                    </a:cubicBezTo>
                    <a:cubicBezTo>
                      <a:pt x="94" y="173"/>
                      <a:pt x="95" y="174"/>
                      <a:pt x="92" y="176"/>
                    </a:cubicBezTo>
                    <a:cubicBezTo>
                      <a:pt x="91" y="176"/>
                      <a:pt x="91" y="177"/>
                      <a:pt x="90" y="178"/>
                    </a:cubicBezTo>
                    <a:cubicBezTo>
                      <a:pt x="89" y="175"/>
                      <a:pt x="90" y="173"/>
                      <a:pt x="90" y="171"/>
                    </a:cubicBezTo>
                    <a:cubicBezTo>
                      <a:pt x="90" y="169"/>
                      <a:pt x="88" y="169"/>
                      <a:pt x="87" y="168"/>
                    </a:cubicBezTo>
                    <a:cubicBezTo>
                      <a:pt x="86" y="167"/>
                      <a:pt x="83" y="166"/>
                      <a:pt x="82" y="164"/>
                    </a:cubicBezTo>
                    <a:cubicBezTo>
                      <a:pt x="81" y="162"/>
                      <a:pt x="80" y="165"/>
                      <a:pt x="80" y="165"/>
                    </a:cubicBezTo>
                    <a:cubicBezTo>
                      <a:pt x="79" y="165"/>
                      <a:pt x="79" y="163"/>
                      <a:pt x="78" y="162"/>
                    </a:cubicBezTo>
                    <a:cubicBezTo>
                      <a:pt x="76" y="160"/>
                      <a:pt x="75" y="160"/>
                      <a:pt x="74" y="160"/>
                    </a:cubicBezTo>
                    <a:cubicBezTo>
                      <a:pt x="74" y="160"/>
                      <a:pt x="73" y="160"/>
                      <a:pt x="73" y="160"/>
                    </a:cubicBezTo>
                    <a:cubicBezTo>
                      <a:pt x="73" y="160"/>
                      <a:pt x="73" y="160"/>
                      <a:pt x="73" y="160"/>
                    </a:cubicBezTo>
                    <a:cubicBezTo>
                      <a:pt x="74" y="159"/>
                      <a:pt x="75" y="158"/>
                      <a:pt x="76" y="156"/>
                    </a:cubicBezTo>
                    <a:cubicBezTo>
                      <a:pt x="78" y="153"/>
                      <a:pt x="82" y="149"/>
                      <a:pt x="84" y="148"/>
                    </a:cubicBezTo>
                    <a:cubicBezTo>
                      <a:pt x="86" y="147"/>
                      <a:pt x="89" y="146"/>
                      <a:pt x="89" y="145"/>
                    </a:cubicBezTo>
                    <a:cubicBezTo>
                      <a:pt x="90" y="144"/>
                      <a:pt x="89" y="139"/>
                      <a:pt x="88" y="138"/>
                    </a:cubicBezTo>
                    <a:cubicBezTo>
                      <a:pt x="88" y="138"/>
                      <a:pt x="87" y="138"/>
                      <a:pt x="86" y="138"/>
                    </a:cubicBezTo>
                    <a:cubicBezTo>
                      <a:pt x="86" y="138"/>
                      <a:pt x="86" y="138"/>
                      <a:pt x="86" y="138"/>
                    </a:cubicBezTo>
                    <a:cubicBezTo>
                      <a:pt x="86" y="138"/>
                      <a:pt x="86" y="138"/>
                      <a:pt x="86" y="137"/>
                    </a:cubicBezTo>
                    <a:cubicBezTo>
                      <a:pt x="86" y="137"/>
                      <a:pt x="86" y="136"/>
                      <a:pt x="86" y="136"/>
                    </a:cubicBezTo>
                    <a:cubicBezTo>
                      <a:pt x="86" y="135"/>
                      <a:pt x="86" y="135"/>
                      <a:pt x="86" y="134"/>
                    </a:cubicBezTo>
                    <a:cubicBezTo>
                      <a:pt x="87" y="132"/>
                      <a:pt x="87" y="131"/>
                      <a:pt x="86" y="130"/>
                    </a:cubicBezTo>
                    <a:cubicBezTo>
                      <a:pt x="84" y="130"/>
                      <a:pt x="83" y="131"/>
                      <a:pt x="82" y="131"/>
                    </a:cubicBezTo>
                    <a:cubicBezTo>
                      <a:pt x="82" y="131"/>
                      <a:pt x="81" y="128"/>
                      <a:pt x="80" y="126"/>
                    </a:cubicBezTo>
                    <a:cubicBezTo>
                      <a:pt x="80" y="125"/>
                      <a:pt x="78" y="122"/>
                      <a:pt x="77" y="123"/>
                    </a:cubicBezTo>
                    <a:cubicBezTo>
                      <a:pt x="76" y="123"/>
                      <a:pt x="76" y="122"/>
                      <a:pt x="73" y="122"/>
                    </a:cubicBezTo>
                    <a:cubicBezTo>
                      <a:pt x="70" y="122"/>
                      <a:pt x="71" y="122"/>
                      <a:pt x="71" y="119"/>
                    </a:cubicBezTo>
                    <a:cubicBezTo>
                      <a:pt x="72" y="116"/>
                      <a:pt x="69" y="114"/>
                      <a:pt x="70" y="113"/>
                    </a:cubicBezTo>
                    <a:cubicBezTo>
                      <a:pt x="71" y="113"/>
                      <a:pt x="71" y="112"/>
                      <a:pt x="70" y="111"/>
                    </a:cubicBezTo>
                    <a:cubicBezTo>
                      <a:pt x="70" y="111"/>
                      <a:pt x="70" y="111"/>
                      <a:pt x="70" y="111"/>
                    </a:cubicBezTo>
                    <a:cubicBezTo>
                      <a:pt x="71" y="110"/>
                      <a:pt x="71" y="110"/>
                      <a:pt x="71" y="109"/>
                    </a:cubicBezTo>
                    <a:cubicBezTo>
                      <a:pt x="71" y="109"/>
                      <a:pt x="71" y="109"/>
                      <a:pt x="72" y="109"/>
                    </a:cubicBezTo>
                    <a:cubicBezTo>
                      <a:pt x="72" y="109"/>
                      <a:pt x="72" y="109"/>
                      <a:pt x="72" y="109"/>
                    </a:cubicBezTo>
                    <a:cubicBezTo>
                      <a:pt x="72" y="109"/>
                      <a:pt x="72" y="109"/>
                      <a:pt x="72" y="108"/>
                    </a:cubicBezTo>
                    <a:cubicBezTo>
                      <a:pt x="72" y="108"/>
                      <a:pt x="72" y="108"/>
                      <a:pt x="72" y="108"/>
                    </a:cubicBezTo>
                    <a:cubicBezTo>
                      <a:pt x="71" y="106"/>
                      <a:pt x="73" y="104"/>
                      <a:pt x="72" y="102"/>
                    </a:cubicBezTo>
                    <a:cubicBezTo>
                      <a:pt x="71" y="100"/>
                      <a:pt x="69" y="100"/>
                      <a:pt x="69" y="98"/>
                    </a:cubicBezTo>
                    <a:cubicBezTo>
                      <a:pt x="69" y="96"/>
                      <a:pt x="69" y="96"/>
                      <a:pt x="66" y="96"/>
                    </a:cubicBezTo>
                    <a:cubicBezTo>
                      <a:pt x="63" y="96"/>
                      <a:pt x="61" y="95"/>
                      <a:pt x="61" y="94"/>
                    </a:cubicBezTo>
                    <a:cubicBezTo>
                      <a:pt x="61" y="92"/>
                      <a:pt x="59" y="91"/>
                      <a:pt x="61" y="90"/>
                    </a:cubicBezTo>
                    <a:cubicBezTo>
                      <a:pt x="62" y="89"/>
                      <a:pt x="60" y="88"/>
                      <a:pt x="60" y="87"/>
                    </a:cubicBezTo>
                    <a:cubicBezTo>
                      <a:pt x="60" y="85"/>
                      <a:pt x="59" y="85"/>
                      <a:pt x="58" y="84"/>
                    </a:cubicBezTo>
                    <a:cubicBezTo>
                      <a:pt x="57" y="83"/>
                      <a:pt x="54" y="84"/>
                      <a:pt x="54" y="83"/>
                    </a:cubicBezTo>
                    <a:cubicBezTo>
                      <a:pt x="54" y="81"/>
                      <a:pt x="51" y="81"/>
                      <a:pt x="50" y="81"/>
                    </a:cubicBezTo>
                    <a:cubicBezTo>
                      <a:pt x="49" y="81"/>
                      <a:pt x="50" y="79"/>
                      <a:pt x="48" y="79"/>
                    </a:cubicBezTo>
                    <a:cubicBezTo>
                      <a:pt x="47" y="80"/>
                      <a:pt x="47" y="79"/>
                      <a:pt x="45" y="79"/>
                    </a:cubicBezTo>
                    <a:cubicBezTo>
                      <a:pt x="43" y="79"/>
                      <a:pt x="42" y="78"/>
                      <a:pt x="40" y="76"/>
                    </a:cubicBezTo>
                    <a:cubicBezTo>
                      <a:pt x="38" y="73"/>
                      <a:pt x="38" y="69"/>
                      <a:pt x="38" y="67"/>
                    </a:cubicBezTo>
                    <a:cubicBezTo>
                      <a:pt x="39" y="66"/>
                      <a:pt x="36" y="67"/>
                      <a:pt x="34" y="67"/>
                    </a:cubicBezTo>
                    <a:cubicBezTo>
                      <a:pt x="33" y="67"/>
                      <a:pt x="31" y="68"/>
                      <a:pt x="29" y="69"/>
                    </a:cubicBezTo>
                    <a:cubicBezTo>
                      <a:pt x="27" y="70"/>
                      <a:pt x="26" y="70"/>
                      <a:pt x="25" y="71"/>
                    </a:cubicBezTo>
                    <a:cubicBezTo>
                      <a:pt x="25" y="72"/>
                      <a:pt x="23" y="73"/>
                      <a:pt x="22" y="72"/>
                    </a:cubicBezTo>
                    <a:cubicBezTo>
                      <a:pt x="22" y="72"/>
                      <a:pt x="21" y="72"/>
                      <a:pt x="21" y="72"/>
                    </a:cubicBezTo>
                    <a:cubicBezTo>
                      <a:pt x="21" y="72"/>
                      <a:pt x="21" y="72"/>
                      <a:pt x="21" y="72"/>
                    </a:cubicBezTo>
                    <a:cubicBezTo>
                      <a:pt x="21" y="72"/>
                      <a:pt x="20" y="72"/>
                      <a:pt x="20" y="72"/>
                    </a:cubicBezTo>
                    <a:cubicBezTo>
                      <a:pt x="20" y="72"/>
                      <a:pt x="20" y="72"/>
                      <a:pt x="20" y="72"/>
                    </a:cubicBezTo>
                    <a:cubicBezTo>
                      <a:pt x="20" y="72"/>
                      <a:pt x="19" y="72"/>
                      <a:pt x="18" y="72"/>
                    </a:cubicBezTo>
                    <a:cubicBezTo>
                      <a:pt x="17" y="72"/>
                      <a:pt x="17" y="72"/>
                      <a:pt x="16" y="72"/>
                    </a:cubicBezTo>
                    <a:cubicBezTo>
                      <a:pt x="15" y="73"/>
                      <a:pt x="15" y="68"/>
                      <a:pt x="15" y="66"/>
                    </a:cubicBezTo>
                    <a:cubicBezTo>
                      <a:pt x="15" y="65"/>
                      <a:pt x="14" y="66"/>
                      <a:pt x="13" y="67"/>
                    </a:cubicBezTo>
                    <a:cubicBezTo>
                      <a:pt x="13" y="68"/>
                      <a:pt x="10" y="67"/>
                      <a:pt x="8" y="67"/>
                    </a:cubicBezTo>
                    <a:cubicBezTo>
                      <a:pt x="6" y="67"/>
                      <a:pt x="7" y="65"/>
                      <a:pt x="6" y="65"/>
                    </a:cubicBezTo>
                    <a:cubicBezTo>
                      <a:pt x="5" y="65"/>
                      <a:pt x="4" y="65"/>
                      <a:pt x="4" y="63"/>
                    </a:cubicBezTo>
                    <a:cubicBezTo>
                      <a:pt x="4" y="62"/>
                      <a:pt x="3" y="61"/>
                      <a:pt x="2" y="60"/>
                    </a:cubicBezTo>
                    <a:cubicBezTo>
                      <a:pt x="1" y="58"/>
                      <a:pt x="0" y="57"/>
                      <a:pt x="1" y="56"/>
                    </a:cubicBezTo>
                    <a:cubicBezTo>
                      <a:pt x="2" y="55"/>
                      <a:pt x="0" y="54"/>
                      <a:pt x="2" y="53"/>
                    </a:cubicBezTo>
                    <a:cubicBezTo>
                      <a:pt x="3" y="52"/>
                      <a:pt x="4" y="52"/>
                      <a:pt x="4" y="51"/>
                    </a:cubicBezTo>
                    <a:cubicBezTo>
                      <a:pt x="3" y="49"/>
                      <a:pt x="5" y="48"/>
                      <a:pt x="5" y="47"/>
                    </a:cubicBezTo>
                    <a:cubicBezTo>
                      <a:pt x="5" y="45"/>
                      <a:pt x="7" y="45"/>
                      <a:pt x="9" y="44"/>
                    </a:cubicBezTo>
                    <a:cubicBezTo>
                      <a:pt x="11" y="43"/>
                      <a:pt x="13" y="43"/>
                      <a:pt x="14" y="42"/>
                    </a:cubicBezTo>
                    <a:cubicBezTo>
                      <a:pt x="15" y="41"/>
                      <a:pt x="15" y="41"/>
                      <a:pt x="16" y="41"/>
                    </a:cubicBezTo>
                    <a:cubicBezTo>
                      <a:pt x="17" y="42"/>
                      <a:pt x="17" y="42"/>
                      <a:pt x="18" y="42"/>
                    </a:cubicBezTo>
                    <a:cubicBezTo>
                      <a:pt x="18" y="42"/>
                      <a:pt x="18" y="42"/>
                      <a:pt x="18" y="42"/>
                    </a:cubicBezTo>
                    <a:cubicBezTo>
                      <a:pt x="19" y="41"/>
                      <a:pt x="19" y="37"/>
                      <a:pt x="19" y="36"/>
                    </a:cubicBezTo>
                    <a:cubicBezTo>
                      <a:pt x="19" y="35"/>
                      <a:pt x="20" y="31"/>
                      <a:pt x="20" y="30"/>
                    </a:cubicBezTo>
                    <a:cubicBezTo>
                      <a:pt x="21" y="27"/>
                      <a:pt x="18" y="26"/>
                      <a:pt x="18" y="23"/>
                    </a:cubicBezTo>
                    <a:cubicBezTo>
                      <a:pt x="18" y="20"/>
                      <a:pt x="19" y="22"/>
                      <a:pt x="21" y="20"/>
                    </a:cubicBezTo>
                    <a:cubicBezTo>
                      <a:pt x="22" y="19"/>
                      <a:pt x="20" y="19"/>
                      <a:pt x="20" y="19"/>
                    </a:cubicBezTo>
                    <a:cubicBezTo>
                      <a:pt x="19" y="18"/>
                      <a:pt x="18" y="17"/>
                      <a:pt x="19" y="16"/>
                    </a:cubicBezTo>
                    <a:cubicBezTo>
                      <a:pt x="19" y="15"/>
                      <a:pt x="24" y="16"/>
                      <a:pt x="25" y="16"/>
                    </a:cubicBezTo>
                    <a:cubicBezTo>
                      <a:pt x="26" y="16"/>
                      <a:pt x="28" y="15"/>
                      <a:pt x="29" y="15"/>
                    </a:cubicBezTo>
                    <a:cubicBezTo>
                      <a:pt x="29" y="15"/>
                      <a:pt x="29" y="15"/>
                      <a:pt x="29" y="15"/>
                    </a:cubicBezTo>
                    <a:cubicBezTo>
                      <a:pt x="31" y="16"/>
                      <a:pt x="32" y="18"/>
                      <a:pt x="33" y="19"/>
                    </a:cubicBezTo>
                    <a:cubicBezTo>
                      <a:pt x="34" y="20"/>
                      <a:pt x="34" y="21"/>
                      <a:pt x="35" y="20"/>
                    </a:cubicBezTo>
                    <a:cubicBezTo>
                      <a:pt x="36" y="19"/>
                      <a:pt x="37" y="19"/>
                      <a:pt x="38" y="20"/>
                    </a:cubicBezTo>
                    <a:cubicBezTo>
                      <a:pt x="38" y="20"/>
                      <a:pt x="40" y="19"/>
                      <a:pt x="41" y="18"/>
                    </a:cubicBezTo>
                    <a:cubicBezTo>
                      <a:pt x="42" y="17"/>
                      <a:pt x="43" y="18"/>
                      <a:pt x="44" y="17"/>
                    </a:cubicBezTo>
                    <a:cubicBezTo>
                      <a:pt x="44" y="15"/>
                      <a:pt x="45" y="14"/>
                      <a:pt x="46" y="14"/>
                    </a:cubicBezTo>
                    <a:cubicBezTo>
                      <a:pt x="48" y="14"/>
                      <a:pt x="48" y="12"/>
                      <a:pt x="47" y="12"/>
                    </a:cubicBezTo>
                    <a:cubicBezTo>
                      <a:pt x="46" y="12"/>
                      <a:pt x="44" y="14"/>
                      <a:pt x="44" y="12"/>
                    </a:cubicBezTo>
                    <a:cubicBezTo>
                      <a:pt x="44" y="10"/>
                      <a:pt x="43" y="11"/>
                      <a:pt x="43" y="9"/>
                    </a:cubicBezTo>
                    <a:cubicBezTo>
                      <a:pt x="43" y="8"/>
                      <a:pt x="43" y="7"/>
                      <a:pt x="41" y="6"/>
                    </a:cubicBezTo>
                    <a:cubicBezTo>
                      <a:pt x="40" y="5"/>
                      <a:pt x="44" y="5"/>
                      <a:pt x="44" y="5"/>
                    </a:cubicBezTo>
                    <a:cubicBezTo>
                      <a:pt x="45" y="6"/>
                      <a:pt x="48" y="5"/>
                      <a:pt x="48" y="7"/>
                    </a:cubicBezTo>
                    <a:cubicBezTo>
                      <a:pt x="48" y="8"/>
                      <a:pt x="50" y="8"/>
                      <a:pt x="50" y="7"/>
                    </a:cubicBezTo>
                    <a:cubicBezTo>
                      <a:pt x="50" y="5"/>
                      <a:pt x="52" y="5"/>
                      <a:pt x="53" y="5"/>
                    </a:cubicBezTo>
                    <a:cubicBezTo>
                      <a:pt x="54" y="5"/>
                      <a:pt x="57" y="3"/>
                      <a:pt x="58" y="3"/>
                    </a:cubicBezTo>
                    <a:cubicBezTo>
                      <a:pt x="59" y="3"/>
                      <a:pt x="59" y="2"/>
                      <a:pt x="59" y="1"/>
                    </a:cubicBezTo>
                    <a:cubicBezTo>
                      <a:pt x="59" y="1"/>
                      <a:pt x="59" y="1"/>
                      <a:pt x="59" y="1"/>
                    </a:cubicBezTo>
                    <a:cubicBezTo>
                      <a:pt x="60" y="1"/>
                      <a:pt x="60" y="1"/>
                      <a:pt x="60" y="1"/>
                    </a:cubicBezTo>
                    <a:cubicBezTo>
                      <a:pt x="60" y="1"/>
                      <a:pt x="60" y="0"/>
                      <a:pt x="61" y="0"/>
                    </a:cubicBezTo>
                    <a:cubicBezTo>
                      <a:pt x="61" y="0"/>
                      <a:pt x="61" y="0"/>
                      <a:pt x="61" y="0"/>
                    </a:cubicBezTo>
                    <a:cubicBezTo>
                      <a:pt x="63" y="1"/>
                      <a:pt x="61" y="3"/>
                      <a:pt x="63" y="4"/>
                    </a:cubicBezTo>
                    <a:cubicBezTo>
                      <a:pt x="64" y="5"/>
                      <a:pt x="64" y="7"/>
                      <a:pt x="63" y="8"/>
                    </a:cubicBezTo>
                    <a:cubicBezTo>
                      <a:pt x="62" y="9"/>
                      <a:pt x="62" y="13"/>
                      <a:pt x="64" y="16"/>
                    </a:cubicBezTo>
                    <a:cubicBezTo>
                      <a:pt x="66" y="18"/>
                      <a:pt x="68" y="18"/>
                      <a:pt x="69" y="17"/>
                    </a:cubicBezTo>
                    <a:cubicBezTo>
                      <a:pt x="69" y="16"/>
                      <a:pt x="71" y="17"/>
                      <a:pt x="72" y="16"/>
                    </a:cubicBezTo>
                    <a:cubicBezTo>
                      <a:pt x="72" y="15"/>
                      <a:pt x="73" y="16"/>
                      <a:pt x="74" y="15"/>
                    </a:cubicBezTo>
                    <a:cubicBezTo>
                      <a:pt x="74" y="15"/>
                      <a:pt x="74" y="15"/>
                      <a:pt x="74" y="15"/>
                    </a:cubicBezTo>
                    <a:cubicBezTo>
                      <a:pt x="75" y="15"/>
                      <a:pt x="75" y="15"/>
                      <a:pt x="76" y="15"/>
                    </a:cubicBezTo>
                    <a:cubicBezTo>
                      <a:pt x="76" y="15"/>
                      <a:pt x="76" y="15"/>
                      <a:pt x="77" y="15"/>
                    </a:cubicBezTo>
                    <a:cubicBezTo>
                      <a:pt x="77" y="15"/>
                      <a:pt x="77" y="15"/>
                      <a:pt x="77" y="15"/>
                    </a:cubicBezTo>
                    <a:cubicBezTo>
                      <a:pt x="77" y="15"/>
                      <a:pt x="77" y="15"/>
                      <a:pt x="77" y="15"/>
                    </a:cubicBezTo>
                    <a:cubicBezTo>
                      <a:pt x="78" y="15"/>
                      <a:pt x="78" y="15"/>
                      <a:pt x="79" y="15"/>
                    </a:cubicBezTo>
                    <a:cubicBezTo>
                      <a:pt x="79" y="15"/>
                      <a:pt x="79" y="15"/>
                      <a:pt x="79" y="15"/>
                    </a:cubicBezTo>
                    <a:cubicBezTo>
                      <a:pt x="80" y="14"/>
                      <a:pt x="79" y="12"/>
                      <a:pt x="81" y="12"/>
                    </a:cubicBezTo>
                    <a:cubicBezTo>
                      <a:pt x="83" y="13"/>
                      <a:pt x="85" y="11"/>
                      <a:pt x="86" y="13"/>
                    </a:cubicBezTo>
                    <a:cubicBezTo>
                      <a:pt x="86" y="13"/>
                      <a:pt x="86" y="13"/>
                      <a:pt x="86" y="13"/>
                    </a:cubicBezTo>
                    <a:cubicBezTo>
                      <a:pt x="86" y="13"/>
                      <a:pt x="86" y="13"/>
                      <a:pt x="87" y="13"/>
                    </a:cubicBezTo>
                    <a:cubicBezTo>
                      <a:pt x="87" y="13"/>
                      <a:pt x="87" y="13"/>
                      <a:pt x="87" y="14"/>
                    </a:cubicBezTo>
                    <a:cubicBezTo>
                      <a:pt x="87" y="14"/>
                      <a:pt x="87" y="14"/>
                      <a:pt x="87" y="14"/>
                    </a:cubicBezTo>
                    <a:cubicBezTo>
                      <a:pt x="87" y="14"/>
                      <a:pt x="88" y="14"/>
                      <a:pt x="88" y="14"/>
                    </a:cubicBezTo>
                    <a:cubicBezTo>
                      <a:pt x="88" y="14"/>
                      <a:pt x="88" y="14"/>
                      <a:pt x="88" y="14"/>
                    </a:cubicBezTo>
                    <a:cubicBezTo>
                      <a:pt x="88" y="14"/>
                      <a:pt x="88" y="14"/>
                      <a:pt x="89" y="14"/>
                    </a:cubicBezTo>
                    <a:cubicBezTo>
                      <a:pt x="89" y="14"/>
                      <a:pt x="90" y="14"/>
                      <a:pt x="90" y="14"/>
                    </a:cubicBezTo>
                    <a:cubicBezTo>
                      <a:pt x="93" y="13"/>
                      <a:pt x="94" y="15"/>
                      <a:pt x="95" y="12"/>
                    </a:cubicBezTo>
                    <a:cubicBezTo>
                      <a:pt x="95" y="10"/>
                      <a:pt x="98" y="7"/>
                      <a:pt x="100" y="5"/>
                    </a:cubicBezTo>
                    <a:cubicBezTo>
                      <a:pt x="102" y="6"/>
                      <a:pt x="101" y="11"/>
                      <a:pt x="103" y="13"/>
                    </a:cubicBezTo>
                    <a:cubicBezTo>
                      <a:pt x="105" y="15"/>
                      <a:pt x="108" y="16"/>
                      <a:pt x="107" y="18"/>
                    </a:cubicBezTo>
                    <a:cubicBezTo>
                      <a:pt x="106" y="20"/>
                      <a:pt x="104" y="23"/>
                      <a:pt x="102" y="23"/>
                    </a:cubicBezTo>
                    <a:cubicBezTo>
                      <a:pt x="101" y="23"/>
                      <a:pt x="99" y="26"/>
                      <a:pt x="101" y="27"/>
                    </a:cubicBezTo>
                    <a:cubicBezTo>
                      <a:pt x="103" y="28"/>
                      <a:pt x="101" y="24"/>
                      <a:pt x="104" y="24"/>
                    </a:cubicBezTo>
                    <a:cubicBezTo>
                      <a:pt x="106" y="23"/>
                      <a:pt x="113" y="24"/>
                      <a:pt x="113" y="26"/>
                    </a:cubicBezTo>
                    <a:cubicBezTo>
                      <a:pt x="112" y="28"/>
                      <a:pt x="111" y="30"/>
                      <a:pt x="109" y="31"/>
                    </a:cubicBezTo>
                    <a:cubicBezTo>
                      <a:pt x="107" y="32"/>
                      <a:pt x="110" y="34"/>
                      <a:pt x="111" y="31"/>
                    </a:cubicBezTo>
                    <a:cubicBezTo>
                      <a:pt x="113" y="28"/>
                      <a:pt x="114" y="31"/>
                      <a:pt x="114" y="29"/>
                    </a:cubicBezTo>
                    <a:cubicBezTo>
                      <a:pt x="114" y="26"/>
                      <a:pt x="116" y="25"/>
                      <a:pt x="121" y="27"/>
                    </a:cubicBezTo>
                    <a:cubicBezTo>
                      <a:pt x="125" y="28"/>
                      <a:pt x="131" y="31"/>
                      <a:pt x="131" y="33"/>
                    </a:cubicBezTo>
                    <a:cubicBezTo>
                      <a:pt x="131" y="35"/>
                      <a:pt x="128" y="38"/>
                      <a:pt x="130" y="37"/>
                    </a:cubicBezTo>
                    <a:cubicBezTo>
                      <a:pt x="132" y="36"/>
                      <a:pt x="134" y="34"/>
                      <a:pt x="136" y="34"/>
                    </a:cubicBezTo>
                    <a:cubicBezTo>
                      <a:pt x="138" y="35"/>
                      <a:pt x="141" y="37"/>
                      <a:pt x="144" y="36"/>
                    </a:cubicBezTo>
                    <a:cubicBezTo>
                      <a:pt x="147" y="35"/>
                      <a:pt x="152" y="35"/>
                      <a:pt x="157" y="40"/>
                    </a:cubicBezTo>
                    <a:cubicBezTo>
                      <a:pt x="162" y="45"/>
                      <a:pt x="166" y="46"/>
                      <a:pt x="167" y="46"/>
                    </a:cubicBezTo>
                    <a:cubicBezTo>
                      <a:pt x="169" y="46"/>
                      <a:pt x="171" y="45"/>
                      <a:pt x="171" y="48"/>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3" name="Freeform 583"/>
              <p:cNvSpPr>
                <a:spLocks/>
              </p:cNvSpPr>
              <p:nvPr/>
            </p:nvSpPr>
            <p:spPr bwMode="auto">
              <a:xfrm>
                <a:off x="-4000" y="1942"/>
                <a:ext cx="106" cy="90"/>
              </a:xfrm>
              <a:custGeom>
                <a:avLst/>
                <a:gdLst>
                  <a:gd name="T0" fmla="*/ 29 w 32"/>
                  <a:gd name="T1" fmla="*/ 21 h 27"/>
                  <a:gd name="T2" fmla="*/ 31 w 32"/>
                  <a:gd name="T3" fmla="*/ 25 h 27"/>
                  <a:gd name="T4" fmla="*/ 25 w 32"/>
                  <a:gd name="T5" fmla="*/ 25 h 27"/>
                  <a:gd name="T6" fmla="*/ 22 w 32"/>
                  <a:gd name="T7" fmla="*/ 24 h 27"/>
                  <a:gd name="T8" fmla="*/ 19 w 32"/>
                  <a:gd name="T9" fmla="*/ 25 h 27"/>
                  <a:gd name="T10" fmla="*/ 20 w 32"/>
                  <a:gd name="T11" fmla="*/ 22 h 27"/>
                  <a:gd name="T12" fmla="*/ 16 w 32"/>
                  <a:gd name="T13" fmla="*/ 21 h 27"/>
                  <a:gd name="T14" fmla="*/ 10 w 32"/>
                  <a:gd name="T15" fmla="*/ 22 h 27"/>
                  <a:gd name="T16" fmla="*/ 3 w 32"/>
                  <a:gd name="T17" fmla="*/ 22 h 27"/>
                  <a:gd name="T18" fmla="*/ 4 w 32"/>
                  <a:gd name="T19" fmla="*/ 17 h 27"/>
                  <a:gd name="T20" fmla="*/ 7 w 32"/>
                  <a:gd name="T21" fmla="*/ 14 h 27"/>
                  <a:gd name="T22" fmla="*/ 9 w 32"/>
                  <a:gd name="T23" fmla="*/ 10 h 27"/>
                  <a:gd name="T24" fmla="*/ 16 w 32"/>
                  <a:gd name="T25" fmla="*/ 0 h 27"/>
                  <a:gd name="T26" fmla="*/ 18 w 32"/>
                  <a:gd name="T27" fmla="*/ 2 h 27"/>
                  <a:gd name="T28" fmla="*/ 15 w 32"/>
                  <a:gd name="T29" fmla="*/ 7 h 27"/>
                  <a:gd name="T30" fmla="*/ 14 w 32"/>
                  <a:gd name="T31" fmla="*/ 10 h 27"/>
                  <a:gd name="T32" fmla="*/ 18 w 32"/>
                  <a:gd name="T33" fmla="*/ 10 h 27"/>
                  <a:gd name="T34" fmla="*/ 20 w 32"/>
                  <a:gd name="T35" fmla="*/ 12 h 27"/>
                  <a:gd name="T36" fmla="*/ 23 w 32"/>
                  <a:gd name="T37" fmla="*/ 13 h 27"/>
                  <a:gd name="T38" fmla="*/ 27 w 32"/>
                  <a:gd name="T39" fmla="*/ 14 h 27"/>
                  <a:gd name="T40" fmla="*/ 27 w 32"/>
                  <a:gd name="T41" fmla="*/ 18 h 27"/>
                  <a:gd name="T42" fmla="*/ 28 w 32"/>
                  <a:gd name="T43" fmla="*/ 19 h 27"/>
                  <a:gd name="T44" fmla="*/ 29 w 32"/>
                  <a:gd name="T4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7">
                    <a:moveTo>
                      <a:pt x="29" y="21"/>
                    </a:moveTo>
                    <a:cubicBezTo>
                      <a:pt x="29" y="20"/>
                      <a:pt x="32" y="23"/>
                      <a:pt x="31" y="25"/>
                    </a:cubicBezTo>
                    <a:cubicBezTo>
                      <a:pt x="29" y="27"/>
                      <a:pt x="24" y="26"/>
                      <a:pt x="25" y="25"/>
                    </a:cubicBezTo>
                    <a:cubicBezTo>
                      <a:pt x="26" y="24"/>
                      <a:pt x="24" y="23"/>
                      <a:pt x="22" y="24"/>
                    </a:cubicBezTo>
                    <a:cubicBezTo>
                      <a:pt x="21" y="24"/>
                      <a:pt x="19" y="26"/>
                      <a:pt x="19" y="25"/>
                    </a:cubicBezTo>
                    <a:cubicBezTo>
                      <a:pt x="19" y="24"/>
                      <a:pt x="22" y="22"/>
                      <a:pt x="20" y="22"/>
                    </a:cubicBezTo>
                    <a:cubicBezTo>
                      <a:pt x="18" y="22"/>
                      <a:pt x="18" y="20"/>
                      <a:pt x="16" y="21"/>
                    </a:cubicBezTo>
                    <a:cubicBezTo>
                      <a:pt x="14" y="22"/>
                      <a:pt x="12" y="22"/>
                      <a:pt x="10" y="22"/>
                    </a:cubicBezTo>
                    <a:cubicBezTo>
                      <a:pt x="7" y="22"/>
                      <a:pt x="5" y="23"/>
                      <a:pt x="3" y="22"/>
                    </a:cubicBezTo>
                    <a:cubicBezTo>
                      <a:pt x="0" y="21"/>
                      <a:pt x="6" y="18"/>
                      <a:pt x="4" y="17"/>
                    </a:cubicBezTo>
                    <a:cubicBezTo>
                      <a:pt x="3" y="16"/>
                      <a:pt x="5" y="14"/>
                      <a:pt x="7" y="14"/>
                    </a:cubicBezTo>
                    <a:cubicBezTo>
                      <a:pt x="8" y="14"/>
                      <a:pt x="9" y="12"/>
                      <a:pt x="9" y="10"/>
                    </a:cubicBezTo>
                    <a:cubicBezTo>
                      <a:pt x="9" y="8"/>
                      <a:pt x="14" y="1"/>
                      <a:pt x="16" y="0"/>
                    </a:cubicBezTo>
                    <a:cubicBezTo>
                      <a:pt x="18" y="0"/>
                      <a:pt x="20" y="1"/>
                      <a:pt x="18" y="2"/>
                    </a:cubicBezTo>
                    <a:cubicBezTo>
                      <a:pt x="16" y="3"/>
                      <a:pt x="17" y="5"/>
                      <a:pt x="15" y="7"/>
                    </a:cubicBezTo>
                    <a:cubicBezTo>
                      <a:pt x="13" y="9"/>
                      <a:pt x="14" y="11"/>
                      <a:pt x="14" y="10"/>
                    </a:cubicBezTo>
                    <a:cubicBezTo>
                      <a:pt x="15" y="8"/>
                      <a:pt x="18" y="9"/>
                      <a:pt x="18" y="10"/>
                    </a:cubicBezTo>
                    <a:cubicBezTo>
                      <a:pt x="17" y="11"/>
                      <a:pt x="19" y="11"/>
                      <a:pt x="20" y="12"/>
                    </a:cubicBezTo>
                    <a:cubicBezTo>
                      <a:pt x="20" y="13"/>
                      <a:pt x="23" y="14"/>
                      <a:pt x="23" y="13"/>
                    </a:cubicBezTo>
                    <a:cubicBezTo>
                      <a:pt x="23" y="12"/>
                      <a:pt x="28" y="13"/>
                      <a:pt x="27" y="14"/>
                    </a:cubicBezTo>
                    <a:cubicBezTo>
                      <a:pt x="25" y="15"/>
                      <a:pt x="25" y="19"/>
                      <a:pt x="27" y="18"/>
                    </a:cubicBezTo>
                    <a:cubicBezTo>
                      <a:pt x="28" y="17"/>
                      <a:pt x="30" y="18"/>
                      <a:pt x="28" y="19"/>
                    </a:cubicBezTo>
                    <a:cubicBezTo>
                      <a:pt x="27" y="20"/>
                      <a:pt x="28" y="23"/>
                      <a:pt x="29" y="2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4" name="Freeform 584"/>
              <p:cNvSpPr>
                <a:spLocks noEditPoints="1"/>
              </p:cNvSpPr>
              <p:nvPr/>
            </p:nvSpPr>
            <p:spPr bwMode="auto">
              <a:xfrm>
                <a:off x="-5176" y="1476"/>
                <a:ext cx="1239" cy="639"/>
              </a:xfrm>
              <a:custGeom>
                <a:avLst/>
                <a:gdLst>
                  <a:gd name="T0" fmla="*/ 368 w 376"/>
                  <a:gd name="T1" fmla="*/ 140 h 192"/>
                  <a:gd name="T2" fmla="*/ 313 w 376"/>
                  <a:gd name="T3" fmla="*/ 159 h 192"/>
                  <a:gd name="T4" fmla="*/ 305 w 376"/>
                  <a:gd name="T5" fmla="*/ 177 h 192"/>
                  <a:gd name="T6" fmla="*/ 272 w 376"/>
                  <a:gd name="T7" fmla="*/ 188 h 192"/>
                  <a:gd name="T8" fmla="*/ 257 w 376"/>
                  <a:gd name="T9" fmla="*/ 188 h 192"/>
                  <a:gd name="T10" fmla="*/ 257 w 376"/>
                  <a:gd name="T11" fmla="*/ 171 h 192"/>
                  <a:gd name="T12" fmla="*/ 226 w 376"/>
                  <a:gd name="T13" fmla="*/ 160 h 192"/>
                  <a:gd name="T14" fmla="*/ 203 w 376"/>
                  <a:gd name="T15" fmla="*/ 153 h 192"/>
                  <a:gd name="T16" fmla="*/ 71 w 376"/>
                  <a:gd name="T17" fmla="*/ 147 h 192"/>
                  <a:gd name="T18" fmla="*/ 58 w 376"/>
                  <a:gd name="T19" fmla="*/ 137 h 192"/>
                  <a:gd name="T20" fmla="*/ 47 w 376"/>
                  <a:gd name="T21" fmla="*/ 126 h 192"/>
                  <a:gd name="T22" fmla="*/ 37 w 376"/>
                  <a:gd name="T23" fmla="*/ 102 h 192"/>
                  <a:gd name="T24" fmla="*/ 7 w 376"/>
                  <a:gd name="T25" fmla="*/ 85 h 192"/>
                  <a:gd name="T26" fmla="*/ 25 w 376"/>
                  <a:gd name="T27" fmla="*/ 26 h 192"/>
                  <a:gd name="T28" fmla="*/ 36 w 376"/>
                  <a:gd name="T29" fmla="*/ 20 h 192"/>
                  <a:gd name="T30" fmla="*/ 35 w 376"/>
                  <a:gd name="T31" fmla="*/ 26 h 192"/>
                  <a:gd name="T32" fmla="*/ 58 w 376"/>
                  <a:gd name="T33" fmla="*/ 13 h 192"/>
                  <a:gd name="T34" fmla="*/ 79 w 376"/>
                  <a:gd name="T35" fmla="*/ 19 h 192"/>
                  <a:gd name="T36" fmla="*/ 119 w 376"/>
                  <a:gd name="T37" fmla="*/ 29 h 192"/>
                  <a:gd name="T38" fmla="*/ 144 w 376"/>
                  <a:gd name="T39" fmla="*/ 35 h 192"/>
                  <a:gd name="T40" fmla="*/ 149 w 376"/>
                  <a:gd name="T41" fmla="*/ 29 h 192"/>
                  <a:gd name="T42" fmla="*/ 163 w 376"/>
                  <a:gd name="T43" fmla="*/ 30 h 192"/>
                  <a:gd name="T44" fmla="*/ 189 w 376"/>
                  <a:gd name="T45" fmla="*/ 28 h 192"/>
                  <a:gd name="T46" fmla="*/ 199 w 376"/>
                  <a:gd name="T47" fmla="*/ 37 h 192"/>
                  <a:gd name="T48" fmla="*/ 204 w 376"/>
                  <a:gd name="T49" fmla="*/ 25 h 192"/>
                  <a:gd name="T50" fmla="*/ 197 w 376"/>
                  <a:gd name="T51" fmla="*/ 5 h 192"/>
                  <a:gd name="T52" fmla="*/ 211 w 376"/>
                  <a:gd name="T53" fmla="*/ 5 h 192"/>
                  <a:gd name="T54" fmla="*/ 218 w 376"/>
                  <a:gd name="T55" fmla="*/ 18 h 192"/>
                  <a:gd name="T56" fmla="*/ 226 w 376"/>
                  <a:gd name="T57" fmla="*/ 22 h 192"/>
                  <a:gd name="T58" fmla="*/ 236 w 376"/>
                  <a:gd name="T59" fmla="*/ 38 h 192"/>
                  <a:gd name="T60" fmla="*/ 226 w 376"/>
                  <a:gd name="T61" fmla="*/ 49 h 192"/>
                  <a:gd name="T62" fmla="*/ 218 w 376"/>
                  <a:gd name="T63" fmla="*/ 62 h 192"/>
                  <a:gd name="T64" fmla="*/ 213 w 376"/>
                  <a:gd name="T65" fmla="*/ 71 h 192"/>
                  <a:gd name="T66" fmla="*/ 208 w 376"/>
                  <a:gd name="T67" fmla="*/ 95 h 192"/>
                  <a:gd name="T68" fmla="*/ 230 w 376"/>
                  <a:gd name="T69" fmla="*/ 108 h 192"/>
                  <a:gd name="T70" fmla="*/ 258 w 376"/>
                  <a:gd name="T71" fmla="*/ 121 h 192"/>
                  <a:gd name="T72" fmla="*/ 269 w 376"/>
                  <a:gd name="T73" fmla="*/ 142 h 192"/>
                  <a:gd name="T74" fmla="*/ 271 w 376"/>
                  <a:gd name="T75" fmla="*/ 124 h 192"/>
                  <a:gd name="T76" fmla="*/ 276 w 376"/>
                  <a:gd name="T77" fmla="*/ 93 h 192"/>
                  <a:gd name="T78" fmla="*/ 279 w 376"/>
                  <a:gd name="T79" fmla="*/ 77 h 192"/>
                  <a:gd name="T80" fmla="*/ 295 w 376"/>
                  <a:gd name="T81" fmla="*/ 71 h 192"/>
                  <a:gd name="T82" fmla="*/ 312 w 376"/>
                  <a:gd name="T83" fmla="*/ 81 h 192"/>
                  <a:gd name="T84" fmla="*/ 320 w 376"/>
                  <a:gd name="T85" fmla="*/ 97 h 192"/>
                  <a:gd name="T86" fmla="*/ 332 w 376"/>
                  <a:gd name="T87" fmla="*/ 89 h 192"/>
                  <a:gd name="T88" fmla="*/ 345 w 376"/>
                  <a:gd name="T89" fmla="*/ 99 h 192"/>
                  <a:gd name="T90" fmla="*/ 353 w 376"/>
                  <a:gd name="T91" fmla="*/ 116 h 192"/>
                  <a:gd name="T92" fmla="*/ 358 w 376"/>
                  <a:gd name="T93" fmla="*/ 125 h 192"/>
                  <a:gd name="T94" fmla="*/ 373 w 376"/>
                  <a:gd name="T95" fmla="*/ 128 h 192"/>
                  <a:gd name="T96" fmla="*/ 195 w 376"/>
                  <a:gd name="T97" fmla="*/ 146 h 192"/>
                  <a:gd name="T98" fmla="*/ 111 w 376"/>
                  <a:gd name="T99" fmla="*/ 79 h 192"/>
                  <a:gd name="T100" fmla="*/ 103 w 376"/>
                  <a:gd name="T101" fmla="*/ 45 h 192"/>
                  <a:gd name="T102" fmla="*/ 82 w 376"/>
                  <a:gd name="T103" fmla="*/ 44 h 192"/>
                  <a:gd name="T104" fmla="*/ 85 w 376"/>
                  <a:gd name="T105" fmla="*/ 52 h 192"/>
                  <a:gd name="T106" fmla="*/ 103 w 376"/>
                  <a:gd name="T10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6" h="192">
                    <a:moveTo>
                      <a:pt x="373" y="128"/>
                    </a:moveTo>
                    <a:cubicBezTo>
                      <a:pt x="375" y="130"/>
                      <a:pt x="376" y="129"/>
                      <a:pt x="375" y="131"/>
                    </a:cubicBezTo>
                    <a:cubicBezTo>
                      <a:pt x="374" y="133"/>
                      <a:pt x="374" y="134"/>
                      <a:pt x="372" y="134"/>
                    </a:cubicBezTo>
                    <a:cubicBezTo>
                      <a:pt x="371" y="134"/>
                      <a:pt x="372" y="135"/>
                      <a:pt x="374" y="135"/>
                    </a:cubicBezTo>
                    <a:cubicBezTo>
                      <a:pt x="375" y="135"/>
                      <a:pt x="376" y="136"/>
                      <a:pt x="374" y="137"/>
                    </a:cubicBezTo>
                    <a:cubicBezTo>
                      <a:pt x="372" y="138"/>
                      <a:pt x="371" y="141"/>
                      <a:pt x="368" y="140"/>
                    </a:cubicBezTo>
                    <a:cubicBezTo>
                      <a:pt x="365" y="140"/>
                      <a:pt x="363" y="140"/>
                      <a:pt x="362" y="142"/>
                    </a:cubicBezTo>
                    <a:cubicBezTo>
                      <a:pt x="361" y="144"/>
                      <a:pt x="356" y="147"/>
                      <a:pt x="354" y="147"/>
                    </a:cubicBezTo>
                    <a:cubicBezTo>
                      <a:pt x="352" y="147"/>
                      <a:pt x="329" y="147"/>
                      <a:pt x="327" y="148"/>
                    </a:cubicBezTo>
                    <a:cubicBezTo>
                      <a:pt x="325" y="150"/>
                      <a:pt x="324" y="151"/>
                      <a:pt x="324" y="152"/>
                    </a:cubicBezTo>
                    <a:cubicBezTo>
                      <a:pt x="323" y="154"/>
                      <a:pt x="321" y="152"/>
                      <a:pt x="319" y="154"/>
                    </a:cubicBezTo>
                    <a:cubicBezTo>
                      <a:pt x="317" y="155"/>
                      <a:pt x="314" y="160"/>
                      <a:pt x="313" y="159"/>
                    </a:cubicBezTo>
                    <a:cubicBezTo>
                      <a:pt x="312" y="159"/>
                      <a:pt x="313" y="160"/>
                      <a:pt x="312" y="161"/>
                    </a:cubicBezTo>
                    <a:cubicBezTo>
                      <a:pt x="311" y="163"/>
                      <a:pt x="306" y="166"/>
                      <a:pt x="308" y="166"/>
                    </a:cubicBezTo>
                    <a:cubicBezTo>
                      <a:pt x="309" y="166"/>
                      <a:pt x="310" y="165"/>
                      <a:pt x="311" y="164"/>
                    </a:cubicBezTo>
                    <a:cubicBezTo>
                      <a:pt x="313" y="164"/>
                      <a:pt x="313" y="164"/>
                      <a:pt x="313" y="164"/>
                    </a:cubicBezTo>
                    <a:cubicBezTo>
                      <a:pt x="312" y="166"/>
                      <a:pt x="311" y="169"/>
                      <a:pt x="310" y="171"/>
                    </a:cubicBezTo>
                    <a:cubicBezTo>
                      <a:pt x="310" y="174"/>
                      <a:pt x="305" y="177"/>
                      <a:pt x="305" y="177"/>
                    </a:cubicBezTo>
                    <a:cubicBezTo>
                      <a:pt x="305" y="177"/>
                      <a:pt x="291" y="177"/>
                      <a:pt x="290" y="177"/>
                    </a:cubicBezTo>
                    <a:cubicBezTo>
                      <a:pt x="289" y="177"/>
                      <a:pt x="286" y="180"/>
                      <a:pt x="284" y="181"/>
                    </a:cubicBezTo>
                    <a:cubicBezTo>
                      <a:pt x="283" y="180"/>
                      <a:pt x="281" y="182"/>
                      <a:pt x="278" y="182"/>
                    </a:cubicBezTo>
                    <a:cubicBezTo>
                      <a:pt x="275" y="181"/>
                      <a:pt x="268" y="183"/>
                      <a:pt x="269" y="185"/>
                    </a:cubicBezTo>
                    <a:cubicBezTo>
                      <a:pt x="270" y="186"/>
                      <a:pt x="270" y="186"/>
                      <a:pt x="272" y="186"/>
                    </a:cubicBezTo>
                    <a:cubicBezTo>
                      <a:pt x="272" y="187"/>
                      <a:pt x="273" y="187"/>
                      <a:pt x="272" y="188"/>
                    </a:cubicBezTo>
                    <a:cubicBezTo>
                      <a:pt x="272" y="188"/>
                      <a:pt x="272" y="188"/>
                      <a:pt x="271" y="189"/>
                    </a:cubicBezTo>
                    <a:cubicBezTo>
                      <a:pt x="271" y="189"/>
                      <a:pt x="271" y="189"/>
                      <a:pt x="271" y="188"/>
                    </a:cubicBezTo>
                    <a:cubicBezTo>
                      <a:pt x="271" y="187"/>
                      <a:pt x="270" y="188"/>
                      <a:pt x="269" y="189"/>
                    </a:cubicBezTo>
                    <a:cubicBezTo>
                      <a:pt x="267" y="191"/>
                      <a:pt x="266" y="189"/>
                      <a:pt x="263" y="189"/>
                    </a:cubicBezTo>
                    <a:cubicBezTo>
                      <a:pt x="261" y="189"/>
                      <a:pt x="259" y="190"/>
                      <a:pt x="258" y="192"/>
                    </a:cubicBezTo>
                    <a:cubicBezTo>
                      <a:pt x="257" y="191"/>
                      <a:pt x="257" y="189"/>
                      <a:pt x="257" y="188"/>
                    </a:cubicBezTo>
                    <a:cubicBezTo>
                      <a:pt x="257" y="188"/>
                      <a:pt x="257" y="188"/>
                      <a:pt x="257" y="188"/>
                    </a:cubicBezTo>
                    <a:cubicBezTo>
                      <a:pt x="258" y="188"/>
                      <a:pt x="260" y="184"/>
                      <a:pt x="260" y="181"/>
                    </a:cubicBezTo>
                    <a:cubicBezTo>
                      <a:pt x="260" y="179"/>
                      <a:pt x="262" y="179"/>
                      <a:pt x="261" y="178"/>
                    </a:cubicBezTo>
                    <a:cubicBezTo>
                      <a:pt x="261" y="176"/>
                      <a:pt x="265" y="179"/>
                      <a:pt x="267" y="179"/>
                    </a:cubicBezTo>
                    <a:cubicBezTo>
                      <a:pt x="270" y="179"/>
                      <a:pt x="267" y="176"/>
                      <a:pt x="265" y="173"/>
                    </a:cubicBezTo>
                    <a:cubicBezTo>
                      <a:pt x="264" y="170"/>
                      <a:pt x="260" y="172"/>
                      <a:pt x="257" y="171"/>
                    </a:cubicBezTo>
                    <a:cubicBezTo>
                      <a:pt x="255" y="170"/>
                      <a:pt x="252" y="170"/>
                      <a:pt x="251" y="170"/>
                    </a:cubicBezTo>
                    <a:cubicBezTo>
                      <a:pt x="250" y="169"/>
                      <a:pt x="249" y="169"/>
                      <a:pt x="248" y="168"/>
                    </a:cubicBezTo>
                    <a:cubicBezTo>
                      <a:pt x="249" y="167"/>
                      <a:pt x="246" y="165"/>
                      <a:pt x="246" y="162"/>
                    </a:cubicBezTo>
                    <a:cubicBezTo>
                      <a:pt x="245" y="159"/>
                      <a:pt x="242" y="162"/>
                      <a:pt x="241" y="159"/>
                    </a:cubicBezTo>
                    <a:cubicBezTo>
                      <a:pt x="241" y="156"/>
                      <a:pt x="234" y="155"/>
                      <a:pt x="232" y="155"/>
                    </a:cubicBezTo>
                    <a:cubicBezTo>
                      <a:pt x="230" y="155"/>
                      <a:pt x="228" y="159"/>
                      <a:pt x="226" y="160"/>
                    </a:cubicBezTo>
                    <a:cubicBezTo>
                      <a:pt x="224" y="160"/>
                      <a:pt x="221" y="158"/>
                      <a:pt x="220" y="159"/>
                    </a:cubicBezTo>
                    <a:cubicBezTo>
                      <a:pt x="219" y="161"/>
                      <a:pt x="217" y="160"/>
                      <a:pt x="216" y="159"/>
                    </a:cubicBezTo>
                    <a:cubicBezTo>
                      <a:pt x="215" y="158"/>
                      <a:pt x="214" y="159"/>
                      <a:pt x="213" y="157"/>
                    </a:cubicBezTo>
                    <a:cubicBezTo>
                      <a:pt x="211" y="156"/>
                      <a:pt x="209" y="157"/>
                      <a:pt x="209" y="157"/>
                    </a:cubicBezTo>
                    <a:cubicBezTo>
                      <a:pt x="208" y="158"/>
                      <a:pt x="207" y="157"/>
                      <a:pt x="205" y="156"/>
                    </a:cubicBezTo>
                    <a:cubicBezTo>
                      <a:pt x="203" y="155"/>
                      <a:pt x="204" y="154"/>
                      <a:pt x="203" y="153"/>
                    </a:cubicBezTo>
                    <a:cubicBezTo>
                      <a:pt x="202" y="152"/>
                      <a:pt x="202" y="155"/>
                      <a:pt x="202" y="155"/>
                    </a:cubicBezTo>
                    <a:cubicBezTo>
                      <a:pt x="81" y="155"/>
                      <a:pt x="81" y="155"/>
                      <a:pt x="81" y="155"/>
                    </a:cubicBezTo>
                    <a:cubicBezTo>
                      <a:pt x="80" y="153"/>
                      <a:pt x="80" y="150"/>
                      <a:pt x="78" y="151"/>
                    </a:cubicBezTo>
                    <a:cubicBezTo>
                      <a:pt x="77" y="151"/>
                      <a:pt x="77" y="150"/>
                      <a:pt x="75" y="150"/>
                    </a:cubicBezTo>
                    <a:cubicBezTo>
                      <a:pt x="74" y="150"/>
                      <a:pt x="72" y="151"/>
                      <a:pt x="72" y="149"/>
                    </a:cubicBezTo>
                    <a:cubicBezTo>
                      <a:pt x="72" y="148"/>
                      <a:pt x="71" y="146"/>
                      <a:pt x="71" y="147"/>
                    </a:cubicBezTo>
                    <a:cubicBezTo>
                      <a:pt x="70" y="147"/>
                      <a:pt x="69" y="147"/>
                      <a:pt x="68" y="146"/>
                    </a:cubicBezTo>
                    <a:cubicBezTo>
                      <a:pt x="67" y="146"/>
                      <a:pt x="67" y="146"/>
                      <a:pt x="67" y="146"/>
                    </a:cubicBezTo>
                    <a:cubicBezTo>
                      <a:pt x="66" y="145"/>
                      <a:pt x="65" y="143"/>
                      <a:pt x="64" y="144"/>
                    </a:cubicBezTo>
                    <a:cubicBezTo>
                      <a:pt x="62" y="144"/>
                      <a:pt x="59" y="143"/>
                      <a:pt x="59" y="142"/>
                    </a:cubicBezTo>
                    <a:cubicBezTo>
                      <a:pt x="59" y="141"/>
                      <a:pt x="59" y="140"/>
                      <a:pt x="58" y="140"/>
                    </a:cubicBezTo>
                    <a:cubicBezTo>
                      <a:pt x="57" y="140"/>
                      <a:pt x="57" y="137"/>
                      <a:pt x="58" y="137"/>
                    </a:cubicBezTo>
                    <a:cubicBezTo>
                      <a:pt x="60" y="137"/>
                      <a:pt x="59" y="136"/>
                      <a:pt x="58" y="135"/>
                    </a:cubicBezTo>
                    <a:cubicBezTo>
                      <a:pt x="57" y="135"/>
                      <a:pt x="55" y="132"/>
                      <a:pt x="54" y="133"/>
                    </a:cubicBezTo>
                    <a:cubicBezTo>
                      <a:pt x="54" y="134"/>
                      <a:pt x="52" y="133"/>
                      <a:pt x="53" y="131"/>
                    </a:cubicBezTo>
                    <a:cubicBezTo>
                      <a:pt x="54" y="130"/>
                      <a:pt x="53" y="128"/>
                      <a:pt x="52" y="129"/>
                    </a:cubicBezTo>
                    <a:cubicBezTo>
                      <a:pt x="51" y="130"/>
                      <a:pt x="49" y="130"/>
                      <a:pt x="48" y="129"/>
                    </a:cubicBezTo>
                    <a:cubicBezTo>
                      <a:pt x="47" y="128"/>
                      <a:pt x="48" y="127"/>
                      <a:pt x="47" y="126"/>
                    </a:cubicBezTo>
                    <a:cubicBezTo>
                      <a:pt x="46" y="125"/>
                      <a:pt x="49" y="125"/>
                      <a:pt x="48" y="124"/>
                    </a:cubicBezTo>
                    <a:cubicBezTo>
                      <a:pt x="47" y="123"/>
                      <a:pt x="47" y="123"/>
                      <a:pt x="46" y="122"/>
                    </a:cubicBezTo>
                    <a:cubicBezTo>
                      <a:pt x="48" y="121"/>
                      <a:pt x="49" y="120"/>
                      <a:pt x="49" y="120"/>
                    </a:cubicBezTo>
                    <a:cubicBezTo>
                      <a:pt x="51" y="118"/>
                      <a:pt x="48" y="117"/>
                      <a:pt x="49" y="116"/>
                    </a:cubicBezTo>
                    <a:cubicBezTo>
                      <a:pt x="49" y="114"/>
                      <a:pt x="49" y="113"/>
                      <a:pt x="44" y="111"/>
                    </a:cubicBezTo>
                    <a:cubicBezTo>
                      <a:pt x="39" y="109"/>
                      <a:pt x="40" y="108"/>
                      <a:pt x="37" y="102"/>
                    </a:cubicBezTo>
                    <a:cubicBezTo>
                      <a:pt x="33" y="96"/>
                      <a:pt x="27" y="93"/>
                      <a:pt x="27" y="91"/>
                    </a:cubicBezTo>
                    <a:cubicBezTo>
                      <a:pt x="27" y="89"/>
                      <a:pt x="21" y="89"/>
                      <a:pt x="21" y="91"/>
                    </a:cubicBezTo>
                    <a:cubicBezTo>
                      <a:pt x="21" y="93"/>
                      <a:pt x="19" y="93"/>
                      <a:pt x="17" y="94"/>
                    </a:cubicBezTo>
                    <a:cubicBezTo>
                      <a:pt x="16" y="95"/>
                      <a:pt x="15" y="94"/>
                      <a:pt x="14" y="92"/>
                    </a:cubicBezTo>
                    <a:cubicBezTo>
                      <a:pt x="13" y="90"/>
                      <a:pt x="10" y="89"/>
                      <a:pt x="10" y="87"/>
                    </a:cubicBezTo>
                    <a:cubicBezTo>
                      <a:pt x="10" y="86"/>
                      <a:pt x="9" y="84"/>
                      <a:pt x="7" y="85"/>
                    </a:cubicBezTo>
                    <a:cubicBezTo>
                      <a:pt x="4" y="86"/>
                      <a:pt x="3" y="85"/>
                      <a:pt x="3" y="86"/>
                    </a:cubicBezTo>
                    <a:cubicBezTo>
                      <a:pt x="2" y="87"/>
                      <a:pt x="0" y="86"/>
                      <a:pt x="0" y="86"/>
                    </a:cubicBezTo>
                    <a:cubicBezTo>
                      <a:pt x="0" y="19"/>
                      <a:pt x="0" y="19"/>
                      <a:pt x="0" y="19"/>
                    </a:cubicBezTo>
                    <a:cubicBezTo>
                      <a:pt x="4" y="19"/>
                      <a:pt x="8" y="19"/>
                      <a:pt x="8" y="19"/>
                    </a:cubicBezTo>
                    <a:cubicBezTo>
                      <a:pt x="8" y="20"/>
                      <a:pt x="15" y="24"/>
                      <a:pt x="19" y="24"/>
                    </a:cubicBezTo>
                    <a:cubicBezTo>
                      <a:pt x="22" y="24"/>
                      <a:pt x="24" y="27"/>
                      <a:pt x="25" y="26"/>
                    </a:cubicBezTo>
                    <a:cubicBezTo>
                      <a:pt x="26" y="25"/>
                      <a:pt x="25" y="25"/>
                      <a:pt x="23" y="23"/>
                    </a:cubicBezTo>
                    <a:cubicBezTo>
                      <a:pt x="22" y="22"/>
                      <a:pt x="24" y="21"/>
                      <a:pt x="26" y="21"/>
                    </a:cubicBezTo>
                    <a:cubicBezTo>
                      <a:pt x="29" y="21"/>
                      <a:pt x="29" y="20"/>
                      <a:pt x="29" y="19"/>
                    </a:cubicBezTo>
                    <a:cubicBezTo>
                      <a:pt x="29" y="18"/>
                      <a:pt x="33" y="19"/>
                      <a:pt x="32" y="20"/>
                    </a:cubicBezTo>
                    <a:cubicBezTo>
                      <a:pt x="31" y="21"/>
                      <a:pt x="32" y="22"/>
                      <a:pt x="33" y="21"/>
                    </a:cubicBezTo>
                    <a:cubicBezTo>
                      <a:pt x="33" y="20"/>
                      <a:pt x="36" y="21"/>
                      <a:pt x="36" y="20"/>
                    </a:cubicBezTo>
                    <a:cubicBezTo>
                      <a:pt x="35" y="18"/>
                      <a:pt x="38" y="19"/>
                      <a:pt x="41" y="17"/>
                    </a:cubicBezTo>
                    <a:cubicBezTo>
                      <a:pt x="43" y="16"/>
                      <a:pt x="46" y="15"/>
                      <a:pt x="47" y="15"/>
                    </a:cubicBezTo>
                    <a:cubicBezTo>
                      <a:pt x="49" y="15"/>
                      <a:pt x="51" y="14"/>
                      <a:pt x="51" y="15"/>
                    </a:cubicBezTo>
                    <a:cubicBezTo>
                      <a:pt x="51" y="16"/>
                      <a:pt x="47" y="18"/>
                      <a:pt x="44" y="19"/>
                    </a:cubicBezTo>
                    <a:cubicBezTo>
                      <a:pt x="42" y="19"/>
                      <a:pt x="38" y="23"/>
                      <a:pt x="36" y="23"/>
                    </a:cubicBezTo>
                    <a:cubicBezTo>
                      <a:pt x="34" y="24"/>
                      <a:pt x="33" y="26"/>
                      <a:pt x="35" y="26"/>
                    </a:cubicBezTo>
                    <a:cubicBezTo>
                      <a:pt x="37" y="26"/>
                      <a:pt x="38" y="25"/>
                      <a:pt x="38" y="24"/>
                    </a:cubicBezTo>
                    <a:cubicBezTo>
                      <a:pt x="37" y="23"/>
                      <a:pt x="44" y="19"/>
                      <a:pt x="45" y="20"/>
                    </a:cubicBezTo>
                    <a:cubicBezTo>
                      <a:pt x="45" y="21"/>
                      <a:pt x="46" y="22"/>
                      <a:pt x="49" y="19"/>
                    </a:cubicBezTo>
                    <a:cubicBezTo>
                      <a:pt x="51" y="16"/>
                      <a:pt x="53" y="17"/>
                      <a:pt x="53" y="18"/>
                    </a:cubicBezTo>
                    <a:cubicBezTo>
                      <a:pt x="53" y="19"/>
                      <a:pt x="56" y="17"/>
                      <a:pt x="56" y="15"/>
                    </a:cubicBezTo>
                    <a:cubicBezTo>
                      <a:pt x="56" y="14"/>
                      <a:pt x="60" y="16"/>
                      <a:pt x="58" y="13"/>
                    </a:cubicBezTo>
                    <a:cubicBezTo>
                      <a:pt x="56" y="10"/>
                      <a:pt x="58" y="10"/>
                      <a:pt x="60" y="12"/>
                    </a:cubicBezTo>
                    <a:cubicBezTo>
                      <a:pt x="63" y="14"/>
                      <a:pt x="64" y="21"/>
                      <a:pt x="67" y="21"/>
                    </a:cubicBezTo>
                    <a:cubicBezTo>
                      <a:pt x="70" y="21"/>
                      <a:pt x="71" y="15"/>
                      <a:pt x="73" y="15"/>
                    </a:cubicBezTo>
                    <a:cubicBezTo>
                      <a:pt x="74" y="15"/>
                      <a:pt x="73" y="18"/>
                      <a:pt x="74" y="18"/>
                    </a:cubicBezTo>
                    <a:cubicBezTo>
                      <a:pt x="75" y="18"/>
                      <a:pt x="72" y="21"/>
                      <a:pt x="74" y="21"/>
                    </a:cubicBezTo>
                    <a:cubicBezTo>
                      <a:pt x="76" y="21"/>
                      <a:pt x="78" y="21"/>
                      <a:pt x="79" y="19"/>
                    </a:cubicBezTo>
                    <a:cubicBezTo>
                      <a:pt x="80" y="17"/>
                      <a:pt x="86" y="17"/>
                      <a:pt x="89" y="19"/>
                    </a:cubicBezTo>
                    <a:cubicBezTo>
                      <a:pt x="92" y="21"/>
                      <a:pt x="95" y="21"/>
                      <a:pt x="97" y="22"/>
                    </a:cubicBezTo>
                    <a:cubicBezTo>
                      <a:pt x="100" y="22"/>
                      <a:pt x="100" y="23"/>
                      <a:pt x="104" y="24"/>
                    </a:cubicBezTo>
                    <a:cubicBezTo>
                      <a:pt x="107" y="24"/>
                      <a:pt x="110" y="25"/>
                      <a:pt x="110" y="24"/>
                    </a:cubicBezTo>
                    <a:cubicBezTo>
                      <a:pt x="110" y="23"/>
                      <a:pt x="115" y="24"/>
                      <a:pt x="117" y="26"/>
                    </a:cubicBezTo>
                    <a:cubicBezTo>
                      <a:pt x="119" y="28"/>
                      <a:pt x="120" y="30"/>
                      <a:pt x="119" y="29"/>
                    </a:cubicBezTo>
                    <a:cubicBezTo>
                      <a:pt x="117" y="29"/>
                      <a:pt x="113" y="31"/>
                      <a:pt x="114" y="33"/>
                    </a:cubicBezTo>
                    <a:cubicBezTo>
                      <a:pt x="115" y="34"/>
                      <a:pt x="123" y="34"/>
                      <a:pt x="127" y="33"/>
                    </a:cubicBezTo>
                    <a:cubicBezTo>
                      <a:pt x="131" y="33"/>
                      <a:pt x="133" y="33"/>
                      <a:pt x="135" y="32"/>
                    </a:cubicBezTo>
                    <a:cubicBezTo>
                      <a:pt x="137" y="31"/>
                      <a:pt x="137" y="32"/>
                      <a:pt x="139" y="33"/>
                    </a:cubicBezTo>
                    <a:cubicBezTo>
                      <a:pt x="140" y="34"/>
                      <a:pt x="142" y="33"/>
                      <a:pt x="142" y="34"/>
                    </a:cubicBezTo>
                    <a:cubicBezTo>
                      <a:pt x="141" y="35"/>
                      <a:pt x="142" y="34"/>
                      <a:pt x="144" y="35"/>
                    </a:cubicBezTo>
                    <a:cubicBezTo>
                      <a:pt x="145" y="36"/>
                      <a:pt x="146" y="38"/>
                      <a:pt x="144" y="39"/>
                    </a:cubicBezTo>
                    <a:cubicBezTo>
                      <a:pt x="142" y="39"/>
                      <a:pt x="147" y="42"/>
                      <a:pt x="147" y="40"/>
                    </a:cubicBezTo>
                    <a:cubicBezTo>
                      <a:pt x="147" y="38"/>
                      <a:pt x="150" y="40"/>
                      <a:pt x="148" y="37"/>
                    </a:cubicBezTo>
                    <a:cubicBezTo>
                      <a:pt x="146" y="33"/>
                      <a:pt x="145" y="31"/>
                      <a:pt x="148" y="31"/>
                    </a:cubicBezTo>
                    <a:cubicBezTo>
                      <a:pt x="150" y="30"/>
                      <a:pt x="156" y="28"/>
                      <a:pt x="155" y="27"/>
                    </a:cubicBezTo>
                    <a:cubicBezTo>
                      <a:pt x="154" y="26"/>
                      <a:pt x="152" y="29"/>
                      <a:pt x="149" y="29"/>
                    </a:cubicBezTo>
                    <a:cubicBezTo>
                      <a:pt x="146" y="28"/>
                      <a:pt x="146" y="30"/>
                      <a:pt x="145" y="30"/>
                    </a:cubicBezTo>
                    <a:cubicBezTo>
                      <a:pt x="144" y="30"/>
                      <a:pt x="142" y="30"/>
                      <a:pt x="143" y="28"/>
                    </a:cubicBezTo>
                    <a:cubicBezTo>
                      <a:pt x="144" y="26"/>
                      <a:pt x="147" y="26"/>
                      <a:pt x="149" y="25"/>
                    </a:cubicBezTo>
                    <a:cubicBezTo>
                      <a:pt x="151" y="24"/>
                      <a:pt x="156" y="24"/>
                      <a:pt x="156" y="25"/>
                    </a:cubicBezTo>
                    <a:cubicBezTo>
                      <a:pt x="157" y="26"/>
                      <a:pt x="156" y="28"/>
                      <a:pt x="159" y="29"/>
                    </a:cubicBezTo>
                    <a:cubicBezTo>
                      <a:pt x="161" y="29"/>
                      <a:pt x="161" y="30"/>
                      <a:pt x="163" y="30"/>
                    </a:cubicBezTo>
                    <a:cubicBezTo>
                      <a:pt x="164" y="30"/>
                      <a:pt x="166" y="30"/>
                      <a:pt x="167" y="32"/>
                    </a:cubicBezTo>
                    <a:cubicBezTo>
                      <a:pt x="168" y="33"/>
                      <a:pt x="171" y="34"/>
                      <a:pt x="174" y="33"/>
                    </a:cubicBezTo>
                    <a:cubicBezTo>
                      <a:pt x="177" y="33"/>
                      <a:pt x="181" y="32"/>
                      <a:pt x="183" y="32"/>
                    </a:cubicBezTo>
                    <a:cubicBezTo>
                      <a:pt x="185" y="32"/>
                      <a:pt x="187" y="33"/>
                      <a:pt x="187" y="32"/>
                    </a:cubicBezTo>
                    <a:cubicBezTo>
                      <a:pt x="187" y="31"/>
                      <a:pt x="188" y="31"/>
                      <a:pt x="187" y="29"/>
                    </a:cubicBezTo>
                    <a:cubicBezTo>
                      <a:pt x="186" y="28"/>
                      <a:pt x="187" y="28"/>
                      <a:pt x="189" y="28"/>
                    </a:cubicBezTo>
                    <a:cubicBezTo>
                      <a:pt x="190" y="29"/>
                      <a:pt x="190" y="28"/>
                      <a:pt x="190" y="27"/>
                    </a:cubicBezTo>
                    <a:cubicBezTo>
                      <a:pt x="192" y="27"/>
                      <a:pt x="192" y="27"/>
                      <a:pt x="192" y="27"/>
                    </a:cubicBezTo>
                    <a:cubicBezTo>
                      <a:pt x="192" y="28"/>
                      <a:pt x="192" y="28"/>
                      <a:pt x="192" y="28"/>
                    </a:cubicBezTo>
                    <a:cubicBezTo>
                      <a:pt x="193" y="29"/>
                      <a:pt x="196" y="30"/>
                      <a:pt x="197" y="30"/>
                    </a:cubicBezTo>
                    <a:cubicBezTo>
                      <a:pt x="198" y="29"/>
                      <a:pt x="198" y="31"/>
                      <a:pt x="197" y="33"/>
                    </a:cubicBezTo>
                    <a:cubicBezTo>
                      <a:pt x="196" y="35"/>
                      <a:pt x="197" y="36"/>
                      <a:pt x="199" y="37"/>
                    </a:cubicBezTo>
                    <a:cubicBezTo>
                      <a:pt x="201" y="37"/>
                      <a:pt x="202" y="37"/>
                      <a:pt x="201" y="35"/>
                    </a:cubicBezTo>
                    <a:cubicBezTo>
                      <a:pt x="201" y="33"/>
                      <a:pt x="199" y="30"/>
                      <a:pt x="201" y="31"/>
                    </a:cubicBezTo>
                    <a:cubicBezTo>
                      <a:pt x="203" y="31"/>
                      <a:pt x="204" y="31"/>
                      <a:pt x="206" y="29"/>
                    </a:cubicBezTo>
                    <a:cubicBezTo>
                      <a:pt x="207" y="27"/>
                      <a:pt x="208" y="28"/>
                      <a:pt x="209" y="26"/>
                    </a:cubicBezTo>
                    <a:cubicBezTo>
                      <a:pt x="209" y="24"/>
                      <a:pt x="208" y="22"/>
                      <a:pt x="207" y="24"/>
                    </a:cubicBezTo>
                    <a:cubicBezTo>
                      <a:pt x="205" y="26"/>
                      <a:pt x="205" y="27"/>
                      <a:pt x="204" y="25"/>
                    </a:cubicBezTo>
                    <a:cubicBezTo>
                      <a:pt x="204" y="24"/>
                      <a:pt x="207" y="24"/>
                      <a:pt x="206" y="22"/>
                    </a:cubicBezTo>
                    <a:cubicBezTo>
                      <a:pt x="205" y="20"/>
                      <a:pt x="208" y="21"/>
                      <a:pt x="206" y="20"/>
                    </a:cubicBezTo>
                    <a:cubicBezTo>
                      <a:pt x="204" y="18"/>
                      <a:pt x="199" y="18"/>
                      <a:pt x="197" y="17"/>
                    </a:cubicBezTo>
                    <a:cubicBezTo>
                      <a:pt x="195" y="15"/>
                      <a:pt x="196" y="13"/>
                      <a:pt x="197" y="12"/>
                    </a:cubicBezTo>
                    <a:cubicBezTo>
                      <a:pt x="198" y="10"/>
                      <a:pt x="197" y="11"/>
                      <a:pt x="196" y="10"/>
                    </a:cubicBezTo>
                    <a:cubicBezTo>
                      <a:pt x="195" y="9"/>
                      <a:pt x="196" y="5"/>
                      <a:pt x="197" y="5"/>
                    </a:cubicBezTo>
                    <a:cubicBezTo>
                      <a:pt x="198" y="4"/>
                      <a:pt x="200" y="7"/>
                      <a:pt x="201" y="5"/>
                    </a:cubicBezTo>
                    <a:cubicBezTo>
                      <a:pt x="201" y="4"/>
                      <a:pt x="198" y="3"/>
                      <a:pt x="199" y="3"/>
                    </a:cubicBezTo>
                    <a:cubicBezTo>
                      <a:pt x="200" y="2"/>
                      <a:pt x="202" y="2"/>
                      <a:pt x="202" y="0"/>
                    </a:cubicBezTo>
                    <a:cubicBezTo>
                      <a:pt x="204" y="0"/>
                      <a:pt x="204" y="0"/>
                      <a:pt x="204" y="0"/>
                    </a:cubicBezTo>
                    <a:cubicBezTo>
                      <a:pt x="204" y="1"/>
                      <a:pt x="205" y="2"/>
                      <a:pt x="206" y="1"/>
                    </a:cubicBezTo>
                    <a:cubicBezTo>
                      <a:pt x="207" y="1"/>
                      <a:pt x="211" y="4"/>
                      <a:pt x="211" y="5"/>
                    </a:cubicBezTo>
                    <a:cubicBezTo>
                      <a:pt x="212" y="6"/>
                      <a:pt x="210" y="9"/>
                      <a:pt x="211" y="9"/>
                    </a:cubicBezTo>
                    <a:cubicBezTo>
                      <a:pt x="212" y="10"/>
                      <a:pt x="215" y="10"/>
                      <a:pt x="215" y="12"/>
                    </a:cubicBezTo>
                    <a:cubicBezTo>
                      <a:pt x="215" y="13"/>
                      <a:pt x="219" y="13"/>
                      <a:pt x="218" y="14"/>
                    </a:cubicBezTo>
                    <a:cubicBezTo>
                      <a:pt x="217" y="16"/>
                      <a:pt x="215" y="14"/>
                      <a:pt x="215" y="15"/>
                    </a:cubicBezTo>
                    <a:cubicBezTo>
                      <a:pt x="215" y="16"/>
                      <a:pt x="214" y="18"/>
                      <a:pt x="215" y="19"/>
                    </a:cubicBezTo>
                    <a:cubicBezTo>
                      <a:pt x="216" y="20"/>
                      <a:pt x="217" y="18"/>
                      <a:pt x="218" y="18"/>
                    </a:cubicBezTo>
                    <a:cubicBezTo>
                      <a:pt x="219" y="18"/>
                      <a:pt x="221" y="20"/>
                      <a:pt x="223" y="20"/>
                    </a:cubicBezTo>
                    <a:cubicBezTo>
                      <a:pt x="224" y="20"/>
                      <a:pt x="223" y="21"/>
                      <a:pt x="222" y="22"/>
                    </a:cubicBezTo>
                    <a:cubicBezTo>
                      <a:pt x="220" y="22"/>
                      <a:pt x="220" y="23"/>
                      <a:pt x="221" y="23"/>
                    </a:cubicBezTo>
                    <a:cubicBezTo>
                      <a:pt x="222" y="24"/>
                      <a:pt x="221" y="29"/>
                      <a:pt x="222" y="29"/>
                    </a:cubicBezTo>
                    <a:cubicBezTo>
                      <a:pt x="224" y="28"/>
                      <a:pt x="223" y="26"/>
                      <a:pt x="224" y="25"/>
                    </a:cubicBezTo>
                    <a:cubicBezTo>
                      <a:pt x="226" y="25"/>
                      <a:pt x="225" y="23"/>
                      <a:pt x="226" y="22"/>
                    </a:cubicBezTo>
                    <a:cubicBezTo>
                      <a:pt x="227" y="21"/>
                      <a:pt x="229" y="21"/>
                      <a:pt x="230" y="23"/>
                    </a:cubicBezTo>
                    <a:cubicBezTo>
                      <a:pt x="232" y="25"/>
                      <a:pt x="233" y="24"/>
                      <a:pt x="233" y="26"/>
                    </a:cubicBezTo>
                    <a:cubicBezTo>
                      <a:pt x="233" y="28"/>
                      <a:pt x="234" y="29"/>
                      <a:pt x="233" y="29"/>
                    </a:cubicBezTo>
                    <a:cubicBezTo>
                      <a:pt x="232" y="29"/>
                      <a:pt x="231" y="30"/>
                      <a:pt x="231" y="31"/>
                    </a:cubicBezTo>
                    <a:cubicBezTo>
                      <a:pt x="231" y="32"/>
                      <a:pt x="233" y="34"/>
                      <a:pt x="234" y="35"/>
                    </a:cubicBezTo>
                    <a:cubicBezTo>
                      <a:pt x="235" y="36"/>
                      <a:pt x="235" y="38"/>
                      <a:pt x="236" y="38"/>
                    </a:cubicBezTo>
                    <a:cubicBezTo>
                      <a:pt x="239" y="43"/>
                      <a:pt x="239" y="43"/>
                      <a:pt x="239" y="43"/>
                    </a:cubicBezTo>
                    <a:cubicBezTo>
                      <a:pt x="239" y="43"/>
                      <a:pt x="239" y="43"/>
                      <a:pt x="239" y="43"/>
                    </a:cubicBezTo>
                    <a:cubicBezTo>
                      <a:pt x="240" y="44"/>
                      <a:pt x="243" y="45"/>
                      <a:pt x="241" y="46"/>
                    </a:cubicBezTo>
                    <a:cubicBezTo>
                      <a:pt x="240" y="47"/>
                      <a:pt x="237" y="51"/>
                      <a:pt x="235" y="51"/>
                    </a:cubicBezTo>
                    <a:cubicBezTo>
                      <a:pt x="233" y="51"/>
                      <a:pt x="228" y="47"/>
                      <a:pt x="226" y="46"/>
                    </a:cubicBezTo>
                    <a:cubicBezTo>
                      <a:pt x="224" y="46"/>
                      <a:pt x="224" y="47"/>
                      <a:pt x="226" y="49"/>
                    </a:cubicBezTo>
                    <a:cubicBezTo>
                      <a:pt x="228" y="50"/>
                      <a:pt x="230" y="52"/>
                      <a:pt x="233" y="51"/>
                    </a:cubicBezTo>
                    <a:cubicBezTo>
                      <a:pt x="237" y="51"/>
                      <a:pt x="239" y="52"/>
                      <a:pt x="237" y="53"/>
                    </a:cubicBezTo>
                    <a:cubicBezTo>
                      <a:pt x="235" y="55"/>
                      <a:pt x="233" y="59"/>
                      <a:pt x="231" y="60"/>
                    </a:cubicBezTo>
                    <a:cubicBezTo>
                      <a:pt x="228" y="60"/>
                      <a:pt x="224" y="58"/>
                      <a:pt x="224" y="59"/>
                    </a:cubicBezTo>
                    <a:cubicBezTo>
                      <a:pt x="224" y="60"/>
                      <a:pt x="225" y="62"/>
                      <a:pt x="223" y="63"/>
                    </a:cubicBezTo>
                    <a:cubicBezTo>
                      <a:pt x="221" y="63"/>
                      <a:pt x="220" y="63"/>
                      <a:pt x="218" y="62"/>
                    </a:cubicBezTo>
                    <a:cubicBezTo>
                      <a:pt x="215" y="61"/>
                      <a:pt x="208" y="59"/>
                      <a:pt x="208" y="60"/>
                    </a:cubicBezTo>
                    <a:cubicBezTo>
                      <a:pt x="207" y="61"/>
                      <a:pt x="215" y="61"/>
                      <a:pt x="215" y="63"/>
                    </a:cubicBezTo>
                    <a:cubicBezTo>
                      <a:pt x="215" y="65"/>
                      <a:pt x="221" y="63"/>
                      <a:pt x="221" y="65"/>
                    </a:cubicBezTo>
                    <a:cubicBezTo>
                      <a:pt x="222" y="68"/>
                      <a:pt x="218" y="68"/>
                      <a:pt x="216" y="68"/>
                    </a:cubicBezTo>
                    <a:cubicBezTo>
                      <a:pt x="214" y="68"/>
                      <a:pt x="213" y="69"/>
                      <a:pt x="214" y="70"/>
                    </a:cubicBezTo>
                    <a:cubicBezTo>
                      <a:pt x="215" y="71"/>
                      <a:pt x="213" y="70"/>
                      <a:pt x="213" y="71"/>
                    </a:cubicBezTo>
                    <a:cubicBezTo>
                      <a:pt x="213" y="72"/>
                      <a:pt x="213" y="73"/>
                      <a:pt x="211" y="73"/>
                    </a:cubicBezTo>
                    <a:cubicBezTo>
                      <a:pt x="210" y="73"/>
                      <a:pt x="211" y="76"/>
                      <a:pt x="209" y="76"/>
                    </a:cubicBezTo>
                    <a:cubicBezTo>
                      <a:pt x="208" y="77"/>
                      <a:pt x="206" y="77"/>
                      <a:pt x="206" y="79"/>
                    </a:cubicBezTo>
                    <a:cubicBezTo>
                      <a:pt x="206" y="80"/>
                      <a:pt x="204" y="84"/>
                      <a:pt x="203" y="86"/>
                    </a:cubicBezTo>
                    <a:cubicBezTo>
                      <a:pt x="203" y="88"/>
                      <a:pt x="203" y="94"/>
                      <a:pt x="204" y="94"/>
                    </a:cubicBezTo>
                    <a:cubicBezTo>
                      <a:pt x="204" y="95"/>
                      <a:pt x="206" y="96"/>
                      <a:pt x="208" y="95"/>
                    </a:cubicBezTo>
                    <a:cubicBezTo>
                      <a:pt x="210" y="95"/>
                      <a:pt x="211" y="97"/>
                      <a:pt x="212" y="99"/>
                    </a:cubicBezTo>
                    <a:cubicBezTo>
                      <a:pt x="212" y="101"/>
                      <a:pt x="214" y="104"/>
                      <a:pt x="213" y="105"/>
                    </a:cubicBezTo>
                    <a:cubicBezTo>
                      <a:pt x="213" y="105"/>
                      <a:pt x="212" y="107"/>
                      <a:pt x="213" y="107"/>
                    </a:cubicBezTo>
                    <a:cubicBezTo>
                      <a:pt x="214" y="107"/>
                      <a:pt x="218" y="105"/>
                      <a:pt x="219" y="105"/>
                    </a:cubicBezTo>
                    <a:cubicBezTo>
                      <a:pt x="221" y="105"/>
                      <a:pt x="224" y="107"/>
                      <a:pt x="225" y="107"/>
                    </a:cubicBezTo>
                    <a:cubicBezTo>
                      <a:pt x="226" y="107"/>
                      <a:pt x="229" y="108"/>
                      <a:pt x="230" y="108"/>
                    </a:cubicBezTo>
                    <a:cubicBezTo>
                      <a:pt x="231" y="109"/>
                      <a:pt x="234" y="110"/>
                      <a:pt x="234" y="111"/>
                    </a:cubicBezTo>
                    <a:cubicBezTo>
                      <a:pt x="234" y="112"/>
                      <a:pt x="236" y="113"/>
                      <a:pt x="238" y="114"/>
                    </a:cubicBezTo>
                    <a:cubicBezTo>
                      <a:pt x="242" y="115"/>
                      <a:pt x="244" y="116"/>
                      <a:pt x="245" y="117"/>
                    </a:cubicBezTo>
                    <a:cubicBezTo>
                      <a:pt x="245" y="118"/>
                      <a:pt x="247" y="118"/>
                      <a:pt x="249" y="118"/>
                    </a:cubicBezTo>
                    <a:cubicBezTo>
                      <a:pt x="251" y="118"/>
                      <a:pt x="254" y="118"/>
                      <a:pt x="256" y="118"/>
                    </a:cubicBezTo>
                    <a:cubicBezTo>
                      <a:pt x="257" y="118"/>
                      <a:pt x="259" y="120"/>
                      <a:pt x="258" y="121"/>
                    </a:cubicBezTo>
                    <a:cubicBezTo>
                      <a:pt x="257" y="122"/>
                      <a:pt x="257" y="123"/>
                      <a:pt x="258" y="124"/>
                    </a:cubicBezTo>
                    <a:cubicBezTo>
                      <a:pt x="258" y="126"/>
                      <a:pt x="258" y="130"/>
                      <a:pt x="258" y="131"/>
                    </a:cubicBezTo>
                    <a:cubicBezTo>
                      <a:pt x="258" y="133"/>
                      <a:pt x="261" y="134"/>
                      <a:pt x="261" y="135"/>
                    </a:cubicBezTo>
                    <a:cubicBezTo>
                      <a:pt x="261" y="136"/>
                      <a:pt x="262" y="137"/>
                      <a:pt x="264" y="138"/>
                    </a:cubicBezTo>
                    <a:cubicBezTo>
                      <a:pt x="266" y="139"/>
                      <a:pt x="265" y="141"/>
                      <a:pt x="265" y="141"/>
                    </a:cubicBezTo>
                    <a:cubicBezTo>
                      <a:pt x="266" y="141"/>
                      <a:pt x="269" y="143"/>
                      <a:pt x="269" y="142"/>
                    </a:cubicBezTo>
                    <a:cubicBezTo>
                      <a:pt x="269" y="141"/>
                      <a:pt x="270" y="139"/>
                      <a:pt x="272" y="140"/>
                    </a:cubicBezTo>
                    <a:cubicBezTo>
                      <a:pt x="273" y="140"/>
                      <a:pt x="274" y="141"/>
                      <a:pt x="273" y="140"/>
                    </a:cubicBezTo>
                    <a:cubicBezTo>
                      <a:pt x="273" y="138"/>
                      <a:pt x="271" y="139"/>
                      <a:pt x="273" y="138"/>
                    </a:cubicBezTo>
                    <a:cubicBezTo>
                      <a:pt x="274" y="136"/>
                      <a:pt x="275" y="136"/>
                      <a:pt x="274" y="134"/>
                    </a:cubicBezTo>
                    <a:cubicBezTo>
                      <a:pt x="273" y="132"/>
                      <a:pt x="273" y="131"/>
                      <a:pt x="273" y="129"/>
                    </a:cubicBezTo>
                    <a:cubicBezTo>
                      <a:pt x="272" y="127"/>
                      <a:pt x="273" y="126"/>
                      <a:pt x="271" y="124"/>
                    </a:cubicBezTo>
                    <a:cubicBezTo>
                      <a:pt x="270" y="122"/>
                      <a:pt x="269" y="120"/>
                      <a:pt x="270" y="120"/>
                    </a:cubicBezTo>
                    <a:cubicBezTo>
                      <a:pt x="271" y="120"/>
                      <a:pt x="274" y="120"/>
                      <a:pt x="276" y="118"/>
                    </a:cubicBezTo>
                    <a:cubicBezTo>
                      <a:pt x="279" y="115"/>
                      <a:pt x="282" y="115"/>
                      <a:pt x="282" y="112"/>
                    </a:cubicBezTo>
                    <a:cubicBezTo>
                      <a:pt x="283" y="109"/>
                      <a:pt x="283" y="105"/>
                      <a:pt x="282" y="102"/>
                    </a:cubicBezTo>
                    <a:cubicBezTo>
                      <a:pt x="280" y="100"/>
                      <a:pt x="276" y="98"/>
                      <a:pt x="275" y="97"/>
                    </a:cubicBezTo>
                    <a:cubicBezTo>
                      <a:pt x="274" y="96"/>
                      <a:pt x="275" y="94"/>
                      <a:pt x="276" y="93"/>
                    </a:cubicBezTo>
                    <a:cubicBezTo>
                      <a:pt x="278" y="91"/>
                      <a:pt x="277" y="90"/>
                      <a:pt x="278" y="90"/>
                    </a:cubicBezTo>
                    <a:cubicBezTo>
                      <a:pt x="279" y="90"/>
                      <a:pt x="280" y="90"/>
                      <a:pt x="279" y="88"/>
                    </a:cubicBezTo>
                    <a:cubicBezTo>
                      <a:pt x="279" y="85"/>
                      <a:pt x="278" y="85"/>
                      <a:pt x="278" y="84"/>
                    </a:cubicBezTo>
                    <a:cubicBezTo>
                      <a:pt x="277" y="82"/>
                      <a:pt x="276" y="82"/>
                      <a:pt x="276" y="81"/>
                    </a:cubicBezTo>
                    <a:cubicBezTo>
                      <a:pt x="276" y="80"/>
                      <a:pt x="278" y="81"/>
                      <a:pt x="278" y="79"/>
                    </a:cubicBezTo>
                    <a:cubicBezTo>
                      <a:pt x="278" y="78"/>
                      <a:pt x="279" y="78"/>
                      <a:pt x="279" y="77"/>
                    </a:cubicBezTo>
                    <a:cubicBezTo>
                      <a:pt x="278" y="76"/>
                      <a:pt x="276" y="76"/>
                      <a:pt x="276" y="74"/>
                    </a:cubicBezTo>
                    <a:cubicBezTo>
                      <a:pt x="276" y="72"/>
                      <a:pt x="278" y="72"/>
                      <a:pt x="278" y="71"/>
                    </a:cubicBezTo>
                    <a:cubicBezTo>
                      <a:pt x="278" y="70"/>
                      <a:pt x="281" y="70"/>
                      <a:pt x="284" y="71"/>
                    </a:cubicBezTo>
                    <a:cubicBezTo>
                      <a:pt x="286" y="72"/>
                      <a:pt x="286" y="73"/>
                      <a:pt x="287" y="72"/>
                    </a:cubicBezTo>
                    <a:cubicBezTo>
                      <a:pt x="288" y="71"/>
                      <a:pt x="290" y="73"/>
                      <a:pt x="291" y="73"/>
                    </a:cubicBezTo>
                    <a:cubicBezTo>
                      <a:pt x="292" y="72"/>
                      <a:pt x="294" y="71"/>
                      <a:pt x="295" y="71"/>
                    </a:cubicBezTo>
                    <a:cubicBezTo>
                      <a:pt x="297" y="72"/>
                      <a:pt x="297" y="73"/>
                      <a:pt x="298" y="73"/>
                    </a:cubicBezTo>
                    <a:cubicBezTo>
                      <a:pt x="300" y="73"/>
                      <a:pt x="300" y="73"/>
                      <a:pt x="300" y="75"/>
                    </a:cubicBezTo>
                    <a:cubicBezTo>
                      <a:pt x="300" y="76"/>
                      <a:pt x="302" y="75"/>
                      <a:pt x="302" y="76"/>
                    </a:cubicBezTo>
                    <a:cubicBezTo>
                      <a:pt x="303" y="78"/>
                      <a:pt x="304" y="77"/>
                      <a:pt x="304" y="79"/>
                    </a:cubicBezTo>
                    <a:cubicBezTo>
                      <a:pt x="305" y="80"/>
                      <a:pt x="308" y="81"/>
                      <a:pt x="310" y="81"/>
                    </a:cubicBezTo>
                    <a:cubicBezTo>
                      <a:pt x="311" y="80"/>
                      <a:pt x="311" y="82"/>
                      <a:pt x="312" y="81"/>
                    </a:cubicBezTo>
                    <a:cubicBezTo>
                      <a:pt x="313" y="81"/>
                      <a:pt x="314" y="81"/>
                      <a:pt x="314" y="82"/>
                    </a:cubicBezTo>
                    <a:cubicBezTo>
                      <a:pt x="314" y="83"/>
                      <a:pt x="313" y="83"/>
                      <a:pt x="313" y="85"/>
                    </a:cubicBezTo>
                    <a:cubicBezTo>
                      <a:pt x="313" y="88"/>
                      <a:pt x="314" y="89"/>
                      <a:pt x="313" y="90"/>
                    </a:cubicBezTo>
                    <a:cubicBezTo>
                      <a:pt x="312" y="91"/>
                      <a:pt x="316" y="92"/>
                      <a:pt x="315" y="93"/>
                    </a:cubicBezTo>
                    <a:cubicBezTo>
                      <a:pt x="315" y="95"/>
                      <a:pt x="316" y="95"/>
                      <a:pt x="317" y="95"/>
                    </a:cubicBezTo>
                    <a:cubicBezTo>
                      <a:pt x="319" y="95"/>
                      <a:pt x="319" y="98"/>
                      <a:pt x="320" y="97"/>
                    </a:cubicBezTo>
                    <a:cubicBezTo>
                      <a:pt x="321" y="96"/>
                      <a:pt x="321" y="99"/>
                      <a:pt x="322" y="99"/>
                    </a:cubicBezTo>
                    <a:cubicBezTo>
                      <a:pt x="324" y="99"/>
                      <a:pt x="327" y="98"/>
                      <a:pt x="327" y="96"/>
                    </a:cubicBezTo>
                    <a:cubicBezTo>
                      <a:pt x="327" y="95"/>
                      <a:pt x="328" y="95"/>
                      <a:pt x="329" y="96"/>
                    </a:cubicBezTo>
                    <a:cubicBezTo>
                      <a:pt x="330" y="97"/>
                      <a:pt x="329" y="94"/>
                      <a:pt x="331" y="94"/>
                    </a:cubicBezTo>
                    <a:cubicBezTo>
                      <a:pt x="332" y="94"/>
                      <a:pt x="331" y="93"/>
                      <a:pt x="332" y="92"/>
                    </a:cubicBezTo>
                    <a:cubicBezTo>
                      <a:pt x="333" y="91"/>
                      <a:pt x="333" y="91"/>
                      <a:pt x="332" y="89"/>
                    </a:cubicBezTo>
                    <a:cubicBezTo>
                      <a:pt x="332" y="89"/>
                      <a:pt x="334" y="89"/>
                      <a:pt x="334" y="86"/>
                    </a:cubicBezTo>
                    <a:cubicBezTo>
                      <a:pt x="335" y="84"/>
                      <a:pt x="336" y="83"/>
                      <a:pt x="336" y="85"/>
                    </a:cubicBezTo>
                    <a:cubicBezTo>
                      <a:pt x="337" y="87"/>
                      <a:pt x="338" y="87"/>
                      <a:pt x="338" y="89"/>
                    </a:cubicBezTo>
                    <a:cubicBezTo>
                      <a:pt x="339" y="90"/>
                      <a:pt x="341" y="93"/>
                      <a:pt x="341" y="94"/>
                    </a:cubicBezTo>
                    <a:cubicBezTo>
                      <a:pt x="341" y="95"/>
                      <a:pt x="343" y="96"/>
                      <a:pt x="343" y="97"/>
                    </a:cubicBezTo>
                    <a:cubicBezTo>
                      <a:pt x="343" y="98"/>
                      <a:pt x="345" y="99"/>
                      <a:pt x="345" y="99"/>
                    </a:cubicBezTo>
                    <a:cubicBezTo>
                      <a:pt x="345" y="100"/>
                      <a:pt x="348" y="102"/>
                      <a:pt x="348" y="103"/>
                    </a:cubicBezTo>
                    <a:cubicBezTo>
                      <a:pt x="347" y="104"/>
                      <a:pt x="347" y="105"/>
                      <a:pt x="348" y="105"/>
                    </a:cubicBezTo>
                    <a:cubicBezTo>
                      <a:pt x="349" y="105"/>
                      <a:pt x="350" y="106"/>
                      <a:pt x="350" y="107"/>
                    </a:cubicBezTo>
                    <a:cubicBezTo>
                      <a:pt x="349" y="108"/>
                      <a:pt x="348" y="110"/>
                      <a:pt x="346" y="109"/>
                    </a:cubicBezTo>
                    <a:cubicBezTo>
                      <a:pt x="345" y="108"/>
                      <a:pt x="343" y="109"/>
                      <a:pt x="346" y="110"/>
                    </a:cubicBezTo>
                    <a:cubicBezTo>
                      <a:pt x="348" y="111"/>
                      <a:pt x="353" y="114"/>
                      <a:pt x="353" y="116"/>
                    </a:cubicBezTo>
                    <a:cubicBezTo>
                      <a:pt x="354" y="117"/>
                      <a:pt x="355" y="119"/>
                      <a:pt x="356" y="118"/>
                    </a:cubicBezTo>
                    <a:cubicBezTo>
                      <a:pt x="358" y="117"/>
                      <a:pt x="358" y="119"/>
                      <a:pt x="359" y="118"/>
                    </a:cubicBezTo>
                    <a:cubicBezTo>
                      <a:pt x="360" y="117"/>
                      <a:pt x="362" y="121"/>
                      <a:pt x="364" y="120"/>
                    </a:cubicBezTo>
                    <a:cubicBezTo>
                      <a:pt x="366" y="120"/>
                      <a:pt x="368" y="121"/>
                      <a:pt x="367" y="122"/>
                    </a:cubicBezTo>
                    <a:cubicBezTo>
                      <a:pt x="366" y="123"/>
                      <a:pt x="364" y="123"/>
                      <a:pt x="362" y="124"/>
                    </a:cubicBezTo>
                    <a:cubicBezTo>
                      <a:pt x="360" y="125"/>
                      <a:pt x="359" y="124"/>
                      <a:pt x="358" y="125"/>
                    </a:cubicBezTo>
                    <a:cubicBezTo>
                      <a:pt x="357" y="127"/>
                      <a:pt x="357" y="126"/>
                      <a:pt x="356" y="127"/>
                    </a:cubicBezTo>
                    <a:cubicBezTo>
                      <a:pt x="355" y="127"/>
                      <a:pt x="355" y="130"/>
                      <a:pt x="357" y="128"/>
                    </a:cubicBezTo>
                    <a:cubicBezTo>
                      <a:pt x="359" y="126"/>
                      <a:pt x="359" y="128"/>
                      <a:pt x="361" y="126"/>
                    </a:cubicBezTo>
                    <a:cubicBezTo>
                      <a:pt x="363" y="124"/>
                      <a:pt x="366" y="124"/>
                      <a:pt x="368" y="125"/>
                    </a:cubicBezTo>
                    <a:cubicBezTo>
                      <a:pt x="369" y="126"/>
                      <a:pt x="366" y="128"/>
                      <a:pt x="368" y="128"/>
                    </a:cubicBezTo>
                    <a:cubicBezTo>
                      <a:pt x="370" y="128"/>
                      <a:pt x="371" y="125"/>
                      <a:pt x="373" y="128"/>
                    </a:cubicBezTo>
                    <a:close/>
                    <a:moveTo>
                      <a:pt x="195" y="146"/>
                    </a:moveTo>
                    <a:cubicBezTo>
                      <a:pt x="197" y="146"/>
                      <a:pt x="197" y="142"/>
                      <a:pt x="195" y="139"/>
                    </a:cubicBezTo>
                    <a:cubicBezTo>
                      <a:pt x="194" y="137"/>
                      <a:pt x="192" y="129"/>
                      <a:pt x="190" y="127"/>
                    </a:cubicBezTo>
                    <a:cubicBezTo>
                      <a:pt x="189" y="125"/>
                      <a:pt x="185" y="126"/>
                      <a:pt x="185" y="129"/>
                    </a:cubicBezTo>
                    <a:cubicBezTo>
                      <a:pt x="185" y="131"/>
                      <a:pt x="187" y="136"/>
                      <a:pt x="191" y="138"/>
                    </a:cubicBezTo>
                    <a:cubicBezTo>
                      <a:pt x="195" y="140"/>
                      <a:pt x="193" y="146"/>
                      <a:pt x="195" y="146"/>
                    </a:cubicBezTo>
                    <a:close/>
                    <a:moveTo>
                      <a:pt x="138" y="69"/>
                    </a:moveTo>
                    <a:cubicBezTo>
                      <a:pt x="138" y="67"/>
                      <a:pt x="128" y="72"/>
                      <a:pt x="126" y="74"/>
                    </a:cubicBezTo>
                    <a:cubicBezTo>
                      <a:pt x="124" y="75"/>
                      <a:pt x="121" y="74"/>
                      <a:pt x="120" y="71"/>
                    </a:cubicBezTo>
                    <a:cubicBezTo>
                      <a:pt x="118" y="69"/>
                      <a:pt x="110" y="70"/>
                      <a:pt x="113" y="71"/>
                    </a:cubicBezTo>
                    <a:cubicBezTo>
                      <a:pt x="116" y="73"/>
                      <a:pt x="117" y="75"/>
                      <a:pt x="115" y="75"/>
                    </a:cubicBezTo>
                    <a:cubicBezTo>
                      <a:pt x="113" y="75"/>
                      <a:pt x="112" y="77"/>
                      <a:pt x="111" y="79"/>
                    </a:cubicBezTo>
                    <a:cubicBezTo>
                      <a:pt x="111" y="80"/>
                      <a:pt x="106" y="80"/>
                      <a:pt x="107" y="80"/>
                    </a:cubicBezTo>
                    <a:cubicBezTo>
                      <a:pt x="108" y="82"/>
                      <a:pt x="115" y="82"/>
                      <a:pt x="119" y="81"/>
                    </a:cubicBezTo>
                    <a:cubicBezTo>
                      <a:pt x="122" y="81"/>
                      <a:pt x="120" y="79"/>
                      <a:pt x="122" y="78"/>
                    </a:cubicBezTo>
                    <a:cubicBezTo>
                      <a:pt x="125" y="78"/>
                      <a:pt x="125" y="78"/>
                      <a:pt x="128" y="76"/>
                    </a:cubicBezTo>
                    <a:cubicBezTo>
                      <a:pt x="131" y="73"/>
                      <a:pt x="138" y="72"/>
                      <a:pt x="138" y="69"/>
                    </a:cubicBezTo>
                    <a:close/>
                    <a:moveTo>
                      <a:pt x="103" y="45"/>
                    </a:moveTo>
                    <a:cubicBezTo>
                      <a:pt x="106" y="42"/>
                      <a:pt x="102" y="41"/>
                      <a:pt x="101" y="43"/>
                    </a:cubicBezTo>
                    <a:cubicBezTo>
                      <a:pt x="100" y="44"/>
                      <a:pt x="96" y="45"/>
                      <a:pt x="93" y="44"/>
                    </a:cubicBezTo>
                    <a:cubicBezTo>
                      <a:pt x="91" y="42"/>
                      <a:pt x="96" y="41"/>
                      <a:pt x="95" y="40"/>
                    </a:cubicBezTo>
                    <a:cubicBezTo>
                      <a:pt x="95" y="38"/>
                      <a:pt x="87" y="40"/>
                      <a:pt x="85" y="42"/>
                    </a:cubicBezTo>
                    <a:cubicBezTo>
                      <a:pt x="83" y="44"/>
                      <a:pt x="72" y="45"/>
                      <a:pt x="73" y="45"/>
                    </a:cubicBezTo>
                    <a:cubicBezTo>
                      <a:pt x="77" y="47"/>
                      <a:pt x="80" y="45"/>
                      <a:pt x="82" y="44"/>
                    </a:cubicBezTo>
                    <a:cubicBezTo>
                      <a:pt x="83" y="43"/>
                      <a:pt x="87" y="44"/>
                      <a:pt x="87" y="46"/>
                    </a:cubicBezTo>
                    <a:cubicBezTo>
                      <a:pt x="87" y="47"/>
                      <a:pt x="83" y="46"/>
                      <a:pt x="82" y="47"/>
                    </a:cubicBezTo>
                    <a:cubicBezTo>
                      <a:pt x="82" y="47"/>
                      <a:pt x="84" y="49"/>
                      <a:pt x="82" y="49"/>
                    </a:cubicBezTo>
                    <a:cubicBezTo>
                      <a:pt x="80" y="50"/>
                      <a:pt x="81" y="52"/>
                      <a:pt x="80" y="52"/>
                    </a:cubicBezTo>
                    <a:cubicBezTo>
                      <a:pt x="78" y="52"/>
                      <a:pt x="80" y="53"/>
                      <a:pt x="82" y="54"/>
                    </a:cubicBezTo>
                    <a:cubicBezTo>
                      <a:pt x="83" y="54"/>
                      <a:pt x="85" y="54"/>
                      <a:pt x="85" y="52"/>
                    </a:cubicBezTo>
                    <a:cubicBezTo>
                      <a:pt x="86" y="51"/>
                      <a:pt x="89" y="48"/>
                      <a:pt x="91" y="49"/>
                    </a:cubicBezTo>
                    <a:cubicBezTo>
                      <a:pt x="92" y="50"/>
                      <a:pt x="86" y="54"/>
                      <a:pt x="87" y="54"/>
                    </a:cubicBezTo>
                    <a:cubicBezTo>
                      <a:pt x="89" y="55"/>
                      <a:pt x="90" y="53"/>
                      <a:pt x="93" y="52"/>
                    </a:cubicBezTo>
                    <a:cubicBezTo>
                      <a:pt x="96" y="51"/>
                      <a:pt x="96" y="51"/>
                      <a:pt x="94" y="50"/>
                    </a:cubicBezTo>
                    <a:cubicBezTo>
                      <a:pt x="93" y="49"/>
                      <a:pt x="95" y="47"/>
                      <a:pt x="97" y="48"/>
                    </a:cubicBezTo>
                    <a:cubicBezTo>
                      <a:pt x="100" y="48"/>
                      <a:pt x="101" y="48"/>
                      <a:pt x="103" y="45"/>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5" name="Freeform 585"/>
              <p:cNvSpPr>
                <a:spLocks/>
              </p:cNvSpPr>
              <p:nvPr/>
            </p:nvSpPr>
            <p:spPr bwMode="auto">
              <a:xfrm>
                <a:off x="-4152" y="1979"/>
                <a:ext cx="155" cy="113"/>
              </a:xfrm>
              <a:custGeom>
                <a:avLst/>
                <a:gdLst>
                  <a:gd name="T0" fmla="*/ 44 w 47"/>
                  <a:gd name="T1" fmla="*/ 19 h 34"/>
                  <a:gd name="T2" fmla="*/ 45 w 47"/>
                  <a:gd name="T3" fmla="*/ 21 h 34"/>
                  <a:gd name="T4" fmla="*/ 40 w 47"/>
                  <a:gd name="T5" fmla="*/ 23 h 34"/>
                  <a:gd name="T6" fmla="*/ 39 w 47"/>
                  <a:gd name="T7" fmla="*/ 25 h 34"/>
                  <a:gd name="T8" fmla="*/ 29 w 47"/>
                  <a:gd name="T9" fmla="*/ 28 h 34"/>
                  <a:gd name="T10" fmla="*/ 25 w 47"/>
                  <a:gd name="T11" fmla="*/ 31 h 34"/>
                  <a:gd name="T12" fmla="*/ 19 w 47"/>
                  <a:gd name="T13" fmla="*/ 32 h 34"/>
                  <a:gd name="T14" fmla="*/ 19 w 47"/>
                  <a:gd name="T15" fmla="*/ 28 h 34"/>
                  <a:gd name="T16" fmla="*/ 25 w 47"/>
                  <a:gd name="T17" fmla="*/ 25 h 34"/>
                  <a:gd name="T18" fmla="*/ 28 w 47"/>
                  <a:gd name="T19" fmla="*/ 24 h 34"/>
                  <a:gd name="T20" fmla="*/ 24 w 47"/>
                  <a:gd name="T21" fmla="*/ 22 h 34"/>
                  <a:gd name="T22" fmla="*/ 24 w 47"/>
                  <a:gd name="T23" fmla="*/ 20 h 34"/>
                  <a:gd name="T24" fmla="*/ 19 w 47"/>
                  <a:gd name="T25" fmla="*/ 24 h 34"/>
                  <a:gd name="T26" fmla="*/ 14 w 47"/>
                  <a:gd name="T27" fmla="*/ 26 h 34"/>
                  <a:gd name="T28" fmla="*/ 11 w 47"/>
                  <a:gd name="T29" fmla="*/ 14 h 34"/>
                  <a:gd name="T30" fmla="*/ 5 w 47"/>
                  <a:gd name="T31" fmla="*/ 12 h 34"/>
                  <a:gd name="T32" fmla="*/ 2 w 47"/>
                  <a:gd name="T33" fmla="*/ 13 h 34"/>
                  <a:gd name="T34" fmla="*/ 0 w 47"/>
                  <a:gd name="T35" fmla="*/ 13 h 34"/>
                  <a:gd name="T36" fmla="*/ 7 w 47"/>
                  <a:gd name="T37" fmla="*/ 7 h 34"/>
                  <a:gd name="T38" fmla="*/ 26 w 47"/>
                  <a:gd name="T39" fmla="*/ 4 h 34"/>
                  <a:gd name="T40" fmla="*/ 21 w 47"/>
                  <a:gd name="T41" fmla="*/ 9 h 34"/>
                  <a:gd name="T42" fmla="*/ 22 w 47"/>
                  <a:gd name="T43" fmla="*/ 11 h 34"/>
                  <a:gd name="T44" fmla="*/ 24 w 47"/>
                  <a:gd name="T45" fmla="*/ 12 h 34"/>
                  <a:gd name="T46" fmla="*/ 24 w 47"/>
                  <a:gd name="T47" fmla="*/ 17 h 34"/>
                  <a:gd name="T48" fmla="*/ 29 w 47"/>
                  <a:gd name="T49" fmla="*/ 21 h 34"/>
                  <a:gd name="T50" fmla="*/ 37 w 47"/>
                  <a:gd name="T51" fmla="*/ 22 h 34"/>
                  <a:gd name="T52" fmla="*/ 38 w 47"/>
                  <a:gd name="T53" fmla="*/ 20 h 34"/>
                  <a:gd name="T54" fmla="*/ 41 w 47"/>
                  <a:gd name="T55" fmla="*/ 18 h 34"/>
                  <a:gd name="T56" fmla="*/ 44 w 47"/>
                  <a:gd name="T57" fmla="*/ 16 h 34"/>
                  <a:gd name="T58" fmla="*/ 44 w 47"/>
                  <a:gd name="T59"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34">
                    <a:moveTo>
                      <a:pt x="44" y="19"/>
                    </a:moveTo>
                    <a:cubicBezTo>
                      <a:pt x="45" y="19"/>
                      <a:pt x="47" y="20"/>
                      <a:pt x="45" y="21"/>
                    </a:cubicBezTo>
                    <a:cubicBezTo>
                      <a:pt x="44" y="22"/>
                      <a:pt x="40" y="22"/>
                      <a:pt x="40" y="23"/>
                    </a:cubicBezTo>
                    <a:cubicBezTo>
                      <a:pt x="40" y="24"/>
                      <a:pt x="41" y="24"/>
                      <a:pt x="39" y="25"/>
                    </a:cubicBezTo>
                    <a:cubicBezTo>
                      <a:pt x="36" y="26"/>
                      <a:pt x="31" y="28"/>
                      <a:pt x="29" y="28"/>
                    </a:cubicBezTo>
                    <a:cubicBezTo>
                      <a:pt x="27" y="28"/>
                      <a:pt x="27" y="30"/>
                      <a:pt x="25" y="31"/>
                    </a:cubicBezTo>
                    <a:cubicBezTo>
                      <a:pt x="22" y="33"/>
                      <a:pt x="20" y="34"/>
                      <a:pt x="19" y="32"/>
                    </a:cubicBezTo>
                    <a:cubicBezTo>
                      <a:pt x="17" y="31"/>
                      <a:pt x="17" y="30"/>
                      <a:pt x="19" y="28"/>
                    </a:cubicBezTo>
                    <a:cubicBezTo>
                      <a:pt x="22" y="25"/>
                      <a:pt x="23" y="25"/>
                      <a:pt x="25" y="25"/>
                    </a:cubicBezTo>
                    <a:cubicBezTo>
                      <a:pt x="27" y="25"/>
                      <a:pt x="31" y="24"/>
                      <a:pt x="28" y="24"/>
                    </a:cubicBezTo>
                    <a:cubicBezTo>
                      <a:pt x="26" y="24"/>
                      <a:pt x="23" y="23"/>
                      <a:pt x="24" y="22"/>
                    </a:cubicBezTo>
                    <a:cubicBezTo>
                      <a:pt x="26" y="22"/>
                      <a:pt x="25" y="19"/>
                      <a:pt x="24" y="20"/>
                    </a:cubicBezTo>
                    <a:cubicBezTo>
                      <a:pt x="23" y="22"/>
                      <a:pt x="21" y="24"/>
                      <a:pt x="19" y="24"/>
                    </a:cubicBezTo>
                    <a:cubicBezTo>
                      <a:pt x="18" y="24"/>
                      <a:pt x="16" y="25"/>
                      <a:pt x="14" y="26"/>
                    </a:cubicBezTo>
                    <a:cubicBezTo>
                      <a:pt x="9" y="20"/>
                      <a:pt x="11" y="15"/>
                      <a:pt x="11" y="14"/>
                    </a:cubicBezTo>
                    <a:cubicBezTo>
                      <a:pt x="10" y="13"/>
                      <a:pt x="7" y="14"/>
                      <a:pt x="5" y="12"/>
                    </a:cubicBezTo>
                    <a:cubicBezTo>
                      <a:pt x="4" y="12"/>
                      <a:pt x="3" y="12"/>
                      <a:pt x="2" y="13"/>
                    </a:cubicBezTo>
                    <a:cubicBezTo>
                      <a:pt x="0" y="13"/>
                      <a:pt x="0" y="13"/>
                      <a:pt x="0" y="13"/>
                    </a:cubicBezTo>
                    <a:cubicBezTo>
                      <a:pt x="2" y="11"/>
                      <a:pt x="4" y="8"/>
                      <a:pt x="7" y="7"/>
                    </a:cubicBezTo>
                    <a:cubicBezTo>
                      <a:pt x="10" y="5"/>
                      <a:pt x="23" y="0"/>
                      <a:pt x="26" y="4"/>
                    </a:cubicBezTo>
                    <a:cubicBezTo>
                      <a:pt x="28" y="8"/>
                      <a:pt x="23" y="8"/>
                      <a:pt x="21" y="9"/>
                    </a:cubicBezTo>
                    <a:cubicBezTo>
                      <a:pt x="19" y="10"/>
                      <a:pt x="20" y="13"/>
                      <a:pt x="22" y="11"/>
                    </a:cubicBezTo>
                    <a:cubicBezTo>
                      <a:pt x="23" y="9"/>
                      <a:pt x="25" y="10"/>
                      <a:pt x="24" y="12"/>
                    </a:cubicBezTo>
                    <a:cubicBezTo>
                      <a:pt x="22" y="14"/>
                      <a:pt x="24" y="15"/>
                      <a:pt x="24" y="17"/>
                    </a:cubicBezTo>
                    <a:cubicBezTo>
                      <a:pt x="24" y="19"/>
                      <a:pt x="29" y="19"/>
                      <a:pt x="29" y="21"/>
                    </a:cubicBezTo>
                    <a:cubicBezTo>
                      <a:pt x="29" y="22"/>
                      <a:pt x="35" y="23"/>
                      <a:pt x="37" y="22"/>
                    </a:cubicBezTo>
                    <a:cubicBezTo>
                      <a:pt x="38" y="21"/>
                      <a:pt x="38" y="23"/>
                      <a:pt x="38" y="20"/>
                    </a:cubicBezTo>
                    <a:cubicBezTo>
                      <a:pt x="38" y="20"/>
                      <a:pt x="41" y="19"/>
                      <a:pt x="41" y="18"/>
                    </a:cubicBezTo>
                    <a:cubicBezTo>
                      <a:pt x="41" y="17"/>
                      <a:pt x="44" y="15"/>
                      <a:pt x="44" y="16"/>
                    </a:cubicBezTo>
                    <a:cubicBezTo>
                      <a:pt x="44" y="17"/>
                      <a:pt x="42" y="19"/>
                      <a:pt x="44" y="19"/>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6" name="Freeform 586"/>
              <p:cNvSpPr>
                <a:spLocks/>
              </p:cNvSpPr>
              <p:nvPr/>
            </p:nvSpPr>
            <p:spPr bwMode="auto">
              <a:xfrm>
                <a:off x="-4442" y="1419"/>
                <a:ext cx="426" cy="313"/>
              </a:xfrm>
              <a:custGeom>
                <a:avLst/>
                <a:gdLst>
                  <a:gd name="T0" fmla="*/ 127 w 129"/>
                  <a:gd name="T1" fmla="*/ 59 h 94"/>
                  <a:gd name="T2" fmla="*/ 117 w 129"/>
                  <a:gd name="T3" fmla="*/ 67 h 94"/>
                  <a:gd name="T4" fmla="*/ 106 w 129"/>
                  <a:gd name="T5" fmla="*/ 62 h 94"/>
                  <a:gd name="T6" fmla="*/ 99 w 129"/>
                  <a:gd name="T7" fmla="*/ 65 h 94"/>
                  <a:gd name="T8" fmla="*/ 110 w 129"/>
                  <a:gd name="T9" fmla="*/ 77 h 94"/>
                  <a:gd name="T10" fmla="*/ 101 w 129"/>
                  <a:gd name="T11" fmla="*/ 81 h 94"/>
                  <a:gd name="T12" fmla="*/ 106 w 129"/>
                  <a:gd name="T13" fmla="*/ 92 h 94"/>
                  <a:gd name="T14" fmla="*/ 82 w 129"/>
                  <a:gd name="T15" fmla="*/ 83 h 94"/>
                  <a:gd name="T16" fmla="*/ 74 w 129"/>
                  <a:gd name="T17" fmla="*/ 73 h 94"/>
                  <a:gd name="T18" fmla="*/ 70 w 129"/>
                  <a:gd name="T19" fmla="*/ 68 h 94"/>
                  <a:gd name="T20" fmla="*/ 73 w 129"/>
                  <a:gd name="T21" fmla="*/ 58 h 94"/>
                  <a:gd name="T22" fmla="*/ 84 w 129"/>
                  <a:gd name="T23" fmla="*/ 62 h 94"/>
                  <a:gd name="T24" fmla="*/ 84 w 129"/>
                  <a:gd name="T25" fmla="*/ 56 h 94"/>
                  <a:gd name="T26" fmla="*/ 77 w 129"/>
                  <a:gd name="T27" fmla="*/ 56 h 94"/>
                  <a:gd name="T28" fmla="*/ 70 w 129"/>
                  <a:gd name="T29" fmla="*/ 45 h 94"/>
                  <a:gd name="T30" fmla="*/ 59 w 129"/>
                  <a:gd name="T31" fmla="*/ 42 h 94"/>
                  <a:gd name="T32" fmla="*/ 57 w 129"/>
                  <a:gd name="T33" fmla="*/ 34 h 94"/>
                  <a:gd name="T34" fmla="*/ 50 w 129"/>
                  <a:gd name="T35" fmla="*/ 29 h 94"/>
                  <a:gd name="T36" fmla="*/ 49 w 129"/>
                  <a:gd name="T37" fmla="*/ 34 h 94"/>
                  <a:gd name="T38" fmla="*/ 35 w 129"/>
                  <a:gd name="T39" fmla="*/ 34 h 94"/>
                  <a:gd name="T40" fmla="*/ 25 w 129"/>
                  <a:gd name="T41" fmla="*/ 32 h 94"/>
                  <a:gd name="T42" fmla="*/ 12 w 129"/>
                  <a:gd name="T43" fmla="*/ 30 h 94"/>
                  <a:gd name="T44" fmla="*/ 10 w 129"/>
                  <a:gd name="T45" fmla="*/ 25 h 94"/>
                  <a:gd name="T46" fmla="*/ 2 w 129"/>
                  <a:gd name="T47" fmla="*/ 22 h 94"/>
                  <a:gd name="T48" fmla="*/ 20 w 129"/>
                  <a:gd name="T49" fmla="*/ 1 h 94"/>
                  <a:gd name="T50" fmla="*/ 19 w 129"/>
                  <a:gd name="T51" fmla="*/ 6 h 94"/>
                  <a:gd name="T52" fmla="*/ 17 w 129"/>
                  <a:gd name="T53" fmla="*/ 18 h 94"/>
                  <a:gd name="T54" fmla="*/ 20 w 129"/>
                  <a:gd name="T55" fmla="*/ 17 h 94"/>
                  <a:gd name="T56" fmla="*/ 21 w 129"/>
                  <a:gd name="T57" fmla="*/ 7 h 94"/>
                  <a:gd name="T58" fmla="*/ 39 w 129"/>
                  <a:gd name="T59" fmla="*/ 3 h 94"/>
                  <a:gd name="T60" fmla="*/ 42 w 129"/>
                  <a:gd name="T61" fmla="*/ 16 h 94"/>
                  <a:gd name="T62" fmla="*/ 52 w 129"/>
                  <a:gd name="T63" fmla="*/ 15 h 94"/>
                  <a:gd name="T64" fmla="*/ 66 w 129"/>
                  <a:gd name="T65" fmla="*/ 15 h 94"/>
                  <a:gd name="T66" fmla="*/ 76 w 129"/>
                  <a:gd name="T67" fmla="*/ 22 h 94"/>
                  <a:gd name="T68" fmla="*/ 79 w 129"/>
                  <a:gd name="T69" fmla="*/ 25 h 94"/>
                  <a:gd name="T70" fmla="*/ 86 w 129"/>
                  <a:gd name="T71" fmla="*/ 25 h 94"/>
                  <a:gd name="T72" fmla="*/ 96 w 129"/>
                  <a:gd name="T73" fmla="*/ 29 h 94"/>
                  <a:gd name="T74" fmla="*/ 98 w 129"/>
                  <a:gd name="T75" fmla="*/ 31 h 94"/>
                  <a:gd name="T76" fmla="*/ 98 w 129"/>
                  <a:gd name="T77" fmla="*/ 37 h 94"/>
                  <a:gd name="T78" fmla="*/ 97 w 129"/>
                  <a:gd name="T79" fmla="*/ 41 h 94"/>
                  <a:gd name="T80" fmla="*/ 111 w 129"/>
                  <a:gd name="T81" fmla="*/ 48 h 94"/>
                  <a:gd name="T82" fmla="*/ 122 w 129"/>
                  <a:gd name="T83"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94">
                    <a:moveTo>
                      <a:pt x="122" y="56"/>
                    </a:moveTo>
                    <a:cubicBezTo>
                      <a:pt x="125" y="56"/>
                      <a:pt x="129" y="58"/>
                      <a:pt x="127" y="59"/>
                    </a:cubicBezTo>
                    <a:cubicBezTo>
                      <a:pt x="125" y="60"/>
                      <a:pt x="121" y="62"/>
                      <a:pt x="122" y="64"/>
                    </a:cubicBezTo>
                    <a:cubicBezTo>
                      <a:pt x="122" y="67"/>
                      <a:pt x="118" y="65"/>
                      <a:pt x="117" y="67"/>
                    </a:cubicBezTo>
                    <a:cubicBezTo>
                      <a:pt x="117" y="69"/>
                      <a:pt x="116" y="71"/>
                      <a:pt x="112" y="68"/>
                    </a:cubicBezTo>
                    <a:cubicBezTo>
                      <a:pt x="109" y="65"/>
                      <a:pt x="108" y="62"/>
                      <a:pt x="106" y="62"/>
                    </a:cubicBezTo>
                    <a:cubicBezTo>
                      <a:pt x="104" y="62"/>
                      <a:pt x="102" y="58"/>
                      <a:pt x="100" y="60"/>
                    </a:cubicBezTo>
                    <a:cubicBezTo>
                      <a:pt x="98" y="62"/>
                      <a:pt x="101" y="63"/>
                      <a:pt x="99" y="65"/>
                    </a:cubicBezTo>
                    <a:cubicBezTo>
                      <a:pt x="96" y="66"/>
                      <a:pt x="103" y="71"/>
                      <a:pt x="106" y="71"/>
                    </a:cubicBezTo>
                    <a:cubicBezTo>
                      <a:pt x="109" y="71"/>
                      <a:pt x="110" y="75"/>
                      <a:pt x="110" y="77"/>
                    </a:cubicBezTo>
                    <a:cubicBezTo>
                      <a:pt x="110" y="80"/>
                      <a:pt x="115" y="79"/>
                      <a:pt x="113" y="82"/>
                    </a:cubicBezTo>
                    <a:cubicBezTo>
                      <a:pt x="110" y="86"/>
                      <a:pt x="105" y="84"/>
                      <a:pt x="101" y="81"/>
                    </a:cubicBezTo>
                    <a:cubicBezTo>
                      <a:pt x="97" y="79"/>
                      <a:pt x="91" y="80"/>
                      <a:pt x="94" y="80"/>
                    </a:cubicBezTo>
                    <a:cubicBezTo>
                      <a:pt x="97" y="81"/>
                      <a:pt x="107" y="90"/>
                      <a:pt x="106" y="92"/>
                    </a:cubicBezTo>
                    <a:cubicBezTo>
                      <a:pt x="104" y="94"/>
                      <a:pt x="94" y="89"/>
                      <a:pt x="92" y="87"/>
                    </a:cubicBezTo>
                    <a:cubicBezTo>
                      <a:pt x="90" y="84"/>
                      <a:pt x="84" y="86"/>
                      <a:pt x="82" y="83"/>
                    </a:cubicBezTo>
                    <a:cubicBezTo>
                      <a:pt x="80" y="81"/>
                      <a:pt x="82" y="78"/>
                      <a:pt x="79" y="78"/>
                    </a:cubicBezTo>
                    <a:cubicBezTo>
                      <a:pt x="76" y="77"/>
                      <a:pt x="77" y="74"/>
                      <a:pt x="74" y="73"/>
                    </a:cubicBezTo>
                    <a:cubicBezTo>
                      <a:pt x="73" y="73"/>
                      <a:pt x="71" y="73"/>
                      <a:pt x="70" y="73"/>
                    </a:cubicBezTo>
                    <a:cubicBezTo>
                      <a:pt x="70" y="68"/>
                      <a:pt x="70" y="68"/>
                      <a:pt x="70" y="68"/>
                    </a:cubicBezTo>
                    <a:cubicBezTo>
                      <a:pt x="72" y="67"/>
                      <a:pt x="72" y="66"/>
                      <a:pt x="72" y="65"/>
                    </a:cubicBezTo>
                    <a:cubicBezTo>
                      <a:pt x="72" y="63"/>
                      <a:pt x="68" y="60"/>
                      <a:pt x="73" y="58"/>
                    </a:cubicBezTo>
                    <a:cubicBezTo>
                      <a:pt x="75" y="58"/>
                      <a:pt x="76" y="57"/>
                      <a:pt x="78" y="58"/>
                    </a:cubicBezTo>
                    <a:cubicBezTo>
                      <a:pt x="82" y="58"/>
                      <a:pt x="85" y="61"/>
                      <a:pt x="84" y="62"/>
                    </a:cubicBezTo>
                    <a:cubicBezTo>
                      <a:pt x="84" y="64"/>
                      <a:pt x="93" y="61"/>
                      <a:pt x="91" y="59"/>
                    </a:cubicBezTo>
                    <a:cubicBezTo>
                      <a:pt x="89" y="57"/>
                      <a:pt x="87" y="54"/>
                      <a:pt x="84" y="56"/>
                    </a:cubicBezTo>
                    <a:cubicBezTo>
                      <a:pt x="82" y="57"/>
                      <a:pt x="79" y="57"/>
                      <a:pt x="78" y="57"/>
                    </a:cubicBezTo>
                    <a:cubicBezTo>
                      <a:pt x="77" y="57"/>
                      <a:pt x="77" y="57"/>
                      <a:pt x="77" y="56"/>
                    </a:cubicBezTo>
                    <a:cubicBezTo>
                      <a:pt x="77" y="55"/>
                      <a:pt x="79" y="52"/>
                      <a:pt x="77" y="49"/>
                    </a:cubicBezTo>
                    <a:cubicBezTo>
                      <a:pt x="75" y="46"/>
                      <a:pt x="73" y="43"/>
                      <a:pt x="70" y="45"/>
                    </a:cubicBezTo>
                    <a:cubicBezTo>
                      <a:pt x="69" y="45"/>
                      <a:pt x="69" y="40"/>
                      <a:pt x="66" y="40"/>
                    </a:cubicBezTo>
                    <a:cubicBezTo>
                      <a:pt x="64" y="40"/>
                      <a:pt x="61" y="44"/>
                      <a:pt x="59" y="42"/>
                    </a:cubicBezTo>
                    <a:cubicBezTo>
                      <a:pt x="58" y="41"/>
                      <a:pt x="64" y="40"/>
                      <a:pt x="64" y="39"/>
                    </a:cubicBezTo>
                    <a:cubicBezTo>
                      <a:pt x="64" y="37"/>
                      <a:pt x="57" y="35"/>
                      <a:pt x="57" y="34"/>
                    </a:cubicBezTo>
                    <a:cubicBezTo>
                      <a:pt x="57" y="33"/>
                      <a:pt x="55" y="33"/>
                      <a:pt x="55" y="32"/>
                    </a:cubicBezTo>
                    <a:cubicBezTo>
                      <a:pt x="54" y="30"/>
                      <a:pt x="51" y="30"/>
                      <a:pt x="50" y="29"/>
                    </a:cubicBezTo>
                    <a:cubicBezTo>
                      <a:pt x="48" y="28"/>
                      <a:pt x="47" y="30"/>
                      <a:pt x="49" y="31"/>
                    </a:cubicBezTo>
                    <a:cubicBezTo>
                      <a:pt x="50" y="31"/>
                      <a:pt x="51" y="33"/>
                      <a:pt x="49" y="34"/>
                    </a:cubicBezTo>
                    <a:cubicBezTo>
                      <a:pt x="47" y="34"/>
                      <a:pt x="40" y="31"/>
                      <a:pt x="39" y="32"/>
                    </a:cubicBezTo>
                    <a:cubicBezTo>
                      <a:pt x="39" y="33"/>
                      <a:pt x="37" y="34"/>
                      <a:pt x="35" y="34"/>
                    </a:cubicBezTo>
                    <a:cubicBezTo>
                      <a:pt x="34" y="34"/>
                      <a:pt x="34" y="34"/>
                      <a:pt x="33" y="34"/>
                    </a:cubicBezTo>
                    <a:cubicBezTo>
                      <a:pt x="31" y="33"/>
                      <a:pt x="28" y="32"/>
                      <a:pt x="25" y="32"/>
                    </a:cubicBezTo>
                    <a:cubicBezTo>
                      <a:pt x="22" y="32"/>
                      <a:pt x="18" y="33"/>
                      <a:pt x="17" y="31"/>
                    </a:cubicBezTo>
                    <a:cubicBezTo>
                      <a:pt x="15" y="29"/>
                      <a:pt x="15" y="29"/>
                      <a:pt x="12" y="30"/>
                    </a:cubicBezTo>
                    <a:cubicBezTo>
                      <a:pt x="9" y="31"/>
                      <a:pt x="4" y="28"/>
                      <a:pt x="4" y="26"/>
                    </a:cubicBezTo>
                    <a:cubicBezTo>
                      <a:pt x="3" y="24"/>
                      <a:pt x="8" y="25"/>
                      <a:pt x="10" y="25"/>
                    </a:cubicBezTo>
                    <a:cubicBezTo>
                      <a:pt x="13" y="26"/>
                      <a:pt x="14" y="24"/>
                      <a:pt x="11" y="23"/>
                    </a:cubicBezTo>
                    <a:cubicBezTo>
                      <a:pt x="8" y="22"/>
                      <a:pt x="2" y="23"/>
                      <a:pt x="2" y="22"/>
                    </a:cubicBezTo>
                    <a:cubicBezTo>
                      <a:pt x="1" y="20"/>
                      <a:pt x="0" y="12"/>
                      <a:pt x="6" y="6"/>
                    </a:cubicBezTo>
                    <a:cubicBezTo>
                      <a:pt x="10" y="3"/>
                      <a:pt x="16" y="1"/>
                      <a:pt x="20" y="1"/>
                    </a:cubicBezTo>
                    <a:cubicBezTo>
                      <a:pt x="22" y="1"/>
                      <a:pt x="23" y="2"/>
                      <a:pt x="23" y="2"/>
                    </a:cubicBezTo>
                    <a:cubicBezTo>
                      <a:pt x="23" y="4"/>
                      <a:pt x="21" y="3"/>
                      <a:pt x="19" y="6"/>
                    </a:cubicBezTo>
                    <a:cubicBezTo>
                      <a:pt x="16" y="9"/>
                      <a:pt x="15" y="11"/>
                      <a:pt x="16" y="12"/>
                    </a:cubicBezTo>
                    <a:cubicBezTo>
                      <a:pt x="18" y="14"/>
                      <a:pt x="16" y="16"/>
                      <a:pt x="17" y="18"/>
                    </a:cubicBezTo>
                    <a:cubicBezTo>
                      <a:pt x="18" y="20"/>
                      <a:pt x="25" y="23"/>
                      <a:pt x="25" y="21"/>
                    </a:cubicBezTo>
                    <a:cubicBezTo>
                      <a:pt x="24" y="18"/>
                      <a:pt x="22" y="19"/>
                      <a:pt x="20" y="17"/>
                    </a:cubicBezTo>
                    <a:cubicBezTo>
                      <a:pt x="18" y="16"/>
                      <a:pt x="24" y="14"/>
                      <a:pt x="22" y="13"/>
                    </a:cubicBezTo>
                    <a:cubicBezTo>
                      <a:pt x="21" y="12"/>
                      <a:pt x="18" y="10"/>
                      <a:pt x="21" y="7"/>
                    </a:cubicBezTo>
                    <a:cubicBezTo>
                      <a:pt x="24" y="4"/>
                      <a:pt x="29" y="5"/>
                      <a:pt x="30" y="3"/>
                    </a:cubicBezTo>
                    <a:cubicBezTo>
                      <a:pt x="32" y="2"/>
                      <a:pt x="38" y="0"/>
                      <a:pt x="39" y="3"/>
                    </a:cubicBezTo>
                    <a:cubicBezTo>
                      <a:pt x="40" y="6"/>
                      <a:pt x="41" y="7"/>
                      <a:pt x="42" y="9"/>
                    </a:cubicBezTo>
                    <a:cubicBezTo>
                      <a:pt x="43" y="10"/>
                      <a:pt x="40" y="16"/>
                      <a:pt x="42" y="16"/>
                    </a:cubicBezTo>
                    <a:cubicBezTo>
                      <a:pt x="43" y="16"/>
                      <a:pt x="48" y="11"/>
                      <a:pt x="49" y="14"/>
                    </a:cubicBezTo>
                    <a:cubicBezTo>
                      <a:pt x="49" y="16"/>
                      <a:pt x="52" y="17"/>
                      <a:pt x="52" y="15"/>
                    </a:cubicBezTo>
                    <a:cubicBezTo>
                      <a:pt x="51" y="13"/>
                      <a:pt x="54" y="11"/>
                      <a:pt x="56" y="11"/>
                    </a:cubicBezTo>
                    <a:cubicBezTo>
                      <a:pt x="59" y="11"/>
                      <a:pt x="66" y="12"/>
                      <a:pt x="66" y="15"/>
                    </a:cubicBezTo>
                    <a:cubicBezTo>
                      <a:pt x="65" y="17"/>
                      <a:pt x="71" y="16"/>
                      <a:pt x="71" y="18"/>
                    </a:cubicBezTo>
                    <a:cubicBezTo>
                      <a:pt x="71" y="19"/>
                      <a:pt x="75" y="24"/>
                      <a:pt x="76" y="22"/>
                    </a:cubicBezTo>
                    <a:cubicBezTo>
                      <a:pt x="77" y="20"/>
                      <a:pt x="82" y="20"/>
                      <a:pt x="83" y="22"/>
                    </a:cubicBezTo>
                    <a:cubicBezTo>
                      <a:pt x="83" y="23"/>
                      <a:pt x="81" y="25"/>
                      <a:pt x="79" y="25"/>
                    </a:cubicBezTo>
                    <a:cubicBezTo>
                      <a:pt x="77" y="25"/>
                      <a:pt x="79" y="28"/>
                      <a:pt x="81" y="26"/>
                    </a:cubicBezTo>
                    <a:cubicBezTo>
                      <a:pt x="82" y="25"/>
                      <a:pt x="86" y="24"/>
                      <a:pt x="86" y="25"/>
                    </a:cubicBezTo>
                    <a:cubicBezTo>
                      <a:pt x="86" y="27"/>
                      <a:pt x="87" y="28"/>
                      <a:pt x="89" y="27"/>
                    </a:cubicBezTo>
                    <a:cubicBezTo>
                      <a:pt x="92" y="27"/>
                      <a:pt x="97" y="28"/>
                      <a:pt x="96" y="29"/>
                    </a:cubicBezTo>
                    <a:cubicBezTo>
                      <a:pt x="95" y="31"/>
                      <a:pt x="94" y="33"/>
                      <a:pt x="95" y="33"/>
                    </a:cubicBezTo>
                    <a:cubicBezTo>
                      <a:pt x="97" y="33"/>
                      <a:pt x="97" y="31"/>
                      <a:pt x="98" y="31"/>
                    </a:cubicBezTo>
                    <a:cubicBezTo>
                      <a:pt x="100" y="32"/>
                      <a:pt x="102" y="34"/>
                      <a:pt x="101" y="35"/>
                    </a:cubicBezTo>
                    <a:cubicBezTo>
                      <a:pt x="100" y="36"/>
                      <a:pt x="98" y="35"/>
                      <a:pt x="98" y="37"/>
                    </a:cubicBezTo>
                    <a:cubicBezTo>
                      <a:pt x="98" y="39"/>
                      <a:pt x="104" y="37"/>
                      <a:pt x="103" y="40"/>
                    </a:cubicBezTo>
                    <a:cubicBezTo>
                      <a:pt x="102" y="42"/>
                      <a:pt x="98" y="38"/>
                      <a:pt x="97" y="41"/>
                    </a:cubicBezTo>
                    <a:cubicBezTo>
                      <a:pt x="97" y="44"/>
                      <a:pt x="100" y="46"/>
                      <a:pt x="103" y="46"/>
                    </a:cubicBezTo>
                    <a:cubicBezTo>
                      <a:pt x="105" y="46"/>
                      <a:pt x="109" y="49"/>
                      <a:pt x="111" y="48"/>
                    </a:cubicBezTo>
                    <a:cubicBezTo>
                      <a:pt x="113" y="48"/>
                      <a:pt x="118" y="51"/>
                      <a:pt x="118" y="52"/>
                    </a:cubicBezTo>
                    <a:cubicBezTo>
                      <a:pt x="118" y="54"/>
                      <a:pt x="119" y="56"/>
                      <a:pt x="122" y="56"/>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7" name="Freeform 587"/>
              <p:cNvSpPr>
                <a:spLocks/>
              </p:cNvSpPr>
              <p:nvPr/>
            </p:nvSpPr>
            <p:spPr bwMode="auto">
              <a:xfrm>
                <a:off x="-4474" y="1116"/>
                <a:ext cx="467" cy="240"/>
              </a:xfrm>
              <a:custGeom>
                <a:avLst/>
                <a:gdLst>
                  <a:gd name="T0" fmla="*/ 134 w 142"/>
                  <a:gd name="T1" fmla="*/ 14 h 72"/>
                  <a:gd name="T2" fmla="*/ 110 w 142"/>
                  <a:gd name="T3" fmla="*/ 20 h 72"/>
                  <a:gd name="T4" fmla="*/ 109 w 142"/>
                  <a:gd name="T5" fmla="*/ 27 h 72"/>
                  <a:gd name="T6" fmla="*/ 91 w 142"/>
                  <a:gd name="T7" fmla="*/ 38 h 72"/>
                  <a:gd name="T8" fmla="*/ 77 w 142"/>
                  <a:gd name="T9" fmla="*/ 41 h 72"/>
                  <a:gd name="T10" fmla="*/ 79 w 142"/>
                  <a:gd name="T11" fmla="*/ 46 h 72"/>
                  <a:gd name="T12" fmla="*/ 62 w 142"/>
                  <a:gd name="T13" fmla="*/ 56 h 72"/>
                  <a:gd name="T14" fmla="*/ 50 w 142"/>
                  <a:gd name="T15" fmla="*/ 60 h 72"/>
                  <a:gd name="T16" fmla="*/ 59 w 142"/>
                  <a:gd name="T17" fmla="*/ 65 h 72"/>
                  <a:gd name="T18" fmla="*/ 62 w 142"/>
                  <a:gd name="T19" fmla="*/ 68 h 72"/>
                  <a:gd name="T20" fmla="*/ 50 w 142"/>
                  <a:gd name="T21" fmla="*/ 71 h 72"/>
                  <a:gd name="T22" fmla="*/ 35 w 142"/>
                  <a:gd name="T23" fmla="*/ 69 h 72"/>
                  <a:gd name="T24" fmla="*/ 13 w 142"/>
                  <a:gd name="T25" fmla="*/ 68 h 72"/>
                  <a:gd name="T26" fmla="*/ 22 w 142"/>
                  <a:gd name="T27" fmla="*/ 60 h 72"/>
                  <a:gd name="T28" fmla="*/ 30 w 142"/>
                  <a:gd name="T29" fmla="*/ 60 h 72"/>
                  <a:gd name="T30" fmla="*/ 31 w 142"/>
                  <a:gd name="T31" fmla="*/ 55 h 72"/>
                  <a:gd name="T32" fmla="*/ 35 w 142"/>
                  <a:gd name="T33" fmla="*/ 47 h 72"/>
                  <a:gd name="T34" fmla="*/ 36 w 142"/>
                  <a:gd name="T35" fmla="*/ 44 h 72"/>
                  <a:gd name="T36" fmla="*/ 28 w 142"/>
                  <a:gd name="T37" fmla="*/ 32 h 72"/>
                  <a:gd name="T38" fmla="*/ 49 w 142"/>
                  <a:gd name="T39" fmla="*/ 37 h 72"/>
                  <a:gd name="T40" fmla="*/ 57 w 142"/>
                  <a:gd name="T41" fmla="*/ 28 h 72"/>
                  <a:gd name="T42" fmla="*/ 44 w 142"/>
                  <a:gd name="T43" fmla="*/ 29 h 72"/>
                  <a:gd name="T44" fmla="*/ 27 w 142"/>
                  <a:gd name="T45" fmla="*/ 28 h 72"/>
                  <a:gd name="T46" fmla="*/ 14 w 142"/>
                  <a:gd name="T47" fmla="*/ 26 h 72"/>
                  <a:gd name="T48" fmla="*/ 11 w 142"/>
                  <a:gd name="T49" fmla="*/ 20 h 72"/>
                  <a:gd name="T50" fmla="*/ 7 w 142"/>
                  <a:gd name="T51" fmla="*/ 18 h 72"/>
                  <a:gd name="T52" fmla="*/ 13 w 142"/>
                  <a:gd name="T53" fmla="*/ 16 h 72"/>
                  <a:gd name="T54" fmla="*/ 23 w 142"/>
                  <a:gd name="T55" fmla="*/ 15 h 72"/>
                  <a:gd name="T56" fmla="*/ 31 w 142"/>
                  <a:gd name="T57" fmla="*/ 10 h 72"/>
                  <a:gd name="T58" fmla="*/ 43 w 142"/>
                  <a:gd name="T59" fmla="*/ 9 h 72"/>
                  <a:gd name="T60" fmla="*/ 53 w 142"/>
                  <a:gd name="T61" fmla="*/ 6 h 72"/>
                  <a:gd name="T62" fmla="*/ 64 w 142"/>
                  <a:gd name="T63" fmla="*/ 5 h 72"/>
                  <a:gd name="T64" fmla="*/ 81 w 142"/>
                  <a:gd name="T65" fmla="*/ 4 h 72"/>
                  <a:gd name="T66" fmla="*/ 92 w 142"/>
                  <a:gd name="T67" fmla="*/ 3 h 72"/>
                  <a:gd name="T68" fmla="*/ 115 w 142"/>
                  <a:gd name="T69" fmla="*/ 4 h 72"/>
                  <a:gd name="T70" fmla="*/ 123 w 142"/>
                  <a:gd name="T71" fmla="*/ 5 h 72"/>
                  <a:gd name="T72" fmla="*/ 135 w 142"/>
                  <a:gd name="T73"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72">
                    <a:moveTo>
                      <a:pt x="135" y="9"/>
                    </a:moveTo>
                    <a:cubicBezTo>
                      <a:pt x="138" y="9"/>
                      <a:pt x="142" y="10"/>
                      <a:pt x="134" y="14"/>
                    </a:cubicBezTo>
                    <a:cubicBezTo>
                      <a:pt x="126" y="17"/>
                      <a:pt x="123" y="18"/>
                      <a:pt x="120" y="17"/>
                    </a:cubicBezTo>
                    <a:cubicBezTo>
                      <a:pt x="118" y="17"/>
                      <a:pt x="108" y="19"/>
                      <a:pt x="110" y="20"/>
                    </a:cubicBezTo>
                    <a:cubicBezTo>
                      <a:pt x="112" y="21"/>
                      <a:pt x="123" y="18"/>
                      <a:pt x="123" y="21"/>
                    </a:cubicBezTo>
                    <a:cubicBezTo>
                      <a:pt x="123" y="23"/>
                      <a:pt x="116" y="22"/>
                      <a:pt x="109" y="27"/>
                    </a:cubicBezTo>
                    <a:cubicBezTo>
                      <a:pt x="101" y="31"/>
                      <a:pt x="97" y="34"/>
                      <a:pt x="95" y="34"/>
                    </a:cubicBezTo>
                    <a:cubicBezTo>
                      <a:pt x="92" y="34"/>
                      <a:pt x="95" y="37"/>
                      <a:pt x="91" y="38"/>
                    </a:cubicBezTo>
                    <a:cubicBezTo>
                      <a:pt x="87" y="38"/>
                      <a:pt x="84" y="36"/>
                      <a:pt x="83" y="37"/>
                    </a:cubicBezTo>
                    <a:cubicBezTo>
                      <a:pt x="81" y="38"/>
                      <a:pt x="85" y="42"/>
                      <a:pt x="77" y="41"/>
                    </a:cubicBezTo>
                    <a:cubicBezTo>
                      <a:pt x="70" y="41"/>
                      <a:pt x="64" y="44"/>
                      <a:pt x="67" y="44"/>
                    </a:cubicBezTo>
                    <a:cubicBezTo>
                      <a:pt x="71" y="44"/>
                      <a:pt x="79" y="43"/>
                      <a:pt x="79" y="46"/>
                    </a:cubicBezTo>
                    <a:cubicBezTo>
                      <a:pt x="79" y="50"/>
                      <a:pt x="74" y="55"/>
                      <a:pt x="70" y="55"/>
                    </a:cubicBezTo>
                    <a:cubicBezTo>
                      <a:pt x="67" y="55"/>
                      <a:pt x="62" y="54"/>
                      <a:pt x="62" y="56"/>
                    </a:cubicBezTo>
                    <a:cubicBezTo>
                      <a:pt x="62" y="57"/>
                      <a:pt x="65" y="59"/>
                      <a:pt x="61" y="60"/>
                    </a:cubicBezTo>
                    <a:cubicBezTo>
                      <a:pt x="58" y="61"/>
                      <a:pt x="53" y="61"/>
                      <a:pt x="50" y="60"/>
                    </a:cubicBezTo>
                    <a:cubicBezTo>
                      <a:pt x="47" y="59"/>
                      <a:pt x="44" y="64"/>
                      <a:pt x="50" y="63"/>
                    </a:cubicBezTo>
                    <a:cubicBezTo>
                      <a:pt x="55" y="62"/>
                      <a:pt x="58" y="63"/>
                      <a:pt x="59" y="65"/>
                    </a:cubicBezTo>
                    <a:cubicBezTo>
                      <a:pt x="59" y="66"/>
                      <a:pt x="63" y="62"/>
                      <a:pt x="64" y="65"/>
                    </a:cubicBezTo>
                    <a:cubicBezTo>
                      <a:pt x="65" y="67"/>
                      <a:pt x="65" y="68"/>
                      <a:pt x="62" y="68"/>
                    </a:cubicBezTo>
                    <a:cubicBezTo>
                      <a:pt x="59" y="68"/>
                      <a:pt x="59" y="68"/>
                      <a:pt x="57" y="70"/>
                    </a:cubicBezTo>
                    <a:cubicBezTo>
                      <a:pt x="55" y="72"/>
                      <a:pt x="52" y="72"/>
                      <a:pt x="50" y="71"/>
                    </a:cubicBezTo>
                    <a:cubicBezTo>
                      <a:pt x="49" y="69"/>
                      <a:pt x="48" y="68"/>
                      <a:pt x="44" y="68"/>
                    </a:cubicBezTo>
                    <a:cubicBezTo>
                      <a:pt x="40" y="68"/>
                      <a:pt x="36" y="68"/>
                      <a:pt x="35" y="69"/>
                    </a:cubicBezTo>
                    <a:cubicBezTo>
                      <a:pt x="34" y="71"/>
                      <a:pt x="29" y="71"/>
                      <a:pt x="27" y="69"/>
                    </a:cubicBezTo>
                    <a:cubicBezTo>
                      <a:pt x="25" y="68"/>
                      <a:pt x="16" y="70"/>
                      <a:pt x="13" y="68"/>
                    </a:cubicBezTo>
                    <a:cubicBezTo>
                      <a:pt x="10" y="65"/>
                      <a:pt x="18" y="63"/>
                      <a:pt x="22" y="63"/>
                    </a:cubicBezTo>
                    <a:cubicBezTo>
                      <a:pt x="25" y="63"/>
                      <a:pt x="25" y="61"/>
                      <a:pt x="22" y="60"/>
                    </a:cubicBezTo>
                    <a:cubicBezTo>
                      <a:pt x="19" y="60"/>
                      <a:pt x="17" y="56"/>
                      <a:pt x="23" y="56"/>
                    </a:cubicBezTo>
                    <a:cubicBezTo>
                      <a:pt x="28" y="56"/>
                      <a:pt x="29" y="58"/>
                      <a:pt x="30" y="60"/>
                    </a:cubicBezTo>
                    <a:cubicBezTo>
                      <a:pt x="31" y="62"/>
                      <a:pt x="36" y="63"/>
                      <a:pt x="36" y="61"/>
                    </a:cubicBezTo>
                    <a:cubicBezTo>
                      <a:pt x="36" y="58"/>
                      <a:pt x="29" y="57"/>
                      <a:pt x="31" y="55"/>
                    </a:cubicBezTo>
                    <a:cubicBezTo>
                      <a:pt x="32" y="53"/>
                      <a:pt x="35" y="51"/>
                      <a:pt x="34" y="51"/>
                    </a:cubicBezTo>
                    <a:cubicBezTo>
                      <a:pt x="35" y="47"/>
                      <a:pt x="35" y="47"/>
                      <a:pt x="35" y="47"/>
                    </a:cubicBezTo>
                    <a:cubicBezTo>
                      <a:pt x="39" y="49"/>
                      <a:pt x="44" y="51"/>
                      <a:pt x="44" y="49"/>
                    </a:cubicBezTo>
                    <a:cubicBezTo>
                      <a:pt x="44" y="47"/>
                      <a:pt x="39" y="48"/>
                      <a:pt x="36" y="44"/>
                    </a:cubicBezTo>
                    <a:cubicBezTo>
                      <a:pt x="33" y="40"/>
                      <a:pt x="30" y="39"/>
                      <a:pt x="28" y="39"/>
                    </a:cubicBezTo>
                    <a:cubicBezTo>
                      <a:pt x="25" y="39"/>
                      <a:pt x="24" y="32"/>
                      <a:pt x="28" y="32"/>
                    </a:cubicBezTo>
                    <a:cubicBezTo>
                      <a:pt x="31" y="32"/>
                      <a:pt x="38" y="32"/>
                      <a:pt x="41" y="35"/>
                    </a:cubicBezTo>
                    <a:cubicBezTo>
                      <a:pt x="44" y="38"/>
                      <a:pt x="52" y="39"/>
                      <a:pt x="49" y="37"/>
                    </a:cubicBezTo>
                    <a:cubicBezTo>
                      <a:pt x="45" y="34"/>
                      <a:pt x="40" y="32"/>
                      <a:pt x="43" y="31"/>
                    </a:cubicBezTo>
                    <a:cubicBezTo>
                      <a:pt x="46" y="30"/>
                      <a:pt x="54" y="31"/>
                      <a:pt x="57" y="28"/>
                    </a:cubicBezTo>
                    <a:cubicBezTo>
                      <a:pt x="61" y="26"/>
                      <a:pt x="58" y="22"/>
                      <a:pt x="57" y="24"/>
                    </a:cubicBezTo>
                    <a:cubicBezTo>
                      <a:pt x="57" y="27"/>
                      <a:pt x="46" y="29"/>
                      <a:pt x="44" y="29"/>
                    </a:cubicBezTo>
                    <a:cubicBezTo>
                      <a:pt x="41" y="28"/>
                      <a:pt x="40" y="27"/>
                      <a:pt x="39" y="29"/>
                    </a:cubicBezTo>
                    <a:cubicBezTo>
                      <a:pt x="38" y="31"/>
                      <a:pt x="26" y="30"/>
                      <a:pt x="27" y="28"/>
                    </a:cubicBezTo>
                    <a:cubicBezTo>
                      <a:pt x="27" y="27"/>
                      <a:pt x="28" y="24"/>
                      <a:pt x="25" y="26"/>
                    </a:cubicBezTo>
                    <a:cubicBezTo>
                      <a:pt x="23" y="29"/>
                      <a:pt x="14" y="28"/>
                      <a:pt x="14" y="26"/>
                    </a:cubicBezTo>
                    <a:cubicBezTo>
                      <a:pt x="14" y="24"/>
                      <a:pt x="10" y="25"/>
                      <a:pt x="10" y="23"/>
                    </a:cubicBezTo>
                    <a:cubicBezTo>
                      <a:pt x="10" y="21"/>
                      <a:pt x="15" y="20"/>
                      <a:pt x="11" y="20"/>
                    </a:cubicBezTo>
                    <a:cubicBezTo>
                      <a:pt x="8" y="21"/>
                      <a:pt x="7" y="20"/>
                      <a:pt x="10" y="19"/>
                    </a:cubicBezTo>
                    <a:cubicBezTo>
                      <a:pt x="12" y="17"/>
                      <a:pt x="10" y="16"/>
                      <a:pt x="7" y="18"/>
                    </a:cubicBezTo>
                    <a:cubicBezTo>
                      <a:pt x="5" y="20"/>
                      <a:pt x="0" y="19"/>
                      <a:pt x="4" y="17"/>
                    </a:cubicBezTo>
                    <a:cubicBezTo>
                      <a:pt x="8" y="15"/>
                      <a:pt x="12" y="15"/>
                      <a:pt x="13" y="16"/>
                    </a:cubicBezTo>
                    <a:cubicBezTo>
                      <a:pt x="14" y="17"/>
                      <a:pt x="15" y="15"/>
                      <a:pt x="17" y="14"/>
                    </a:cubicBezTo>
                    <a:cubicBezTo>
                      <a:pt x="19" y="12"/>
                      <a:pt x="23" y="14"/>
                      <a:pt x="23" y="15"/>
                    </a:cubicBezTo>
                    <a:cubicBezTo>
                      <a:pt x="23" y="15"/>
                      <a:pt x="29" y="14"/>
                      <a:pt x="26" y="12"/>
                    </a:cubicBezTo>
                    <a:cubicBezTo>
                      <a:pt x="24" y="11"/>
                      <a:pt x="33" y="12"/>
                      <a:pt x="31" y="10"/>
                    </a:cubicBezTo>
                    <a:cubicBezTo>
                      <a:pt x="29" y="8"/>
                      <a:pt x="36" y="9"/>
                      <a:pt x="38" y="11"/>
                    </a:cubicBezTo>
                    <a:cubicBezTo>
                      <a:pt x="40" y="13"/>
                      <a:pt x="43" y="11"/>
                      <a:pt x="43" y="9"/>
                    </a:cubicBezTo>
                    <a:cubicBezTo>
                      <a:pt x="43" y="7"/>
                      <a:pt x="52" y="10"/>
                      <a:pt x="51" y="8"/>
                    </a:cubicBezTo>
                    <a:cubicBezTo>
                      <a:pt x="50" y="6"/>
                      <a:pt x="51" y="5"/>
                      <a:pt x="53" y="6"/>
                    </a:cubicBezTo>
                    <a:cubicBezTo>
                      <a:pt x="55" y="6"/>
                      <a:pt x="57" y="5"/>
                      <a:pt x="56" y="4"/>
                    </a:cubicBezTo>
                    <a:cubicBezTo>
                      <a:pt x="54" y="4"/>
                      <a:pt x="59" y="3"/>
                      <a:pt x="64" y="5"/>
                    </a:cubicBezTo>
                    <a:cubicBezTo>
                      <a:pt x="68" y="7"/>
                      <a:pt x="66" y="3"/>
                      <a:pt x="70" y="4"/>
                    </a:cubicBezTo>
                    <a:cubicBezTo>
                      <a:pt x="74" y="4"/>
                      <a:pt x="79" y="2"/>
                      <a:pt x="81" y="4"/>
                    </a:cubicBezTo>
                    <a:cubicBezTo>
                      <a:pt x="83" y="6"/>
                      <a:pt x="85" y="6"/>
                      <a:pt x="84" y="4"/>
                    </a:cubicBezTo>
                    <a:cubicBezTo>
                      <a:pt x="84" y="2"/>
                      <a:pt x="90" y="0"/>
                      <a:pt x="92" y="3"/>
                    </a:cubicBezTo>
                    <a:cubicBezTo>
                      <a:pt x="94" y="5"/>
                      <a:pt x="97" y="0"/>
                      <a:pt x="100" y="2"/>
                    </a:cubicBezTo>
                    <a:cubicBezTo>
                      <a:pt x="102" y="4"/>
                      <a:pt x="117" y="3"/>
                      <a:pt x="115" y="4"/>
                    </a:cubicBezTo>
                    <a:cubicBezTo>
                      <a:pt x="113" y="5"/>
                      <a:pt x="108" y="9"/>
                      <a:pt x="113" y="7"/>
                    </a:cubicBezTo>
                    <a:cubicBezTo>
                      <a:pt x="118" y="5"/>
                      <a:pt x="123" y="4"/>
                      <a:pt x="123" y="5"/>
                    </a:cubicBezTo>
                    <a:cubicBezTo>
                      <a:pt x="123" y="6"/>
                      <a:pt x="128" y="4"/>
                      <a:pt x="128" y="7"/>
                    </a:cubicBezTo>
                    <a:cubicBezTo>
                      <a:pt x="128" y="9"/>
                      <a:pt x="132" y="10"/>
                      <a:pt x="135" y="9"/>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8" name="Freeform 588"/>
              <p:cNvSpPr>
                <a:spLocks/>
              </p:cNvSpPr>
              <p:nvPr/>
            </p:nvSpPr>
            <p:spPr bwMode="auto">
              <a:xfrm>
                <a:off x="-4069" y="1972"/>
                <a:ext cx="43" cy="23"/>
              </a:xfrm>
              <a:custGeom>
                <a:avLst/>
                <a:gdLst>
                  <a:gd name="T0" fmla="*/ 1 w 13"/>
                  <a:gd name="T1" fmla="*/ 1 h 7"/>
                  <a:gd name="T2" fmla="*/ 13 w 13"/>
                  <a:gd name="T3" fmla="*/ 5 h 7"/>
                  <a:gd name="T4" fmla="*/ 1 w 13"/>
                  <a:gd name="T5" fmla="*/ 1 h 7"/>
                </a:gdLst>
                <a:ahLst/>
                <a:cxnLst>
                  <a:cxn ang="0">
                    <a:pos x="T0" y="T1"/>
                  </a:cxn>
                  <a:cxn ang="0">
                    <a:pos x="T2" y="T3"/>
                  </a:cxn>
                  <a:cxn ang="0">
                    <a:pos x="T4" y="T5"/>
                  </a:cxn>
                </a:cxnLst>
                <a:rect l="0" t="0" r="r" b="b"/>
                <a:pathLst>
                  <a:path w="13" h="7">
                    <a:moveTo>
                      <a:pt x="1" y="1"/>
                    </a:moveTo>
                    <a:cubicBezTo>
                      <a:pt x="0" y="0"/>
                      <a:pt x="13" y="3"/>
                      <a:pt x="13" y="5"/>
                    </a:cubicBezTo>
                    <a:cubicBezTo>
                      <a:pt x="12" y="7"/>
                      <a:pt x="1" y="2"/>
                      <a:pt x="1"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49" name="Freeform 589"/>
              <p:cNvSpPr>
                <a:spLocks/>
              </p:cNvSpPr>
              <p:nvPr/>
            </p:nvSpPr>
            <p:spPr bwMode="auto">
              <a:xfrm>
                <a:off x="-4280" y="2585"/>
                <a:ext cx="171" cy="250"/>
              </a:xfrm>
              <a:custGeom>
                <a:avLst/>
                <a:gdLst>
                  <a:gd name="T0" fmla="*/ 51 w 52"/>
                  <a:gd name="T1" fmla="*/ 45 h 75"/>
                  <a:gd name="T2" fmla="*/ 52 w 52"/>
                  <a:gd name="T3" fmla="*/ 47 h 75"/>
                  <a:gd name="T4" fmla="*/ 52 w 52"/>
                  <a:gd name="T5" fmla="*/ 47 h 75"/>
                  <a:gd name="T6" fmla="*/ 51 w 52"/>
                  <a:gd name="T7" fmla="*/ 48 h 75"/>
                  <a:gd name="T8" fmla="*/ 51 w 52"/>
                  <a:gd name="T9" fmla="*/ 48 h 75"/>
                  <a:gd name="T10" fmla="*/ 51 w 52"/>
                  <a:gd name="T11" fmla="*/ 48 h 75"/>
                  <a:gd name="T12" fmla="*/ 47 w 52"/>
                  <a:gd name="T13" fmla="*/ 49 h 75"/>
                  <a:gd name="T14" fmla="*/ 41 w 52"/>
                  <a:gd name="T15" fmla="*/ 49 h 75"/>
                  <a:gd name="T16" fmla="*/ 42 w 52"/>
                  <a:gd name="T17" fmla="*/ 52 h 75"/>
                  <a:gd name="T18" fmla="*/ 43 w 52"/>
                  <a:gd name="T19" fmla="*/ 53 h 75"/>
                  <a:gd name="T20" fmla="*/ 40 w 52"/>
                  <a:gd name="T21" fmla="*/ 56 h 75"/>
                  <a:gd name="T22" fmla="*/ 42 w 52"/>
                  <a:gd name="T23" fmla="*/ 63 h 75"/>
                  <a:gd name="T24" fmla="*/ 41 w 52"/>
                  <a:gd name="T25" fmla="*/ 69 h 75"/>
                  <a:gd name="T26" fmla="*/ 40 w 52"/>
                  <a:gd name="T27" fmla="*/ 75 h 75"/>
                  <a:gd name="T28" fmla="*/ 40 w 52"/>
                  <a:gd name="T29" fmla="*/ 75 h 75"/>
                  <a:gd name="T30" fmla="*/ 37 w 52"/>
                  <a:gd name="T31" fmla="*/ 73 h 75"/>
                  <a:gd name="T32" fmla="*/ 39 w 52"/>
                  <a:gd name="T33" fmla="*/ 69 h 75"/>
                  <a:gd name="T34" fmla="*/ 36 w 52"/>
                  <a:gd name="T35" fmla="*/ 66 h 75"/>
                  <a:gd name="T36" fmla="*/ 33 w 52"/>
                  <a:gd name="T37" fmla="*/ 67 h 75"/>
                  <a:gd name="T38" fmla="*/ 31 w 52"/>
                  <a:gd name="T39" fmla="*/ 67 h 75"/>
                  <a:gd name="T40" fmla="*/ 26 w 52"/>
                  <a:gd name="T41" fmla="*/ 66 h 75"/>
                  <a:gd name="T42" fmla="*/ 24 w 52"/>
                  <a:gd name="T43" fmla="*/ 64 h 75"/>
                  <a:gd name="T44" fmla="*/ 21 w 52"/>
                  <a:gd name="T45" fmla="*/ 61 h 75"/>
                  <a:gd name="T46" fmla="*/ 19 w 52"/>
                  <a:gd name="T47" fmla="*/ 57 h 75"/>
                  <a:gd name="T48" fmla="*/ 15 w 52"/>
                  <a:gd name="T49" fmla="*/ 57 h 75"/>
                  <a:gd name="T50" fmla="*/ 15 w 52"/>
                  <a:gd name="T51" fmla="*/ 57 h 75"/>
                  <a:gd name="T52" fmla="*/ 12 w 52"/>
                  <a:gd name="T53" fmla="*/ 55 h 75"/>
                  <a:gd name="T54" fmla="*/ 8 w 52"/>
                  <a:gd name="T55" fmla="*/ 55 h 75"/>
                  <a:gd name="T56" fmla="*/ 6 w 52"/>
                  <a:gd name="T57" fmla="*/ 53 h 75"/>
                  <a:gd name="T58" fmla="*/ 0 w 52"/>
                  <a:gd name="T59" fmla="*/ 50 h 75"/>
                  <a:gd name="T60" fmla="*/ 1 w 52"/>
                  <a:gd name="T61" fmla="*/ 48 h 75"/>
                  <a:gd name="T62" fmla="*/ 3 w 52"/>
                  <a:gd name="T63" fmla="*/ 45 h 75"/>
                  <a:gd name="T64" fmla="*/ 7 w 52"/>
                  <a:gd name="T65" fmla="*/ 42 h 75"/>
                  <a:gd name="T66" fmla="*/ 8 w 52"/>
                  <a:gd name="T67" fmla="*/ 38 h 75"/>
                  <a:gd name="T68" fmla="*/ 7 w 52"/>
                  <a:gd name="T69" fmla="*/ 32 h 75"/>
                  <a:gd name="T70" fmla="*/ 7 w 52"/>
                  <a:gd name="T71" fmla="*/ 29 h 75"/>
                  <a:gd name="T72" fmla="*/ 6 w 52"/>
                  <a:gd name="T73" fmla="*/ 26 h 75"/>
                  <a:gd name="T74" fmla="*/ 5 w 52"/>
                  <a:gd name="T75" fmla="*/ 24 h 75"/>
                  <a:gd name="T76" fmla="*/ 8 w 52"/>
                  <a:gd name="T77" fmla="*/ 22 h 75"/>
                  <a:gd name="T78" fmla="*/ 8 w 52"/>
                  <a:gd name="T79" fmla="*/ 20 h 75"/>
                  <a:gd name="T80" fmla="*/ 9 w 52"/>
                  <a:gd name="T81" fmla="*/ 20 h 75"/>
                  <a:gd name="T82" fmla="*/ 14 w 52"/>
                  <a:gd name="T83" fmla="*/ 15 h 75"/>
                  <a:gd name="T84" fmla="*/ 15 w 52"/>
                  <a:gd name="T85" fmla="*/ 11 h 75"/>
                  <a:gd name="T86" fmla="*/ 19 w 52"/>
                  <a:gd name="T87" fmla="*/ 7 h 75"/>
                  <a:gd name="T88" fmla="*/ 21 w 52"/>
                  <a:gd name="T89" fmla="*/ 7 h 75"/>
                  <a:gd name="T90" fmla="*/ 25 w 52"/>
                  <a:gd name="T91" fmla="*/ 6 h 75"/>
                  <a:gd name="T92" fmla="*/ 29 w 52"/>
                  <a:gd name="T93" fmla="*/ 4 h 75"/>
                  <a:gd name="T94" fmla="*/ 34 w 52"/>
                  <a:gd name="T95" fmla="*/ 2 h 75"/>
                  <a:gd name="T96" fmla="*/ 33 w 52"/>
                  <a:gd name="T97" fmla="*/ 4 h 75"/>
                  <a:gd name="T98" fmla="*/ 32 w 52"/>
                  <a:gd name="T99" fmla="*/ 5 h 75"/>
                  <a:gd name="T100" fmla="*/ 30 w 52"/>
                  <a:gd name="T101" fmla="*/ 6 h 75"/>
                  <a:gd name="T102" fmla="*/ 27 w 52"/>
                  <a:gd name="T103" fmla="*/ 11 h 75"/>
                  <a:gd name="T104" fmla="*/ 26 w 52"/>
                  <a:gd name="T105" fmla="*/ 14 h 75"/>
                  <a:gd name="T106" fmla="*/ 25 w 52"/>
                  <a:gd name="T107" fmla="*/ 16 h 75"/>
                  <a:gd name="T108" fmla="*/ 27 w 52"/>
                  <a:gd name="T109" fmla="*/ 17 h 75"/>
                  <a:gd name="T110" fmla="*/ 29 w 52"/>
                  <a:gd name="T111" fmla="*/ 20 h 75"/>
                  <a:gd name="T112" fmla="*/ 32 w 52"/>
                  <a:gd name="T113" fmla="*/ 26 h 75"/>
                  <a:gd name="T114" fmla="*/ 40 w 52"/>
                  <a:gd name="T115" fmla="*/ 26 h 75"/>
                  <a:gd name="T116" fmla="*/ 46 w 52"/>
                  <a:gd name="T117" fmla="*/ 29 h 75"/>
                  <a:gd name="T118" fmla="*/ 51 w 52"/>
                  <a:gd name="T119" fmla="*/ 30 h 75"/>
                  <a:gd name="T120" fmla="*/ 50 w 52"/>
                  <a:gd name="T121" fmla="*/ 38 h 75"/>
                  <a:gd name="T122" fmla="*/ 51 w 52"/>
                  <a:gd name="T123" fmla="*/ 42 h 75"/>
                  <a:gd name="T124" fmla="*/ 51 w 52"/>
                  <a:gd name="T125" fmla="*/ 4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5">
                    <a:moveTo>
                      <a:pt x="51" y="45"/>
                    </a:moveTo>
                    <a:cubicBezTo>
                      <a:pt x="52" y="46"/>
                      <a:pt x="52" y="47"/>
                      <a:pt x="52" y="47"/>
                    </a:cubicBezTo>
                    <a:cubicBezTo>
                      <a:pt x="52" y="47"/>
                      <a:pt x="52" y="47"/>
                      <a:pt x="52" y="47"/>
                    </a:cubicBezTo>
                    <a:cubicBezTo>
                      <a:pt x="52" y="47"/>
                      <a:pt x="52" y="47"/>
                      <a:pt x="51" y="48"/>
                    </a:cubicBezTo>
                    <a:cubicBezTo>
                      <a:pt x="51" y="48"/>
                      <a:pt x="51" y="48"/>
                      <a:pt x="51" y="48"/>
                    </a:cubicBezTo>
                    <a:cubicBezTo>
                      <a:pt x="51" y="48"/>
                      <a:pt x="51" y="48"/>
                      <a:pt x="51" y="48"/>
                    </a:cubicBezTo>
                    <a:cubicBezTo>
                      <a:pt x="50" y="48"/>
                      <a:pt x="48" y="49"/>
                      <a:pt x="47" y="49"/>
                    </a:cubicBezTo>
                    <a:cubicBezTo>
                      <a:pt x="46" y="49"/>
                      <a:pt x="41" y="48"/>
                      <a:pt x="41" y="49"/>
                    </a:cubicBezTo>
                    <a:cubicBezTo>
                      <a:pt x="40" y="50"/>
                      <a:pt x="41" y="51"/>
                      <a:pt x="42" y="52"/>
                    </a:cubicBezTo>
                    <a:cubicBezTo>
                      <a:pt x="42" y="52"/>
                      <a:pt x="44" y="52"/>
                      <a:pt x="43" y="53"/>
                    </a:cubicBezTo>
                    <a:cubicBezTo>
                      <a:pt x="41" y="55"/>
                      <a:pt x="40" y="53"/>
                      <a:pt x="40" y="56"/>
                    </a:cubicBezTo>
                    <a:cubicBezTo>
                      <a:pt x="40" y="59"/>
                      <a:pt x="43" y="60"/>
                      <a:pt x="42" y="63"/>
                    </a:cubicBezTo>
                    <a:cubicBezTo>
                      <a:pt x="42" y="64"/>
                      <a:pt x="41" y="68"/>
                      <a:pt x="41" y="69"/>
                    </a:cubicBezTo>
                    <a:cubicBezTo>
                      <a:pt x="41" y="70"/>
                      <a:pt x="41" y="74"/>
                      <a:pt x="40" y="75"/>
                    </a:cubicBezTo>
                    <a:cubicBezTo>
                      <a:pt x="40" y="75"/>
                      <a:pt x="40" y="75"/>
                      <a:pt x="40" y="75"/>
                    </a:cubicBezTo>
                    <a:cubicBezTo>
                      <a:pt x="39" y="74"/>
                      <a:pt x="37" y="73"/>
                      <a:pt x="37" y="73"/>
                    </a:cubicBezTo>
                    <a:cubicBezTo>
                      <a:pt x="37" y="72"/>
                      <a:pt x="39" y="70"/>
                      <a:pt x="39" y="69"/>
                    </a:cubicBezTo>
                    <a:cubicBezTo>
                      <a:pt x="40" y="68"/>
                      <a:pt x="37" y="67"/>
                      <a:pt x="36" y="66"/>
                    </a:cubicBezTo>
                    <a:cubicBezTo>
                      <a:pt x="35" y="66"/>
                      <a:pt x="34" y="67"/>
                      <a:pt x="33" y="67"/>
                    </a:cubicBezTo>
                    <a:cubicBezTo>
                      <a:pt x="32" y="66"/>
                      <a:pt x="31" y="66"/>
                      <a:pt x="31" y="67"/>
                    </a:cubicBezTo>
                    <a:cubicBezTo>
                      <a:pt x="30" y="67"/>
                      <a:pt x="25" y="68"/>
                      <a:pt x="26" y="66"/>
                    </a:cubicBezTo>
                    <a:cubicBezTo>
                      <a:pt x="26" y="65"/>
                      <a:pt x="24" y="65"/>
                      <a:pt x="24" y="64"/>
                    </a:cubicBezTo>
                    <a:cubicBezTo>
                      <a:pt x="24" y="63"/>
                      <a:pt x="23" y="61"/>
                      <a:pt x="21" y="61"/>
                    </a:cubicBezTo>
                    <a:cubicBezTo>
                      <a:pt x="20" y="61"/>
                      <a:pt x="20" y="58"/>
                      <a:pt x="19" y="57"/>
                    </a:cubicBezTo>
                    <a:cubicBezTo>
                      <a:pt x="18" y="57"/>
                      <a:pt x="16" y="57"/>
                      <a:pt x="15" y="57"/>
                    </a:cubicBezTo>
                    <a:cubicBezTo>
                      <a:pt x="15" y="57"/>
                      <a:pt x="15" y="57"/>
                      <a:pt x="15" y="57"/>
                    </a:cubicBezTo>
                    <a:cubicBezTo>
                      <a:pt x="13" y="55"/>
                      <a:pt x="12" y="54"/>
                      <a:pt x="12" y="55"/>
                    </a:cubicBezTo>
                    <a:cubicBezTo>
                      <a:pt x="11" y="55"/>
                      <a:pt x="9" y="55"/>
                      <a:pt x="8" y="55"/>
                    </a:cubicBezTo>
                    <a:cubicBezTo>
                      <a:pt x="7" y="54"/>
                      <a:pt x="6" y="53"/>
                      <a:pt x="6" y="53"/>
                    </a:cubicBezTo>
                    <a:cubicBezTo>
                      <a:pt x="5" y="53"/>
                      <a:pt x="2" y="51"/>
                      <a:pt x="0" y="50"/>
                    </a:cubicBezTo>
                    <a:cubicBezTo>
                      <a:pt x="0" y="49"/>
                      <a:pt x="1" y="48"/>
                      <a:pt x="1" y="48"/>
                    </a:cubicBezTo>
                    <a:cubicBezTo>
                      <a:pt x="2" y="48"/>
                      <a:pt x="1" y="45"/>
                      <a:pt x="3" y="45"/>
                    </a:cubicBezTo>
                    <a:cubicBezTo>
                      <a:pt x="5" y="45"/>
                      <a:pt x="6" y="44"/>
                      <a:pt x="7" y="42"/>
                    </a:cubicBezTo>
                    <a:cubicBezTo>
                      <a:pt x="8" y="40"/>
                      <a:pt x="9" y="39"/>
                      <a:pt x="8" y="38"/>
                    </a:cubicBezTo>
                    <a:cubicBezTo>
                      <a:pt x="7" y="37"/>
                      <a:pt x="6" y="32"/>
                      <a:pt x="7" y="32"/>
                    </a:cubicBezTo>
                    <a:cubicBezTo>
                      <a:pt x="8" y="31"/>
                      <a:pt x="7" y="30"/>
                      <a:pt x="7" y="29"/>
                    </a:cubicBezTo>
                    <a:cubicBezTo>
                      <a:pt x="7" y="28"/>
                      <a:pt x="7" y="27"/>
                      <a:pt x="6" y="26"/>
                    </a:cubicBezTo>
                    <a:cubicBezTo>
                      <a:pt x="6" y="25"/>
                      <a:pt x="5" y="25"/>
                      <a:pt x="5" y="24"/>
                    </a:cubicBezTo>
                    <a:cubicBezTo>
                      <a:pt x="6" y="23"/>
                      <a:pt x="7" y="22"/>
                      <a:pt x="8" y="22"/>
                    </a:cubicBezTo>
                    <a:cubicBezTo>
                      <a:pt x="8" y="21"/>
                      <a:pt x="8" y="21"/>
                      <a:pt x="8" y="20"/>
                    </a:cubicBezTo>
                    <a:cubicBezTo>
                      <a:pt x="9" y="20"/>
                      <a:pt x="9" y="20"/>
                      <a:pt x="9" y="20"/>
                    </a:cubicBezTo>
                    <a:cubicBezTo>
                      <a:pt x="10" y="19"/>
                      <a:pt x="11" y="16"/>
                      <a:pt x="14" y="15"/>
                    </a:cubicBezTo>
                    <a:cubicBezTo>
                      <a:pt x="16" y="14"/>
                      <a:pt x="15" y="12"/>
                      <a:pt x="15" y="11"/>
                    </a:cubicBezTo>
                    <a:cubicBezTo>
                      <a:pt x="15" y="9"/>
                      <a:pt x="18" y="7"/>
                      <a:pt x="19" y="7"/>
                    </a:cubicBezTo>
                    <a:cubicBezTo>
                      <a:pt x="20" y="7"/>
                      <a:pt x="21" y="9"/>
                      <a:pt x="21" y="7"/>
                    </a:cubicBezTo>
                    <a:cubicBezTo>
                      <a:pt x="21" y="6"/>
                      <a:pt x="24" y="7"/>
                      <a:pt x="25" y="6"/>
                    </a:cubicBezTo>
                    <a:cubicBezTo>
                      <a:pt x="27" y="5"/>
                      <a:pt x="27" y="4"/>
                      <a:pt x="29" y="4"/>
                    </a:cubicBezTo>
                    <a:cubicBezTo>
                      <a:pt x="31" y="4"/>
                      <a:pt x="32" y="0"/>
                      <a:pt x="34" y="2"/>
                    </a:cubicBezTo>
                    <a:cubicBezTo>
                      <a:pt x="36" y="3"/>
                      <a:pt x="35" y="4"/>
                      <a:pt x="33" y="4"/>
                    </a:cubicBezTo>
                    <a:cubicBezTo>
                      <a:pt x="32" y="4"/>
                      <a:pt x="32" y="5"/>
                      <a:pt x="32" y="5"/>
                    </a:cubicBezTo>
                    <a:cubicBezTo>
                      <a:pt x="31" y="5"/>
                      <a:pt x="31" y="6"/>
                      <a:pt x="30" y="6"/>
                    </a:cubicBezTo>
                    <a:cubicBezTo>
                      <a:pt x="29" y="8"/>
                      <a:pt x="27" y="9"/>
                      <a:pt x="27" y="11"/>
                    </a:cubicBezTo>
                    <a:cubicBezTo>
                      <a:pt x="27" y="13"/>
                      <a:pt x="27" y="13"/>
                      <a:pt x="26" y="14"/>
                    </a:cubicBezTo>
                    <a:cubicBezTo>
                      <a:pt x="25" y="15"/>
                      <a:pt x="24" y="16"/>
                      <a:pt x="25" y="16"/>
                    </a:cubicBezTo>
                    <a:cubicBezTo>
                      <a:pt x="26" y="16"/>
                      <a:pt x="27" y="16"/>
                      <a:pt x="27" y="17"/>
                    </a:cubicBezTo>
                    <a:cubicBezTo>
                      <a:pt x="27" y="18"/>
                      <a:pt x="29" y="18"/>
                      <a:pt x="29" y="20"/>
                    </a:cubicBezTo>
                    <a:cubicBezTo>
                      <a:pt x="29" y="22"/>
                      <a:pt x="28" y="26"/>
                      <a:pt x="32" y="26"/>
                    </a:cubicBezTo>
                    <a:cubicBezTo>
                      <a:pt x="36" y="26"/>
                      <a:pt x="38" y="24"/>
                      <a:pt x="40" y="26"/>
                    </a:cubicBezTo>
                    <a:cubicBezTo>
                      <a:pt x="41" y="28"/>
                      <a:pt x="43" y="29"/>
                      <a:pt x="46" y="29"/>
                    </a:cubicBezTo>
                    <a:cubicBezTo>
                      <a:pt x="48" y="29"/>
                      <a:pt x="52" y="28"/>
                      <a:pt x="51" y="30"/>
                    </a:cubicBezTo>
                    <a:cubicBezTo>
                      <a:pt x="49" y="32"/>
                      <a:pt x="49" y="37"/>
                      <a:pt x="50" y="38"/>
                    </a:cubicBezTo>
                    <a:cubicBezTo>
                      <a:pt x="51" y="40"/>
                      <a:pt x="52" y="41"/>
                      <a:pt x="51" y="42"/>
                    </a:cubicBezTo>
                    <a:cubicBezTo>
                      <a:pt x="50" y="43"/>
                      <a:pt x="50" y="44"/>
                      <a:pt x="51" y="45"/>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0" name="Freeform 590"/>
              <p:cNvSpPr>
                <a:spLocks/>
              </p:cNvSpPr>
              <p:nvPr/>
            </p:nvSpPr>
            <p:spPr bwMode="auto">
              <a:xfrm>
                <a:off x="-4939" y="1982"/>
                <a:ext cx="834" cy="420"/>
              </a:xfrm>
              <a:custGeom>
                <a:avLst/>
                <a:gdLst>
                  <a:gd name="T0" fmla="*/ 245 w 253"/>
                  <a:gd name="T1" fmla="*/ 27 h 126"/>
                  <a:gd name="T2" fmla="*/ 236 w 253"/>
                  <a:gd name="T3" fmla="*/ 37 h 126"/>
                  <a:gd name="T4" fmla="*/ 233 w 253"/>
                  <a:gd name="T5" fmla="*/ 42 h 126"/>
                  <a:gd name="T6" fmla="*/ 230 w 253"/>
                  <a:gd name="T7" fmla="*/ 46 h 126"/>
                  <a:gd name="T8" fmla="*/ 219 w 253"/>
                  <a:gd name="T9" fmla="*/ 55 h 126"/>
                  <a:gd name="T10" fmla="*/ 215 w 253"/>
                  <a:gd name="T11" fmla="*/ 62 h 126"/>
                  <a:gd name="T12" fmla="*/ 213 w 253"/>
                  <a:gd name="T13" fmla="*/ 54 h 126"/>
                  <a:gd name="T14" fmla="*/ 209 w 253"/>
                  <a:gd name="T15" fmla="*/ 62 h 126"/>
                  <a:gd name="T16" fmla="*/ 213 w 253"/>
                  <a:gd name="T17" fmla="*/ 70 h 126"/>
                  <a:gd name="T18" fmla="*/ 211 w 253"/>
                  <a:gd name="T19" fmla="*/ 74 h 126"/>
                  <a:gd name="T20" fmla="*/ 205 w 253"/>
                  <a:gd name="T21" fmla="*/ 82 h 126"/>
                  <a:gd name="T22" fmla="*/ 194 w 253"/>
                  <a:gd name="T23" fmla="*/ 88 h 126"/>
                  <a:gd name="T24" fmla="*/ 193 w 253"/>
                  <a:gd name="T25" fmla="*/ 110 h 126"/>
                  <a:gd name="T26" fmla="*/ 190 w 253"/>
                  <a:gd name="T27" fmla="*/ 124 h 126"/>
                  <a:gd name="T28" fmla="*/ 184 w 253"/>
                  <a:gd name="T29" fmla="*/ 111 h 126"/>
                  <a:gd name="T30" fmla="*/ 175 w 253"/>
                  <a:gd name="T31" fmla="*/ 103 h 126"/>
                  <a:gd name="T32" fmla="*/ 162 w 253"/>
                  <a:gd name="T33" fmla="*/ 100 h 126"/>
                  <a:gd name="T34" fmla="*/ 154 w 253"/>
                  <a:gd name="T35" fmla="*/ 101 h 126"/>
                  <a:gd name="T36" fmla="*/ 152 w 253"/>
                  <a:gd name="T37" fmla="*/ 103 h 126"/>
                  <a:gd name="T38" fmla="*/ 143 w 253"/>
                  <a:gd name="T39" fmla="*/ 102 h 126"/>
                  <a:gd name="T40" fmla="*/ 135 w 253"/>
                  <a:gd name="T41" fmla="*/ 102 h 126"/>
                  <a:gd name="T42" fmla="*/ 126 w 253"/>
                  <a:gd name="T43" fmla="*/ 108 h 126"/>
                  <a:gd name="T44" fmla="*/ 119 w 253"/>
                  <a:gd name="T45" fmla="*/ 116 h 126"/>
                  <a:gd name="T46" fmla="*/ 113 w 253"/>
                  <a:gd name="T47" fmla="*/ 118 h 126"/>
                  <a:gd name="T48" fmla="*/ 106 w 253"/>
                  <a:gd name="T49" fmla="*/ 106 h 126"/>
                  <a:gd name="T50" fmla="*/ 90 w 253"/>
                  <a:gd name="T51" fmla="*/ 103 h 126"/>
                  <a:gd name="T52" fmla="*/ 81 w 253"/>
                  <a:gd name="T53" fmla="*/ 93 h 126"/>
                  <a:gd name="T54" fmla="*/ 60 w 253"/>
                  <a:gd name="T55" fmla="*/ 95 h 126"/>
                  <a:gd name="T56" fmla="*/ 34 w 253"/>
                  <a:gd name="T57" fmla="*/ 90 h 126"/>
                  <a:gd name="T58" fmla="*/ 25 w 253"/>
                  <a:gd name="T59" fmla="*/ 81 h 126"/>
                  <a:gd name="T60" fmla="*/ 13 w 253"/>
                  <a:gd name="T61" fmla="*/ 70 h 126"/>
                  <a:gd name="T62" fmla="*/ 8 w 253"/>
                  <a:gd name="T63" fmla="*/ 62 h 126"/>
                  <a:gd name="T64" fmla="*/ 3 w 253"/>
                  <a:gd name="T65" fmla="*/ 46 h 126"/>
                  <a:gd name="T66" fmla="*/ 4 w 253"/>
                  <a:gd name="T67" fmla="*/ 22 h 126"/>
                  <a:gd name="T68" fmla="*/ 3 w 253"/>
                  <a:gd name="T69" fmla="*/ 12 h 126"/>
                  <a:gd name="T70" fmla="*/ 7 w 253"/>
                  <a:gd name="T71" fmla="*/ 6 h 126"/>
                  <a:gd name="T72" fmla="*/ 9 w 253"/>
                  <a:gd name="T73" fmla="*/ 13 h 126"/>
                  <a:gd name="T74" fmla="*/ 9 w 253"/>
                  <a:gd name="T75" fmla="*/ 3 h 126"/>
                  <a:gd name="T76" fmla="*/ 133 w 253"/>
                  <a:gd name="T77" fmla="*/ 4 h 126"/>
                  <a:gd name="T78" fmla="*/ 144 w 253"/>
                  <a:gd name="T79" fmla="*/ 7 h 126"/>
                  <a:gd name="T80" fmla="*/ 152 w 253"/>
                  <a:gd name="T81" fmla="*/ 9 h 126"/>
                  <a:gd name="T82" fmla="*/ 159 w 253"/>
                  <a:gd name="T83" fmla="*/ 12 h 126"/>
                  <a:gd name="T84" fmla="*/ 172 w 253"/>
                  <a:gd name="T85" fmla="*/ 15 h 126"/>
                  <a:gd name="T86" fmla="*/ 179 w 253"/>
                  <a:gd name="T87" fmla="*/ 18 h 126"/>
                  <a:gd name="T88" fmla="*/ 169 w 253"/>
                  <a:gd name="T89" fmla="*/ 20 h 126"/>
                  <a:gd name="T90" fmla="*/ 165 w 253"/>
                  <a:gd name="T91" fmla="*/ 42 h 126"/>
                  <a:gd name="T92" fmla="*/ 174 w 253"/>
                  <a:gd name="T93" fmla="*/ 23 h 126"/>
                  <a:gd name="T94" fmla="*/ 179 w 253"/>
                  <a:gd name="T95" fmla="*/ 31 h 126"/>
                  <a:gd name="T96" fmla="*/ 186 w 253"/>
                  <a:gd name="T97" fmla="*/ 40 h 126"/>
                  <a:gd name="T98" fmla="*/ 189 w 253"/>
                  <a:gd name="T99" fmla="*/ 43 h 126"/>
                  <a:gd name="T100" fmla="*/ 200 w 253"/>
                  <a:gd name="T101" fmla="*/ 34 h 126"/>
                  <a:gd name="T102" fmla="*/ 212 w 253"/>
                  <a:gd name="T103" fmla="*/ 29 h 126"/>
                  <a:gd name="T104" fmla="*/ 238 w 253"/>
                  <a:gd name="T105" fmla="*/ 19 h 126"/>
                  <a:gd name="T106" fmla="*/ 250 w 253"/>
                  <a:gd name="T107" fmla="*/ 1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 h="126">
                    <a:moveTo>
                      <a:pt x="253" y="25"/>
                    </a:moveTo>
                    <a:cubicBezTo>
                      <a:pt x="252" y="26"/>
                      <a:pt x="251" y="27"/>
                      <a:pt x="250" y="27"/>
                    </a:cubicBezTo>
                    <a:cubicBezTo>
                      <a:pt x="248" y="29"/>
                      <a:pt x="246" y="26"/>
                      <a:pt x="245" y="27"/>
                    </a:cubicBezTo>
                    <a:cubicBezTo>
                      <a:pt x="243" y="29"/>
                      <a:pt x="243" y="30"/>
                      <a:pt x="241" y="30"/>
                    </a:cubicBezTo>
                    <a:cubicBezTo>
                      <a:pt x="240" y="30"/>
                      <a:pt x="241" y="32"/>
                      <a:pt x="239" y="32"/>
                    </a:cubicBezTo>
                    <a:cubicBezTo>
                      <a:pt x="237" y="32"/>
                      <a:pt x="236" y="36"/>
                      <a:pt x="236" y="37"/>
                    </a:cubicBezTo>
                    <a:cubicBezTo>
                      <a:pt x="237" y="38"/>
                      <a:pt x="234" y="39"/>
                      <a:pt x="236" y="39"/>
                    </a:cubicBezTo>
                    <a:cubicBezTo>
                      <a:pt x="237" y="39"/>
                      <a:pt x="238" y="42"/>
                      <a:pt x="237" y="42"/>
                    </a:cubicBezTo>
                    <a:cubicBezTo>
                      <a:pt x="235" y="43"/>
                      <a:pt x="234" y="43"/>
                      <a:pt x="233" y="42"/>
                    </a:cubicBezTo>
                    <a:cubicBezTo>
                      <a:pt x="232" y="41"/>
                      <a:pt x="233" y="44"/>
                      <a:pt x="231" y="44"/>
                    </a:cubicBezTo>
                    <a:cubicBezTo>
                      <a:pt x="229" y="44"/>
                      <a:pt x="224" y="45"/>
                      <a:pt x="224" y="46"/>
                    </a:cubicBezTo>
                    <a:cubicBezTo>
                      <a:pt x="224" y="47"/>
                      <a:pt x="231" y="44"/>
                      <a:pt x="230" y="46"/>
                    </a:cubicBezTo>
                    <a:cubicBezTo>
                      <a:pt x="230" y="47"/>
                      <a:pt x="226" y="48"/>
                      <a:pt x="224" y="48"/>
                    </a:cubicBezTo>
                    <a:cubicBezTo>
                      <a:pt x="222" y="48"/>
                      <a:pt x="221" y="49"/>
                      <a:pt x="222" y="49"/>
                    </a:cubicBezTo>
                    <a:cubicBezTo>
                      <a:pt x="223" y="50"/>
                      <a:pt x="221" y="53"/>
                      <a:pt x="219" y="55"/>
                    </a:cubicBezTo>
                    <a:cubicBezTo>
                      <a:pt x="218" y="57"/>
                      <a:pt x="217" y="56"/>
                      <a:pt x="216" y="55"/>
                    </a:cubicBezTo>
                    <a:cubicBezTo>
                      <a:pt x="215" y="54"/>
                      <a:pt x="215" y="57"/>
                      <a:pt x="216" y="57"/>
                    </a:cubicBezTo>
                    <a:cubicBezTo>
                      <a:pt x="217" y="57"/>
                      <a:pt x="217" y="60"/>
                      <a:pt x="215" y="62"/>
                    </a:cubicBezTo>
                    <a:cubicBezTo>
                      <a:pt x="214" y="65"/>
                      <a:pt x="213" y="66"/>
                      <a:pt x="213" y="64"/>
                    </a:cubicBezTo>
                    <a:cubicBezTo>
                      <a:pt x="214" y="62"/>
                      <a:pt x="214" y="60"/>
                      <a:pt x="212" y="59"/>
                    </a:cubicBezTo>
                    <a:cubicBezTo>
                      <a:pt x="211" y="57"/>
                      <a:pt x="212" y="55"/>
                      <a:pt x="213" y="54"/>
                    </a:cubicBezTo>
                    <a:cubicBezTo>
                      <a:pt x="213" y="53"/>
                      <a:pt x="212" y="53"/>
                      <a:pt x="211" y="54"/>
                    </a:cubicBezTo>
                    <a:cubicBezTo>
                      <a:pt x="211" y="55"/>
                      <a:pt x="212" y="60"/>
                      <a:pt x="211" y="60"/>
                    </a:cubicBezTo>
                    <a:cubicBezTo>
                      <a:pt x="210" y="60"/>
                      <a:pt x="208" y="61"/>
                      <a:pt x="209" y="62"/>
                    </a:cubicBezTo>
                    <a:cubicBezTo>
                      <a:pt x="210" y="62"/>
                      <a:pt x="213" y="64"/>
                      <a:pt x="212" y="65"/>
                    </a:cubicBezTo>
                    <a:cubicBezTo>
                      <a:pt x="211" y="66"/>
                      <a:pt x="210" y="67"/>
                      <a:pt x="212" y="67"/>
                    </a:cubicBezTo>
                    <a:cubicBezTo>
                      <a:pt x="213" y="68"/>
                      <a:pt x="215" y="70"/>
                      <a:pt x="213" y="70"/>
                    </a:cubicBezTo>
                    <a:cubicBezTo>
                      <a:pt x="212" y="71"/>
                      <a:pt x="213" y="72"/>
                      <a:pt x="215" y="72"/>
                    </a:cubicBezTo>
                    <a:cubicBezTo>
                      <a:pt x="217" y="72"/>
                      <a:pt x="215" y="74"/>
                      <a:pt x="214" y="74"/>
                    </a:cubicBezTo>
                    <a:cubicBezTo>
                      <a:pt x="213" y="75"/>
                      <a:pt x="211" y="75"/>
                      <a:pt x="211" y="74"/>
                    </a:cubicBezTo>
                    <a:cubicBezTo>
                      <a:pt x="210" y="73"/>
                      <a:pt x="209" y="75"/>
                      <a:pt x="210" y="76"/>
                    </a:cubicBezTo>
                    <a:cubicBezTo>
                      <a:pt x="210" y="77"/>
                      <a:pt x="212" y="78"/>
                      <a:pt x="209" y="79"/>
                    </a:cubicBezTo>
                    <a:cubicBezTo>
                      <a:pt x="207" y="79"/>
                      <a:pt x="205" y="81"/>
                      <a:pt x="205" y="82"/>
                    </a:cubicBezTo>
                    <a:cubicBezTo>
                      <a:pt x="204" y="83"/>
                      <a:pt x="203" y="83"/>
                      <a:pt x="202" y="83"/>
                    </a:cubicBezTo>
                    <a:cubicBezTo>
                      <a:pt x="201" y="83"/>
                      <a:pt x="199" y="85"/>
                      <a:pt x="198" y="86"/>
                    </a:cubicBezTo>
                    <a:cubicBezTo>
                      <a:pt x="198" y="88"/>
                      <a:pt x="196" y="87"/>
                      <a:pt x="194" y="88"/>
                    </a:cubicBezTo>
                    <a:cubicBezTo>
                      <a:pt x="193" y="90"/>
                      <a:pt x="189" y="95"/>
                      <a:pt x="189" y="98"/>
                    </a:cubicBezTo>
                    <a:cubicBezTo>
                      <a:pt x="189" y="100"/>
                      <a:pt x="190" y="104"/>
                      <a:pt x="192" y="106"/>
                    </a:cubicBezTo>
                    <a:cubicBezTo>
                      <a:pt x="193" y="108"/>
                      <a:pt x="192" y="108"/>
                      <a:pt x="193" y="110"/>
                    </a:cubicBezTo>
                    <a:cubicBezTo>
                      <a:pt x="194" y="112"/>
                      <a:pt x="196" y="117"/>
                      <a:pt x="195" y="119"/>
                    </a:cubicBezTo>
                    <a:cubicBezTo>
                      <a:pt x="195" y="121"/>
                      <a:pt x="194" y="123"/>
                      <a:pt x="193" y="124"/>
                    </a:cubicBezTo>
                    <a:cubicBezTo>
                      <a:pt x="193" y="126"/>
                      <a:pt x="190" y="125"/>
                      <a:pt x="190" y="124"/>
                    </a:cubicBezTo>
                    <a:cubicBezTo>
                      <a:pt x="190" y="123"/>
                      <a:pt x="189" y="120"/>
                      <a:pt x="187" y="120"/>
                    </a:cubicBezTo>
                    <a:cubicBezTo>
                      <a:pt x="186" y="119"/>
                      <a:pt x="187" y="117"/>
                      <a:pt x="185" y="115"/>
                    </a:cubicBezTo>
                    <a:cubicBezTo>
                      <a:pt x="184" y="114"/>
                      <a:pt x="184" y="112"/>
                      <a:pt x="184" y="111"/>
                    </a:cubicBezTo>
                    <a:cubicBezTo>
                      <a:pt x="183" y="110"/>
                      <a:pt x="185" y="108"/>
                      <a:pt x="184" y="106"/>
                    </a:cubicBezTo>
                    <a:cubicBezTo>
                      <a:pt x="182" y="104"/>
                      <a:pt x="181" y="103"/>
                      <a:pt x="179" y="101"/>
                    </a:cubicBezTo>
                    <a:cubicBezTo>
                      <a:pt x="178" y="100"/>
                      <a:pt x="177" y="101"/>
                      <a:pt x="175" y="103"/>
                    </a:cubicBezTo>
                    <a:cubicBezTo>
                      <a:pt x="174" y="104"/>
                      <a:pt x="172" y="103"/>
                      <a:pt x="172" y="102"/>
                    </a:cubicBezTo>
                    <a:cubicBezTo>
                      <a:pt x="172" y="101"/>
                      <a:pt x="170" y="99"/>
                      <a:pt x="168" y="99"/>
                    </a:cubicBezTo>
                    <a:cubicBezTo>
                      <a:pt x="166" y="99"/>
                      <a:pt x="162" y="101"/>
                      <a:pt x="162" y="100"/>
                    </a:cubicBezTo>
                    <a:cubicBezTo>
                      <a:pt x="162" y="99"/>
                      <a:pt x="161" y="97"/>
                      <a:pt x="161" y="99"/>
                    </a:cubicBezTo>
                    <a:cubicBezTo>
                      <a:pt x="160" y="100"/>
                      <a:pt x="160" y="99"/>
                      <a:pt x="157" y="99"/>
                    </a:cubicBezTo>
                    <a:cubicBezTo>
                      <a:pt x="155" y="99"/>
                      <a:pt x="152" y="100"/>
                      <a:pt x="154" y="101"/>
                    </a:cubicBezTo>
                    <a:cubicBezTo>
                      <a:pt x="155" y="102"/>
                      <a:pt x="153" y="103"/>
                      <a:pt x="155" y="104"/>
                    </a:cubicBezTo>
                    <a:cubicBezTo>
                      <a:pt x="156" y="105"/>
                      <a:pt x="157" y="106"/>
                      <a:pt x="155" y="106"/>
                    </a:cubicBezTo>
                    <a:cubicBezTo>
                      <a:pt x="154" y="106"/>
                      <a:pt x="152" y="102"/>
                      <a:pt x="152" y="103"/>
                    </a:cubicBezTo>
                    <a:cubicBezTo>
                      <a:pt x="152" y="104"/>
                      <a:pt x="152" y="105"/>
                      <a:pt x="150" y="105"/>
                    </a:cubicBezTo>
                    <a:cubicBezTo>
                      <a:pt x="148" y="105"/>
                      <a:pt x="147" y="105"/>
                      <a:pt x="146" y="104"/>
                    </a:cubicBezTo>
                    <a:cubicBezTo>
                      <a:pt x="145" y="102"/>
                      <a:pt x="143" y="101"/>
                      <a:pt x="143" y="102"/>
                    </a:cubicBezTo>
                    <a:cubicBezTo>
                      <a:pt x="143" y="104"/>
                      <a:pt x="140" y="103"/>
                      <a:pt x="140" y="102"/>
                    </a:cubicBezTo>
                    <a:cubicBezTo>
                      <a:pt x="139" y="101"/>
                      <a:pt x="138" y="101"/>
                      <a:pt x="137" y="102"/>
                    </a:cubicBezTo>
                    <a:cubicBezTo>
                      <a:pt x="137" y="103"/>
                      <a:pt x="136" y="102"/>
                      <a:pt x="135" y="102"/>
                    </a:cubicBezTo>
                    <a:cubicBezTo>
                      <a:pt x="134" y="101"/>
                      <a:pt x="134" y="104"/>
                      <a:pt x="132" y="103"/>
                    </a:cubicBezTo>
                    <a:cubicBezTo>
                      <a:pt x="131" y="103"/>
                      <a:pt x="130" y="103"/>
                      <a:pt x="130" y="104"/>
                    </a:cubicBezTo>
                    <a:cubicBezTo>
                      <a:pt x="131" y="105"/>
                      <a:pt x="128" y="108"/>
                      <a:pt x="126" y="108"/>
                    </a:cubicBezTo>
                    <a:cubicBezTo>
                      <a:pt x="125" y="108"/>
                      <a:pt x="123" y="108"/>
                      <a:pt x="123" y="109"/>
                    </a:cubicBezTo>
                    <a:cubicBezTo>
                      <a:pt x="123" y="110"/>
                      <a:pt x="121" y="111"/>
                      <a:pt x="120" y="111"/>
                    </a:cubicBezTo>
                    <a:cubicBezTo>
                      <a:pt x="119" y="112"/>
                      <a:pt x="122" y="114"/>
                      <a:pt x="119" y="116"/>
                    </a:cubicBezTo>
                    <a:cubicBezTo>
                      <a:pt x="117" y="117"/>
                      <a:pt x="121" y="118"/>
                      <a:pt x="120" y="121"/>
                    </a:cubicBezTo>
                    <a:cubicBezTo>
                      <a:pt x="120" y="121"/>
                      <a:pt x="119" y="120"/>
                      <a:pt x="119" y="121"/>
                    </a:cubicBezTo>
                    <a:cubicBezTo>
                      <a:pt x="117" y="121"/>
                      <a:pt x="113" y="118"/>
                      <a:pt x="113" y="118"/>
                    </a:cubicBezTo>
                    <a:cubicBezTo>
                      <a:pt x="112" y="118"/>
                      <a:pt x="112" y="117"/>
                      <a:pt x="111" y="116"/>
                    </a:cubicBezTo>
                    <a:cubicBezTo>
                      <a:pt x="111" y="115"/>
                      <a:pt x="111" y="113"/>
                      <a:pt x="110" y="112"/>
                    </a:cubicBezTo>
                    <a:cubicBezTo>
                      <a:pt x="110" y="112"/>
                      <a:pt x="107" y="109"/>
                      <a:pt x="106" y="106"/>
                    </a:cubicBezTo>
                    <a:cubicBezTo>
                      <a:pt x="105" y="104"/>
                      <a:pt x="100" y="102"/>
                      <a:pt x="98" y="102"/>
                    </a:cubicBezTo>
                    <a:cubicBezTo>
                      <a:pt x="97" y="102"/>
                      <a:pt x="96" y="106"/>
                      <a:pt x="95" y="106"/>
                    </a:cubicBezTo>
                    <a:cubicBezTo>
                      <a:pt x="95" y="106"/>
                      <a:pt x="91" y="104"/>
                      <a:pt x="90" y="103"/>
                    </a:cubicBezTo>
                    <a:cubicBezTo>
                      <a:pt x="89" y="103"/>
                      <a:pt x="88" y="102"/>
                      <a:pt x="88" y="101"/>
                    </a:cubicBezTo>
                    <a:cubicBezTo>
                      <a:pt x="88" y="99"/>
                      <a:pt x="86" y="97"/>
                      <a:pt x="86" y="97"/>
                    </a:cubicBezTo>
                    <a:cubicBezTo>
                      <a:pt x="85" y="97"/>
                      <a:pt x="81" y="93"/>
                      <a:pt x="81" y="93"/>
                    </a:cubicBezTo>
                    <a:cubicBezTo>
                      <a:pt x="74" y="93"/>
                      <a:pt x="74" y="93"/>
                      <a:pt x="74" y="93"/>
                    </a:cubicBezTo>
                    <a:cubicBezTo>
                      <a:pt x="72" y="95"/>
                      <a:pt x="72" y="95"/>
                      <a:pt x="72" y="95"/>
                    </a:cubicBezTo>
                    <a:cubicBezTo>
                      <a:pt x="60" y="95"/>
                      <a:pt x="60" y="95"/>
                      <a:pt x="60" y="95"/>
                    </a:cubicBezTo>
                    <a:cubicBezTo>
                      <a:pt x="60" y="95"/>
                      <a:pt x="51" y="91"/>
                      <a:pt x="49" y="91"/>
                    </a:cubicBezTo>
                    <a:cubicBezTo>
                      <a:pt x="47" y="90"/>
                      <a:pt x="44" y="88"/>
                      <a:pt x="44" y="88"/>
                    </a:cubicBezTo>
                    <a:cubicBezTo>
                      <a:pt x="34" y="90"/>
                      <a:pt x="34" y="90"/>
                      <a:pt x="34" y="90"/>
                    </a:cubicBezTo>
                    <a:cubicBezTo>
                      <a:pt x="33" y="89"/>
                      <a:pt x="33" y="88"/>
                      <a:pt x="33" y="87"/>
                    </a:cubicBezTo>
                    <a:cubicBezTo>
                      <a:pt x="32" y="85"/>
                      <a:pt x="30" y="82"/>
                      <a:pt x="29" y="82"/>
                    </a:cubicBezTo>
                    <a:cubicBezTo>
                      <a:pt x="28" y="82"/>
                      <a:pt x="27" y="82"/>
                      <a:pt x="25" y="81"/>
                    </a:cubicBezTo>
                    <a:cubicBezTo>
                      <a:pt x="23" y="80"/>
                      <a:pt x="22" y="79"/>
                      <a:pt x="20" y="79"/>
                    </a:cubicBezTo>
                    <a:cubicBezTo>
                      <a:pt x="18" y="79"/>
                      <a:pt x="20" y="77"/>
                      <a:pt x="18" y="75"/>
                    </a:cubicBezTo>
                    <a:cubicBezTo>
                      <a:pt x="15" y="73"/>
                      <a:pt x="13" y="71"/>
                      <a:pt x="13" y="70"/>
                    </a:cubicBezTo>
                    <a:cubicBezTo>
                      <a:pt x="13" y="69"/>
                      <a:pt x="14" y="67"/>
                      <a:pt x="12" y="67"/>
                    </a:cubicBezTo>
                    <a:cubicBezTo>
                      <a:pt x="11" y="66"/>
                      <a:pt x="11" y="66"/>
                      <a:pt x="11" y="64"/>
                    </a:cubicBezTo>
                    <a:cubicBezTo>
                      <a:pt x="10" y="62"/>
                      <a:pt x="10" y="63"/>
                      <a:pt x="8" y="62"/>
                    </a:cubicBezTo>
                    <a:cubicBezTo>
                      <a:pt x="7" y="60"/>
                      <a:pt x="6" y="58"/>
                      <a:pt x="5" y="58"/>
                    </a:cubicBezTo>
                    <a:cubicBezTo>
                      <a:pt x="4" y="57"/>
                      <a:pt x="5" y="54"/>
                      <a:pt x="4" y="52"/>
                    </a:cubicBezTo>
                    <a:cubicBezTo>
                      <a:pt x="3" y="50"/>
                      <a:pt x="3" y="49"/>
                      <a:pt x="3" y="46"/>
                    </a:cubicBezTo>
                    <a:cubicBezTo>
                      <a:pt x="4" y="44"/>
                      <a:pt x="3" y="41"/>
                      <a:pt x="2" y="39"/>
                    </a:cubicBezTo>
                    <a:cubicBezTo>
                      <a:pt x="1" y="37"/>
                      <a:pt x="3" y="34"/>
                      <a:pt x="3" y="33"/>
                    </a:cubicBezTo>
                    <a:cubicBezTo>
                      <a:pt x="3" y="31"/>
                      <a:pt x="3" y="25"/>
                      <a:pt x="4" y="22"/>
                    </a:cubicBezTo>
                    <a:cubicBezTo>
                      <a:pt x="4" y="19"/>
                      <a:pt x="3" y="18"/>
                      <a:pt x="5" y="18"/>
                    </a:cubicBezTo>
                    <a:cubicBezTo>
                      <a:pt x="6" y="18"/>
                      <a:pt x="6" y="17"/>
                      <a:pt x="5" y="16"/>
                    </a:cubicBezTo>
                    <a:cubicBezTo>
                      <a:pt x="3" y="16"/>
                      <a:pt x="4" y="14"/>
                      <a:pt x="3" y="12"/>
                    </a:cubicBezTo>
                    <a:cubicBezTo>
                      <a:pt x="1" y="10"/>
                      <a:pt x="1" y="8"/>
                      <a:pt x="0" y="7"/>
                    </a:cubicBezTo>
                    <a:cubicBezTo>
                      <a:pt x="0" y="6"/>
                      <a:pt x="0" y="6"/>
                      <a:pt x="0" y="6"/>
                    </a:cubicBezTo>
                    <a:cubicBezTo>
                      <a:pt x="3" y="6"/>
                      <a:pt x="5" y="7"/>
                      <a:pt x="7" y="6"/>
                    </a:cubicBezTo>
                    <a:cubicBezTo>
                      <a:pt x="7" y="7"/>
                      <a:pt x="7" y="8"/>
                      <a:pt x="8" y="8"/>
                    </a:cubicBezTo>
                    <a:cubicBezTo>
                      <a:pt x="9" y="8"/>
                      <a:pt x="10" y="10"/>
                      <a:pt x="9" y="10"/>
                    </a:cubicBezTo>
                    <a:cubicBezTo>
                      <a:pt x="8" y="11"/>
                      <a:pt x="8" y="13"/>
                      <a:pt x="9" y="13"/>
                    </a:cubicBezTo>
                    <a:cubicBezTo>
                      <a:pt x="11" y="13"/>
                      <a:pt x="11" y="10"/>
                      <a:pt x="11" y="8"/>
                    </a:cubicBezTo>
                    <a:cubicBezTo>
                      <a:pt x="10" y="6"/>
                      <a:pt x="11" y="5"/>
                      <a:pt x="10" y="4"/>
                    </a:cubicBezTo>
                    <a:cubicBezTo>
                      <a:pt x="10" y="4"/>
                      <a:pt x="10" y="3"/>
                      <a:pt x="9" y="3"/>
                    </a:cubicBezTo>
                    <a:cubicBezTo>
                      <a:pt x="130" y="3"/>
                      <a:pt x="130" y="3"/>
                      <a:pt x="130" y="3"/>
                    </a:cubicBezTo>
                    <a:cubicBezTo>
                      <a:pt x="130" y="3"/>
                      <a:pt x="130" y="0"/>
                      <a:pt x="131" y="1"/>
                    </a:cubicBezTo>
                    <a:cubicBezTo>
                      <a:pt x="132" y="2"/>
                      <a:pt x="131" y="3"/>
                      <a:pt x="133" y="4"/>
                    </a:cubicBezTo>
                    <a:cubicBezTo>
                      <a:pt x="135" y="5"/>
                      <a:pt x="136" y="6"/>
                      <a:pt x="137" y="5"/>
                    </a:cubicBezTo>
                    <a:cubicBezTo>
                      <a:pt x="137" y="5"/>
                      <a:pt x="139" y="4"/>
                      <a:pt x="141" y="5"/>
                    </a:cubicBezTo>
                    <a:cubicBezTo>
                      <a:pt x="142" y="7"/>
                      <a:pt x="143" y="6"/>
                      <a:pt x="144" y="7"/>
                    </a:cubicBezTo>
                    <a:cubicBezTo>
                      <a:pt x="145" y="8"/>
                      <a:pt x="147" y="9"/>
                      <a:pt x="148" y="7"/>
                    </a:cubicBezTo>
                    <a:cubicBezTo>
                      <a:pt x="149" y="6"/>
                      <a:pt x="152" y="8"/>
                      <a:pt x="154" y="8"/>
                    </a:cubicBezTo>
                    <a:cubicBezTo>
                      <a:pt x="153" y="9"/>
                      <a:pt x="153" y="9"/>
                      <a:pt x="152" y="9"/>
                    </a:cubicBezTo>
                    <a:cubicBezTo>
                      <a:pt x="149" y="9"/>
                      <a:pt x="142" y="13"/>
                      <a:pt x="143" y="15"/>
                    </a:cubicBezTo>
                    <a:cubicBezTo>
                      <a:pt x="145" y="16"/>
                      <a:pt x="147" y="14"/>
                      <a:pt x="149" y="16"/>
                    </a:cubicBezTo>
                    <a:cubicBezTo>
                      <a:pt x="151" y="18"/>
                      <a:pt x="156" y="13"/>
                      <a:pt x="159" y="12"/>
                    </a:cubicBezTo>
                    <a:cubicBezTo>
                      <a:pt x="162" y="10"/>
                      <a:pt x="158" y="14"/>
                      <a:pt x="160" y="14"/>
                    </a:cubicBezTo>
                    <a:cubicBezTo>
                      <a:pt x="162" y="14"/>
                      <a:pt x="161" y="16"/>
                      <a:pt x="164" y="17"/>
                    </a:cubicBezTo>
                    <a:cubicBezTo>
                      <a:pt x="166" y="18"/>
                      <a:pt x="169" y="15"/>
                      <a:pt x="172" y="15"/>
                    </a:cubicBezTo>
                    <a:cubicBezTo>
                      <a:pt x="175" y="15"/>
                      <a:pt x="174" y="18"/>
                      <a:pt x="176" y="17"/>
                    </a:cubicBezTo>
                    <a:cubicBezTo>
                      <a:pt x="176" y="17"/>
                      <a:pt x="176" y="16"/>
                      <a:pt x="176" y="16"/>
                    </a:cubicBezTo>
                    <a:cubicBezTo>
                      <a:pt x="177" y="17"/>
                      <a:pt x="178" y="17"/>
                      <a:pt x="179" y="18"/>
                    </a:cubicBezTo>
                    <a:cubicBezTo>
                      <a:pt x="178" y="18"/>
                      <a:pt x="178" y="18"/>
                      <a:pt x="178" y="18"/>
                    </a:cubicBezTo>
                    <a:cubicBezTo>
                      <a:pt x="178" y="19"/>
                      <a:pt x="177" y="19"/>
                      <a:pt x="176" y="19"/>
                    </a:cubicBezTo>
                    <a:cubicBezTo>
                      <a:pt x="174" y="20"/>
                      <a:pt x="171" y="20"/>
                      <a:pt x="169" y="20"/>
                    </a:cubicBezTo>
                    <a:cubicBezTo>
                      <a:pt x="165" y="21"/>
                      <a:pt x="161" y="26"/>
                      <a:pt x="163" y="26"/>
                    </a:cubicBezTo>
                    <a:cubicBezTo>
                      <a:pt x="164" y="26"/>
                      <a:pt x="162" y="29"/>
                      <a:pt x="162" y="33"/>
                    </a:cubicBezTo>
                    <a:cubicBezTo>
                      <a:pt x="160" y="39"/>
                      <a:pt x="162" y="43"/>
                      <a:pt x="165" y="42"/>
                    </a:cubicBezTo>
                    <a:cubicBezTo>
                      <a:pt x="168" y="40"/>
                      <a:pt x="169" y="38"/>
                      <a:pt x="168" y="35"/>
                    </a:cubicBezTo>
                    <a:cubicBezTo>
                      <a:pt x="167" y="32"/>
                      <a:pt x="168" y="28"/>
                      <a:pt x="169" y="26"/>
                    </a:cubicBezTo>
                    <a:cubicBezTo>
                      <a:pt x="170" y="24"/>
                      <a:pt x="173" y="25"/>
                      <a:pt x="174" y="23"/>
                    </a:cubicBezTo>
                    <a:cubicBezTo>
                      <a:pt x="174" y="22"/>
                      <a:pt x="175" y="21"/>
                      <a:pt x="176" y="21"/>
                    </a:cubicBezTo>
                    <a:cubicBezTo>
                      <a:pt x="177" y="21"/>
                      <a:pt x="179" y="21"/>
                      <a:pt x="180" y="23"/>
                    </a:cubicBezTo>
                    <a:cubicBezTo>
                      <a:pt x="182" y="27"/>
                      <a:pt x="179" y="29"/>
                      <a:pt x="179" y="31"/>
                    </a:cubicBezTo>
                    <a:cubicBezTo>
                      <a:pt x="178" y="34"/>
                      <a:pt x="181" y="30"/>
                      <a:pt x="183" y="31"/>
                    </a:cubicBezTo>
                    <a:cubicBezTo>
                      <a:pt x="185" y="31"/>
                      <a:pt x="184" y="36"/>
                      <a:pt x="185" y="36"/>
                    </a:cubicBezTo>
                    <a:cubicBezTo>
                      <a:pt x="185" y="37"/>
                      <a:pt x="185" y="39"/>
                      <a:pt x="186" y="40"/>
                    </a:cubicBezTo>
                    <a:cubicBezTo>
                      <a:pt x="185" y="40"/>
                      <a:pt x="184" y="41"/>
                      <a:pt x="184" y="40"/>
                    </a:cubicBezTo>
                    <a:cubicBezTo>
                      <a:pt x="183" y="39"/>
                      <a:pt x="181" y="38"/>
                      <a:pt x="181" y="41"/>
                    </a:cubicBezTo>
                    <a:cubicBezTo>
                      <a:pt x="181" y="44"/>
                      <a:pt x="186" y="45"/>
                      <a:pt x="189" y="43"/>
                    </a:cubicBezTo>
                    <a:cubicBezTo>
                      <a:pt x="193" y="41"/>
                      <a:pt x="198" y="38"/>
                      <a:pt x="199" y="37"/>
                    </a:cubicBezTo>
                    <a:cubicBezTo>
                      <a:pt x="200" y="36"/>
                      <a:pt x="200" y="36"/>
                      <a:pt x="200" y="36"/>
                    </a:cubicBezTo>
                    <a:cubicBezTo>
                      <a:pt x="201" y="35"/>
                      <a:pt x="200" y="35"/>
                      <a:pt x="200" y="34"/>
                    </a:cubicBezTo>
                    <a:cubicBezTo>
                      <a:pt x="201" y="34"/>
                      <a:pt x="202" y="34"/>
                      <a:pt x="204" y="34"/>
                    </a:cubicBezTo>
                    <a:cubicBezTo>
                      <a:pt x="209" y="34"/>
                      <a:pt x="214" y="32"/>
                      <a:pt x="212" y="29"/>
                    </a:cubicBezTo>
                    <a:cubicBezTo>
                      <a:pt x="212" y="29"/>
                      <a:pt x="212" y="29"/>
                      <a:pt x="212" y="29"/>
                    </a:cubicBezTo>
                    <a:cubicBezTo>
                      <a:pt x="214" y="28"/>
                      <a:pt x="217" y="25"/>
                      <a:pt x="218" y="25"/>
                    </a:cubicBezTo>
                    <a:cubicBezTo>
                      <a:pt x="219" y="25"/>
                      <a:pt x="233" y="25"/>
                      <a:pt x="233" y="25"/>
                    </a:cubicBezTo>
                    <a:cubicBezTo>
                      <a:pt x="233" y="25"/>
                      <a:pt x="238" y="22"/>
                      <a:pt x="238" y="19"/>
                    </a:cubicBezTo>
                    <a:cubicBezTo>
                      <a:pt x="239" y="17"/>
                      <a:pt x="240" y="14"/>
                      <a:pt x="241" y="12"/>
                    </a:cubicBezTo>
                    <a:cubicBezTo>
                      <a:pt x="242" y="11"/>
                      <a:pt x="243" y="11"/>
                      <a:pt x="244" y="11"/>
                    </a:cubicBezTo>
                    <a:cubicBezTo>
                      <a:pt x="246" y="13"/>
                      <a:pt x="249" y="12"/>
                      <a:pt x="250" y="13"/>
                    </a:cubicBezTo>
                    <a:cubicBezTo>
                      <a:pt x="250" y="14"/>
                      <a:pt x="248" y="19"/>
                      <a:pt x="253" y="25"/>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1" name="Freeform 591"/>
              <p:cNvSpPr>
                <a:spLocks/>
              </p:cNvSpPr>
              <p:nvPr/>
            </p:nvSpPr>
            <p:spPr bwMode="auto">
              <a:xfrm>
                <a:off x="-4270" y="1639"/>
                <a:ext cx="59" cy="33"/>
              </a:xfrm>
              <a:custGeom>
                <a:avLst/>
                <a:gdLst>
                  <a:gd name="T0" fmla="*/ 18 w 18"/>
                  <a:gd name="T1" fmla="*/ 2 h 10"/>
                  <a:gd name="T2" fmla="*/ 18 w 18"/>
                  <a:gd name="T3" fmla="*/ 7 h 10"/>
                  <a:gd name="T4" fmla="*/ 16 w 18"/>
                  <a:gd name="T5" fmla="*/ 8 h 10"/>
                  <a:gd name="T6" fmla="*/ 11 w 18"/>
                  <a:gd name="T7" fmla="*/ 9 h 10"/>
                  <a:gd name="T8" fmla="*/ 2 w 18"/>
                  <a:gd name="T9" fmla="*/ 8 h 10"/>
                  <a:gd name="T10" fmla="*/ 4 w 18"/>
                  <a:gd name="T11" fmla="*/ 3 h 10"/>
                  <a:gd name="T12" fmla="*/ 10 w 18"/>
                  <a:gd name="T13" fmla="*/ 2 h 10"/>
                  <a:gd name="T14" fmla="*/ 18 w 18"/>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0">
                    <a:moveTo>
                      <a:pt x="18" y="2"/>
                    </a:moveTo>
                    <a:cubicBezTo>
                      <a:pt x="18" y="7"/>
                      <a:pt x="18" y="7"/>
                      <a:pt x="18" y="7"/>
                    </a:cubicBezTo>
                    <a:cubicBezTo>
                      <a:pt x="17" y="7"/>
                      <a:pt x="16" y="7"/>
                      <a:pt x="16" y="8"/>
                    </a:cubicBezTo>
                    <a:cubicBezTo>
                      <a:pt x="15" y="10"/>
                      <a:pt x="15" y="9"/>
                      <a:pt x="11" y="9"/>
                    </a:cubicBezTo>
                    <a:cubicBezTo>
                      <a:pt x="8" y="8"/>
                      <a:pt x="4" y="10"/>
                      <a:pt x="2" y="8"/>
                    </a:cubicBezTo>
                    <a:cubicBezTo>
                      <a:pt x="0" y="6"/>
                      <a:pt x="2" y="3"/>
                      <a:pt x="4" y="3"/>
                    </a:cubicBezTo>
                    <a:cubicBezTo>
                      <a:pt x="6" y="3"/>
                      <a:pt x="5" y="0"/>
                      <a:pt x="10" y="2"/>
                    </a:cubicBezTo>
                    <a:cubicBezTo>
                      <a:pt x="13" y="3"/>
                      <a:pt x="16" y="2"/>
                      <a:pt x="18"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2" name="Freeform 592"/>
              <p:cNvSpPr>
                <a:spLocks/>
              </p:cNvSpPr>
              <p:nvPr/>
            </p:nvSpPr>
            <p:spPr bwMode="auto">
              <a:xfrm>
                <a:off x="-4264" y="1569"/>
                <a:ext cx="47" cy="37"/>
              </a:xfrm>
              <a:custGeom>
                <a:avLst/>
                <a:gdLst>
                  <a:gd name="T0" fmla="*/ 12 w 14"/>
                  <a:gd name="T1" fmla="*/ 2 h 11"/>
                  <a:gd name="T2" fmla="*/ 11 w 14"/>
                  <a:gd name="T3" fmla="*/ 8 h 11"/>
                  <a:gd name="T4" fmla="*/ 2 w 14"/>
                  <a:gd name="T5" fmla="*/ 7 h 11"/>
                  <a:gd name="T6" fmla="*/ 6 w 14"/>
                  <a:gd name="T7" fmla="*/ 1 h 11"/>
                  <a:gd name="T8" fmla="*/ 12 w 14"/>
                  <a:gd name="T9" fmla="*/ 2 h 11"/>
                </a:gdLst>
                <a:ahLst/>
                <a:cxnLst>
                  <a:cxn ang="0">
                    <a:pos x="T0" y="T1"/>
                  </a:cxn>
                  <a:cxn ang="0">
                    <a:pos x="T2" y="T3"/>
                  </a:cxn>
                  <a:cxn ang="0">
                    <a:pos x="T4" y="T5"/>
                  </a:cxn>
                  <a:cxn ang="0">
                    <a:pos x="T6" y="T7"/>
                  </a:cxn>
                  <a:cxn ang="0">
                    <a:pos x="T8" y="T9"/>
                  </a:cxn>
                </a:cxnLst>
                <a:rect l="0" t="0" r="r" b="b"/>
                <a:pathLst>
                  <a:path w="14" h="11">
                    <a:moveTo>
                      <a:pt x="12" y="2"/>
                    </a:moveTo>
                    <a:cubicBezTo>
                      <a:pt x="13" y="4"/>
                      <a:pt x="14" y="7"/>
                      <a:pt x="11" y="8"/>
                    </a:cubicBezTo>
                    <a:cubicBezTo>
                      <a:pt x="9" y="8"/>
                      <a:pt x="4" y="11"/>
                      <a:pt x="2" y="7"/>
                    </a:cubicBezTo>
                    <a:cubicBezTo>
                      <a:pt x="0" y="4"/>
                      <a:pt x="4" y="1"/>
                      <a:pt x="6" y="1"/>
                    </a:cubicBezTo>
                    <a:cubicBezTo>
                      <a:pt x="8" y="0"/>
                      <a:pt x="11" y="1"/>
                      <a:pt x="12"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3" name="Freeform 593"/>
              <p:cNvSpPr>
                <a:spLocks/>
              </p:cNvSpPr>
              <p:nvPr/>
            </p:nvSpPr>
            <p:spPr bwMode="auto">
              <a:xfrm>
                <a:off x="-4310" y="1419"/>
                <a:ext cx="69" cy="40"/>
              </a:xfrm>
              <a:custGeom>
                <a:avLst/>
                <a:gdLst>
                  <a:gd name="T0" fmla="*/ 21 w 21"/>
                  <a:gd name="T1" fmla="*/ 8 h 12"/>
                  <a:gd name="T2" fmla="*/ 10 w 21"/>
                  <a:gd name="T3" fmla="*/ 10 h 12"/>
                  <a:gd name="T4" fmla="*/ 4 w 21"/>
                  <a:gd name="T5" fmla="*/ 8 h 12"/>
                  <a:gd name="T6" fmla="*/ 1 w 21"/>
                  <a:gd name="T7" fmla="*/ 2 h 12"/>
                  <a:gd name="T8" fmla="*/ 10 w 21"/>
                  <a:gd name="T9" fmla="*/ 3 h 12"/>
                  <a:gd name="T10" fmla="*/ 21 w 21"/>
                  <a:gd name="T11" fmla="*/ 8 h 12"/>
                </a:gdLst>
                <a:ahLst/>
                <a:cxnLst>
                  <a:cxn ang="0">
                    <a:pos x="T0" y="T1"/>
                  </a:cxn>
                  <a:cxn ang="0">
                    <a:pos x="T2" y="T3"/>
                  </a:cxn>
                  <a:cxn ang="0">
                    <a:pos x="T4" y="T5"/>
                  </a:cxn>
                  <a:cxn ang="0">
                    <a:pos x="T6" y="T7"/>
                  </a:cxn>
                  <a:cxn ang="0">
                    <a:pos x="T8" y="T9"/>
                  </a:cxn>
                  <a:cxn ang="0">
                    <a:pos x="T10" y="T11"/>
                  </a:cxn>
                </a:cxnLst>
                <a:rect l="0" t="0" r="r" b="b"/>
                <a:pathLst>
                  <a:path w="21" h="12">
                    <a:moveTo>
                      <a:pt x="21" y="8"/>
                    </a:moveTo>
                    <a:cubicBezTo>
                      <a:pt x="21" y="10"/>
                      <a:pt x="13" y="8"/>
                      <a:pt x="10" y="10"/>
                    </a:cubicBezTo>
                    <a:cubicBezTo>
                      <a:pt x="8" y="12"/>
                      <a:pt x="4" y="11"/>
                      <a:pt x="4" y="8"/>
                    </a:cubicBezTo>
                    <a:cubicBezTo>
                      <a:pt x="4" y="5"/>
                      <a:pt x="0" y="5"/>
                      <a:pt x="1" y="2"/>
                    </a:cubicBezTo>
                    <a:cubicBezTo>
                      <a:pt x="2" y="0"/>
                      <a:pt x="7" y="3"/>
                      <a:pt x="10" y="3"/>
                    </a:cubicBezTo>
                    <a:cubicBezTo>
                      <a:pt x="13" y="2"/>
                      <a:pt x="21" y="6"/>
                      <a:pt x="21" y="8"/>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4" name="Freeform 594"/>
              <p:cNvSpPr>
                <a:spLocks/>
              </p:cNvSpPr>
              <p:nvPr/>
            </p:nvSpPr>
            <p:spPr bwMode="auto">
              <a:xfrm>
                <a:off x="-4300" y="1716"/>
                <a:ext cx="23" cy="16"/>
              </a:xfrm>
              <a:custGeom>
                <a:avLst/>
                <a:gdLst>
                  <a:gd name="T0" fmla="*/ 4 w 7"/>
                  <a:gd name="T1" fmla="*/ 0 h 5"/>
                  <a:gd name="T2" fmla="*/ 3 w 7"/>
                  <a:gd name="T3" fmla="*/ 5 h 5"/>
                  <a:gd name="T4" fmla="*/ 4 w 7"/>
                  <a:gd name="T5" fmla="*/ 0 h 5"/>
                </a:gdLst>
                <a:ahLst/>
                <a:cxnLst>
                  <a:cxn ang="0">
                    <a:pos x="T0" y="T1"/>
                  </a:cxn>
                  <a:cxn ang="0">
                    <a:pos x="T2" y="T3"/>
                  </a:cxn>
                  <a:cxn ang="0">
                    <a:pos x="T4" y="T5"/>
                  </a:cxn>
                </a:cxnLst>
                <a:rect l="0" t="0" r="r" b="b"/>
                <a:pathLst>
                  <a:path w="7" h="5">
                    <a:moveTo>
                      <a:pt x="4" y="0"/>
                    </a:moveTo>
                    <a:cubicBezTo>
                      <a:pt x="7" y="0"/>
                      <a:pt x="4" y="5"/>
                      <a:pt x="3" y="5"/>
                    </a:cubicBezTo>
                    <a:cubicBezTo>
                      <a:pt x="1" y="5"/>
                      <a:pt x="0" y="0"/>
                      <a:pt x="4"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5" name="Freeform 595"/>
              <p:cNvSpPr>
                <a:spLocks/>
              </p:cNvSpPr>
              <p:nvPr/>
            </p:nvSpPr>
            <p:spPr bwMode="auto">
              <a:xfrm>
                <a:off x="-4422" y="1362"/>
                <a:ext cx="135" cy="44"/>
              </a:xfrm>
              <a:custGeom>
                <a:avLst/>
                <a:gdLst>
                  <a:gd name="T0" fmla="*/ 41 w 41"/>
                  <a:gd name="T1" fmla="*/ 4 h 13"/>
                  <a:gd name="T2" fmla="*/ 37 w 41"/>
                  <a:gd name="T3" fmla="*/ 11 h 13"/>
                  <a:gd name="T4" fmla="*/ 25 w 41"/>
                  <a:gd name="T5" fmla="*/ 10 h 13"/>
                  <a:gd name="T6" fmla="*/ 16 w 41"/>
                  <a:gd name="T7" fmla="*/ 13 h 13"/>
                  <a:gd name="T8" fmla="*/ 14 w 41"/>
                  <a:gd name="T9" fmla="*/ 13 h 13"/>
                  <a:gd name="T10" fmla="*/ 1 w 41"/>
                  <a:gd name="T11" fmla="*/ 10 h 13"/>
                  <a:gd name="T12" fmla="*/ 0 w 41"/>
                  <a:gd name="T13" fmla="*/ 9 h 13"/>
                  <a:gd name="T14" fmla="*/ 2 w 41"/>
                  <a:gd name="T15" fmla="*/ 4 h 13"/>
                  <a:gd name="T16" fmla="*/ 4 w 41"/>
                  <a:gd name="T17" fmla="*/ 3 h 13"/>
                  <a:gd name="T18" fmla="*/ 16 w 41"/>
                  <a:gd name="T19" fmla="*/ 3 h 13"/>
                  <a:gd name="T20" fmla="*/ 41 w 41"/>
                  <a:gd name="T21"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3">
                    <a:moveTo>
                      <a:pt x="41" y="4"/>
                    </a:moveTo>
                    <a:cubicBezTo>
                      <a:pt x="41" y="6"/>
                      <a:pt x="40" y="11"/>
                      <a:pt x="37" y="11"/>
                    </a:cubicBezTo>
                    <a:cubicBezTo>
                      <a:pt x="34" y="12"/>
                      <a:pt x="28" y="12"/>
                      <a:pt x="25" y="10"/>
                    </a:cubicBezTo>
                    <a:cubicBezTo>
                      <a:pt x="23" y="9"/>
                      <a:pt x="25" y="13"/>
                      <a:pt x="16" y="13"/>
                    </a:cubicBezTo>
                    <a:cubicBezTo>
                      <a:pt x="15" y="13"/>
                      <a:pt x="14" y="13"/>
                      <a:pt x="14" y="13"/>
                    </a:cubicBezTo>
                    <a:cubicBezTo>
                      <a:pt x="6" y="12"/>
                      <a:pt x="2" y="12"/>
                      <a:pt x="1" y="10"/>
                    </a:cubicBezTo>
                    <a:cubicBezTo>
                      <a:pt x="1" y="10"/>
                      <a:pt x="1" y="9"/>
                      <a:pt x="0" y="9"/>
                    </a:cubicBezTo>
                    <a:cubicBezTo>
                      <a:pt x="2" y="4"/>
                      <a:pt x="2" y="4"/>
                      <a:pt x="2" y="4"/>
                    </a:cubicBezTo>
                    <a:cubicBezTo>
                      <a:pt x="3" y="4"/>
                      <a:pt x="3" y="4"/>
                      <a:pt x="4" y="3"/>
                    </a:cubicBezTo>
                    <a:cubicBezTo>
                      <a:pt x="7" y="2"/>
                      <a:pt x="13" y="5"/>
                      <a:pt x="16" y="3"/>
                    </a:cubicBezTo>
                    <a:cubicBezTo>
                      <a:pt x="20" y="0"/>
                      <a:pt x="41" y="2"/>
                      <a:pt x="41" y="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6" name="Freeform 596"/>
              <p:cNvSpPr>
                <a:spLocks/>
              </p:cNvSpPr>
              <p:nvPr/>
            </p:nvSpPr>
            <p:spPr bwMode="auto">
              <a:xfrm>
                <a:off x="-4399" y="1629"/>
                <a:ext cx="99" cy="67"/>
              </a:xfrm>
              <a:custGeom>
                <a:avLst/>
                <a:gdLst>
                  <a:gd name="T0" fmla="*/ 24 w 30"/>
                  <a:gd name="T1" fmla="*/ 11 h 20"/>
                  <a:gd name="T2" fmla="*/ 30 w 30"/>
                  <a:gd name="T3" fmla="*/ 16 h 20"/>
                  <a:gd name="T4" fmla="*/ 21 w 30"/>
                  <a:gd name="T5" fmla="*/ 16 h 20"/>
                  <a:gd name="T6" fmla="*/ 15 w 30"/>
                  <a:gd name="T7" fmla="*/ 16 h 20"/>
                  <a:gd name="T8" fmla="*/ 8 w 30"/>
                  <a:gd name="T9" fmla="*/ 20 h 20"/>
                  <a:gd name="T10" fmla="*/ 6 w 30"/>
                  <a:gd name="T11" fmla="*/ 17 h 20"/>
                  <a:gd name="T12" fmla="*/ 0 w 30"/>
                  <a:gd name="T13" fmla="*/ 17 h 20"/>
                  <a:gd name="T14" fmla="*/ 4 w 30"/>
                  <a:gd name="T15" fmla="*/ 11 h 20"/>
                  <a:gd name="T16" fmla="*/ 5 w 30"/>
                  <a:gd name="T17" fmla="*/ 5 h 20"/>
                  <a:gd name="T18" fmla="*/ 10 w 30"/>
                  <a:gd name="T19" fmla="*/ 2 h 20"/>
                  <a:gd name="T20" fmla="*/ 15 w 30"/>
                  <a:gd name="T21" fmla="*/ 6 h 20"/>
                  <a:gd name="T22" fmla="*/ 24 w 30"/>
                  <a:gd name="T23"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0">
                    <a:moveTo>
                      <a:pt x="24" y="11"/>
                    </a:moveTo>
                    <a:cubicBezTo>
                      <a:pt x="23" y="13"/>
                      <a:pt x="30" y="14"/>
                      <a:pt x="30" y="16"/>
                    </a:cubicBezTo>
                    <a:cubicBezTo>
                      <a:pt x="29" y="18"/>
                      <a:pt x="24" y="18"/>
                      <a:pt x="21" y="16"/>
                    </a:cubicBezTo>
                    <a:cubicBezTo>
                      <a:pt x="18" y="14"/>
                      <a:pt x="16" y="14"/>
                      <a:pt x="15" y="16"/>
                    </a:cubicBezTo>
                    <a:cubicBezTo>
                      <a:pt x="14" y="18"/>
                      <a:pt x="10" y="20"/>
                      <a:pt x="8" y="20"/>
                    </a:cubicBezTo>
                    <a:cubicBezTo>
                      <a:pt x="5" y="20"/>
                      <a:pt x="8" y="17"/>
                      <a:pt x="6" y="17"/>
                    </a:cubicBezTo>
                    <a:cubicBezTo>
                      <a:pt x="3" y="17"/>
                      <a:pt x="1" y="18"/>
                      <a:pt x="0" y="17"/>
                    </a:cubicBezTo>
                    <a:cubicBezTo>
                      <a:pt x="0" y="15"/>
                      <a:pt x="5" y="14"/>
                      <a:pt x="4" y="11"/>
                    </a:cubicBezTo>
                    <a:cubicBezTo>
                      <a:pt x="3" y="8"/>
                      <a:pt x="5" y="8"/>
                      <a:pt x="5" y="5"/>
                    </a:cubicBezTo>
                    <a:cubicBezTo>
                      <a:pt x="5" y="1"/>
                      <a:pt x="10" y="0"/>
                      <a:pt x="10" y="2"/>
                    </a:cubicBezTo>
                    <a:cubicBezTo>
                      <a:pt x="10" y="4"/>
                      <a:pt x="13" y="5"/>
                      <a:pt x="15" y="6"/>
                    </a:cubicBezTo>
                    <a:cubicBezTo>
                      <a:pt x="17" y="7"/>
                      <a:pt x="24" y="9"/>
                      <a:pt x="24" y="1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7" name="Freeform 597"/>
              <p:cNvSpPr>
                <a:spLocks/>
              </p:cNvSpPr>
              <p:nvPr/>
            </p:nvSpPr>
            <p:spPr bwMode="auto">
              <a:xfrm>
                <a:off x="-4399" y="1532"/>
                <a:ext cx="89" cy="94"/>
              </a:xfrm>
              <a:custGeom>
                <a:avLst/>
                <a:gdLst>
                  <a:gd name="T0" fmla="*/ 25 w 27"/>
                  <a:gd name="T1" fmla="*/ 6 h 28"/>
                  <a:gd name="T2" fmla="*/ 26 w 27"/>
                  <a:gd name="T3" fmla="*/ 9 h 28"/>
                  <a:gd name="T4" fmla="*/ 22 w 27"/>
                  <a:gd name="T5" fmla="*/ 11 h 28"/>
                  <a:gd name="T6" fmla="*/ 22 w 27"/>
                  <a:gd name="T7" fmla="*/ 12 h 28"/>
                  <a:gd name="T8" fmla="*/ 23 w 27"/>
                  <a:gd name="T9" fmla="*/ 16 h 28"/>
                  <a:gd name="T10" fmla="*/ 25 w 27"/>
                  <a:gd name="T11" fmla="*/ 20 h 28"/>
                  <a:gd name="T12" fmla="*/ 23 w 27"/>
                  <a:gd name="T13" fmla="*/ 22 h 28"/>
                  <a:gd name="T14" fmla="*/ 19 w 27"/>
                  <a:gd name="T15" fmla="*/ 25 h 28"/>
                  <a:gd name="T16" fmla="*/ 15 w 27"/>
                  <a:gd name="T17" fmla="*/ 25 h 28"/>
                  <a:gd name="T18" fmla="*/ 12 w 27"/>
                  <a:gd name="T19" fmla="*/ 22 h 28"/>
                  <a:gd name="T20" fmla="*/ 11 w 27"/>
                  <a:gd name="T21" fmla="*/ 23 h 28"/>
                  <a:gd name="T22" fmla="*/ 14 w 27"/>
                  <a:gd name="T23" fmla="*/ 27 h 28"/>
                  <a:gd name="T24" fmla="*/ 9 w 27"/>
                  <a:gd name="T25" fmla="*/ 27 h 28"/>
                  <a:gd name="T26" fmla="*/ 6 w 27"/>
                  <a:gd name="T27" fmla="*/ 25 h 28"/>
                  <a:gd name="T28" fmla="*/ 3 w 27"/>
                  <a:gd name="T29" fmla="*/ 26 h 28"/>
                  <a:gd name="T30" fmla="*/ 0 w 27"/>
                  <a:gd name="T31" fmla="*/ 21 h 28"/>
                  <a:gd name="T32" fmla="*/ 1 w 27"/>
                  <a:gd name="T33" fmla="*/ 20 h 28"/>
                  <a:gd name="T34" fmla="*/ 4 w 27"/>
                  <a:gd name="T35" fmla="*/ 18 h 28"/>
                  <a:gd name="T36" fmla="*/ 2 w 27"/>
                  <a:gd name="T37" fmla="*/ 15 h 28"/>
                  <a:gd name="T38" fmla="*/ 3 w 27"/>
                  <a:gd name="T39" fmla="*/ 12 h 28"/>
                  <a:gd name="T40" fmla="*/ 5 w 27"/>
                  <a:gd name="T41" fmla="*/ 15 h 28"/>
                  <a:gd name="T42" fmla="*/ 7 w 27"/>
                  <a:gd name="T43" fmla="*/ 10 h 28"/>
                  <a:gd name="T44" fmla="*/ 9 w 27"/>
                  <a:gd name="T45" fmla="*/ 9 h 28"/>
                  <a:gd name="T46" fmla="*/ 10 w 27"/>
                  <a:gd name="T47" fmla="*/ 7 h 28"/>
                  <a:gd name="T48" fmla="*/ 9 w 27"/>
                  <a:gd name="T49" fmla="*/ 4 h 28"/>
                  <a:gd name="T50" fmla="*/ 9 w 27"/>
                  <a:gd name="T51" fmla="*/ 0 h 28"/>
                  <a:gd name="T52" fmla="*/ 15 w 27"/>
                  <a:gd name="T53" fmla="*/ 1 h 28"/>
                  <a:gd name="T54" fmla="*/ 19 w 27"/>
                  <a:gd name="T55" fmla="*/ 1 h 28"/>
                  <a:gd name="T56" fmla="*/ 20 w 27"/>
                  <a:gd name="T57" fmla="*/ 2 h 28"/>
                  <a:gd name="T58" fmla="*/ 24 w 27"/>
                  <a:gd name="T59" fmla="*/ 5 h 28"/>
                  <a:gd name="T60" fmla="*/ 25 w 27"/>
                  <a:gd name="T61"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8">
                    <a:moveTo>
                      <a:pt x="25" y="6"/>
                    </a:moveTo>
                    <a:cubicBezTo>
                      <a:pt x="23" y="7"/>
                      <a:pt x="27" y="8"/>
                      <a:pt x="26" y="9"/>
                    </a:cubicBezTo>
                    <a:cubicBezTo>
                      <a:pt x="25" y="10"/>
                      <a:pt x="24" y="11"/>
                      <a:pt x="22" y="11"/>
                    </a:cubicBezTo>
                    <a:cubicBezTo>
                      <a:pt x="20" y="10"/>
                      <a:pt x="20" y="12"/>
                      <a:pt x="22" y="12"/>
                    </a:cubicBezTo>
                    <a:cubicBezTo>
                      <a:pt x="23" y="13"/>
                      <a:pt x="22" y="14"/>
                      <a:pt x="23" y="16"/>
                    </a:cubicBezTo>
                    <a:cubicBezTo>
                      <a:pt x="25" y="17"/>
                      <a:pt x="27" y="18"/>
                      <a:pt x="25" y="20"/>
                    </a:cubicBezTo>
                    <a:cubicBezTo>
                      <a:pt x="24" y="22"/>
                      <a:pt x="24" y="21"/>
                      <a:pt x="23" y="22"/>
                    </a:cubicBezTo>
                    <a:cubicBezTo>
                      <a:pt x="22" y="23"/>
                      <a:pt x="21" y="24"/>
                      <a:pt x="19" y="25"/>
                    </a:cubicBezTo>
                    <a:cubicBezTo>
                      <a:pt x="17" y="26"/>
                      <a:pt x="16" y="27"/>
                      <a:pt x="15" y="25"/>
                    </a:cubicBezTo>
                    <a:cubicBezTo>
                      <a:pt x="14" y="23"/>
                      <a:pt x="13" y="24"/>
                      <a:pt x="12" y="22"/>
                    </a:cubicBezTo>
                    <a:cubicBezTo>
                      <a:pt x="11" y="21"/>
                      <a:pt x="9" y="23"/>
                      <a:pt x="11" y="23"/>
                    </a:cubicBezTo>
                    <a:cubicBezTo>
                      <a:pt x="14" y="24"/>
                      <a:pt x="15" y="27"/>
                      <a:pt x="14" y="27"/>
                    </a:cubicBezTo>
                    <a:cubicBezTo>
                      <a:pt x="12" y="27"/>
                      <a:pt x="10" y="28"/>
                      <a:pt x="9" y="27"/>
                    </a:cubicBezTo>
                    <a:cubicBezTo>
                      <a:pt x="9" y="26"/>
                      <a:pt x="8" y="25"/>
                      <a:pt x="6" y="25"/>
                    </a:cubicBezTo>
                    <a:cubicBezTo>
                      <a:pt x="5" y="25"/>
                      <a:pt x="3" y="25"/>
                      <a:pt x="3" y="26"/>
                    </a:cubicBezTo>
                    <a:cubicBezTo>
                      <a:pt x="0" y="21"/>
                      <a:pt x="0" y="21"/>
                      <a:pt x="0" y="21"/>
                    </a:cubicBezTo>
                    <a:cubicBezTo>
                      <a:pt x="0" y="21"/>
                      <a:pt x="0" y="21"/>
                      <a:pt x="1" y="20"/>
                    </a:cubicBezTo>
                    <a:cubicBezTo>
                      <a:pt x="2" y="19"/>
                      <a:pt x="4" y="20"/>
                      <a:pt x="4" y="18"/>
                    </a:cubicBezTo>
                    <a:cubicBezTo>
                      <a:pt x="3" y="17"/>
                      <a:pt x="3" y="16"/>
                      <a:pt x="2" y="15"/>
                    </a:cubicBezTo>
                    <a:cubicBezTo>
                      <a:pt x="1" y="15"/>
                      <a:pt x="1" y="12"/>
                      <a:pt x="3" y="12"/>
                    </a:cubicBezTo>
                    <a:cubicBezTo>
                      <a:pt x="4" y="12"/>
                      <a:pt x="3" y="16"/>
                      <a:pt x="5" y="15"/>
                    </a:cubicBezTo>
                    <a:cubicBezTo>
                      <a:pt x="6" y="14"/>
                      <a:pt x="6" y="13"/>
                      <a:pt x="7" y="10"/>
                    </a:cubicBezTo>
                    <a:cubicBezTo>
                      <a:pt x="7" y="8"/>
                      <a:pt x="9" y="8"/>
                      <a:pt x="9" y="9"/>
                    </a:cubicBezTo>
                    <a:cubicBezTo>
                      <a:pt x="10" y="9"/>
                      <a:pt x="9" y="7"/>
                      <a:pt x="10" y="7"/>
                    </a:cubicBezTo>
                    <a:cubicBezTo>
                      <a:pt x="11" y="6"/>
                      <a:pt x="10" y="5"/>
                      <a:pt x="9" y="4"/>
                    </a:cubicBezTo>
                    <a:cubicBezTo>
                      <a:pt x="7" y="4"/>
                      <a:pt x="8" y="0"/>
                      <a:pt x="9" y="0"/>
                    </a:cubicBezTo>
                    <a:cubicBezTo>
                      <a:pt x="9" y="0"/>
                      <a:pt x="14" y="0"/>
                      <a:pt x="15" y="1"/>
                    </a:cubicBezTo>
                    <a:cubicBezTo>
                      <a:pt x="17" y="1"/>
                      <a:pt x="18" y="1"/>
                      <a:pt x="19" y="1"/>
                    </a:cubicBezTo>
                    <a:cubicBezTo>
                      <a:pt x="20" y="1"/>
                      <a:pt x="20" y="2"/>
                      <a:pt x="20" y="2"/>
                    </a:cubicBezTo>
                    <a:cubicBezTo>
                      <a:pt x="20" y="4"/>
                      <a:pt x="22" y="5"/>
                      <a:pt x="24" y="5"/>
                    </a:cubicBezTo>
                    <a:cubicBezTo>
                      <a:pt x="25" y="5"/>
                      <a:pt x="27" y="6"/>
                      <a:pt x="25" y="6"/>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8" name="Freeform 598"/>
              <p:cNvSpPr>
                <a:spLocks/>
              </p:cNvSpPr>
              <p:nvPr/>
            </p:nvSpPr>
            <p:spPr bwMode="auto">
              <a:xfrm>
                <a:off x="-4359" y="1696"/>
                <a:ext cx="39" cy="30"/>
              </a:xfrm>
              <a:custGeom>
                <a:avLst/>
                <a:gdLst>
                  <a:gd name="T0" fmla="*/ 11 w 12"/>
                  <a:gd name="T1" fmla="*/ 2 h 9"/>
                  <a:gd name="T2" fmla="*/ 4 w 12"/>
                  <a:gd name="T3" fmla="*/ 7 h 9"/>
                  <a:gd name="T4" fmla="*/ 11 w 12"/>
                  <a:gd name="T5" fmla="*/ 2 h 9"/>
                </a:gdLst>
                <a:ahLst/>
                <a:cxnLst>
                  <a:cxn ang="0">
                    <a:pos x="T0" y="T1"/>
                  </a:cxn>
                  <a:cxn ang="0">
                    <a:pos x="T2" y="T3"/>
                  </a:cxn>
                  <a:cxn ang="0">
                    <a:pos x="T4" y="T5"/>
                  </a:cxn>
                </a:cxnLst>
                <a:rect l="0" t="0" r="r" b="b"/>
                <a:pathLst>
                  <a:path w="12" h="9">
                    <a:moveTo>
                      <a:pt x="11" y="2"/>
                    </a:moveTo>
                    <a:cubicBezTo>
                      <a:pt x="12" y="3"/>
                      <a:pt x="7" y="9"/>
                      <a:pt x="4" y="7"/>
                    </a:cubicBezTo>
                    <a:cubicBezTo>
                      <a:pt x="0" y="4"/>
                      <a:pt x="11" y="0"/>
                      <a:pt x="11"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59" name="Freeform 599"/>
              <p:cNvSpPr>
                <a:spLocks/>
              </p:cNvSpPr>
              <p:nvPr/>
            </p:nvSpPr>
            <p:spPr bwMode="auto">
              <a:xfrm>
                <a:off x="-4405" y="1269"/>
                <a:ext cx="46" cy="30"/>
              </a:xfrm>
              <a:custGeom>
                <a:avLst/>
                <a:gdLst>
                  <a:gd name="T0" fmla="*/ 14 w 14"/>
                  <a:gd name="T1" fmla="*/ 1 h 9"/>
                  <a:gd name="T2" fmla="*/ 13 w 14"/>
                  <a:gd name="T3" fmla="*/ 5 h 9"/>
                  <a:gd name="T4" fmla="*/ 11 w 14"/>
                  <a:gd name="T5" fmla="*/ 6 h 9"/>
                  <a:gd name="T6" fmla="*/ 0 w 14"/>
                  <a:gd name="T7" fmla="*/ 6 h 9"/>
                  <a:gd name="T8" fmla="*/ 12 w 14"/>
                  <a:gd name="T9" fmla="*/ 1 h 9"/>
                  <a:gd name="T10" fmla="*/ 14 w 14"/>
                  <a:gd name="T11" fmla="*/ 1 h 9"/>
                </a:gdLst>
                <a:ahLst/>
                <a:cxnLst>
                  <a:cxn ang="0">
                    <a:pos x="T0" y="T1"/>
                  </a:cxn>
                  <a:cxn ang="0">
                    <a:pos x="T2" y="T3"/>
                  </a:cxn>
                  <a:cxn ang="0">
                    <a:pos x="T4" y="T5"/>
                  </a:cxn>
                  <a:cxn ang="0">
                    <a:pos x="T6" y="T7"/>
                  </a:cxn>
                  <a:cxn ang="0">
                    <a:pos x="T8" y="T9"/>
                  </a:cxn>
                  <a:cxn ang="0">
                    <a:pos x="T10" y="T11"/>
                  </a:cxn>
                </a:cxnLst>
                <a:rect l="0" t="0" r="r" b="b"/>
                <a:pathLst>
                  <a:path w="14" h="9">
                    <a:moveTo>
                      <a:pt x="14" y="1"/>
                    </a:moveTo>
                    <a:cubicBezTo>
                      <a:pt x="13" y="5"/>
                      <a:pt x="13" y="5"/>
                      <a:pt x="13" y="5"/>
                    </a:cubicBezTo>
                    <a:cubicBezTo>
                      <a:pt x="12" y="5"/>
                      <a:pt x="12" y="5"/>
                      <a:pt x="11" y="6"/>
                    </a:cubicBezTo>
                    <a:cubicBezTo>
                      <a:pt x="7" y="9"/>
                      <a:pt x="0" y="9"/>
                      <a:pt x="0" y="6"/>
                    </a:cubicBezTo>
                    <a:cubicBezTo>
                      <a:pt x="1" y="3"/>
                      <a:pt x="7" y="0"/>
                      <a:pt x="12" y="1"/>
                    </a:cubicBezTo>
                    <a:cubicBezTo>
                      <a:pt x="12" y="1"/>
                      <a:pt x="13" y="1"/>
                      <a:pt x="14"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0" name="Freeform 600"/>
              <p:cNvSpPr>
                <a:spLocks/>
              </p:cNvSpPr>
              <p:nvPr/>
            </p:nvSpPr>
            <p:spPr bwMode="auto">
              <a:xfrm>
                <a:off x="-4537" y="1176"/>
                <a:ext cx="168" cy="123"/>
              </a:xfrm>
              <a:custGeom>
                <a:avLst/>
                <a:gdLst>
                  <a:gd name="T0" fmla="*/ 47 w 51"/>
                  <a:gd name="T1" fmla="*/ 22 h 37"/>
                  <a:gd name="T2" fmla="*/ 51 w 51"/>
                  <a:gd name="T3" fmla="*/ 24 h 37"/>
                  <a:gd name="T4" fmla="*/ 44 w 51"/>
                  <a:gd name="T5" fmla="*/ 27 h 37"/>
                  <a:gd name="T6" fmla="*/ 39 w 51"/>
                  <a:gd name="T7" fmla="*/ 30 h 37"/>
                  <a:gd name="T8" fmla="*/ 35 w 51"/>
                  <a:gd name="T9" fmla="*/ 35 h 37"/>
                  <a:gd name="T10" fmla="*/ 29 w 51"/>
                  <a:gd name="T11" fmla="*/ 35 h 37"/>
                  <a:gd name="T12" fmla="*/ 18 w 51"/>
                  <a:gd name="T13" fmla="*/ 32 h 37"/>
                  <a:gd name="T14" fmla="*/ 12 w 51"/>
                  <a:gd name="T15" fmla="*/ 28 h 37"/>
                  <a:gd name="T16" fmla="*/ 20 w 51"/>
                  <a:gd name="T17" fmla="*/ 24 h 37"/>
                  <a:gd name="T18" fmla="*/ 7 w 51"/>
                  <a:gd name="T19" fmla="*/ 24 h 37"/>
                  <a:gd name="T20" fmla="*/ 3 w 51"/>
                  <a:gd name="T21" fmla="*/ 19 h 37"/>
                  <a:gd name="T22" fmla="*/ 4 w 51"/>
                  <a:gd name="T23" fmla="*/ 17 h 37"/>
                  <a:gd name="T24" fmla="*/ 7 w 51"/>
                  <a:gd name="T25" fmla="*/ 15 h 37"/>
                  <a:gd name="T26" fmla="*/ 6 w 51"/>
                  <a:gd name="T27" fmla="*/ 10 h 37"/>
                  <a:gd name="T28" fmla="*/ 10 w 51"/>
                  <a:gd name="T29" fmla="*/ 8 h 37"/>
                  <a:gd name="T30" fmla="*/ 13 w 51"/>
                  <a:gd name="T31" fmla="*/ 6 h 37"/>
                  <a:gd name="T32" fmla="*/ 12 w 51"/>
                  <a:gd name="T33" fmla="*/ 4 h 37"/>
                  <a:gd name="T34" fmla="*/ 20 w 51"/>
                  <a:gd name="T35" fmla="*/ 5 h 37"/>
                  <a:gd name="T36" fmla="*/ 33 w 51"/>
                  <a:gd name="T37" fmla="*/ 13 h 37"/>
                  <a:gd name="T38" fmla="*/ 37 w 51"/>
                  <a:gd name="T39" fmla="*/ 15 h 37"/>
                  <a:gd name="T40" fmla="*/ 41 w 51"/>
                  <a:gd name="T41" fmla="*/ 15 h 37"/>
                  <a:gd name="T42" fmla="*/ 42 w 51"/>
                  <a:gd name="T43" fmla="*/ 19 h 37"/>
                  <a:gd name="T44" fmla="*/ 47 w 51"/>
                  <a:gd name="T45"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7">
                    <a:moveTo>
                      <a:pt x="47" y="22"/>
                    </a:moveTo>
                    <a:cubicBezTo>
                      <a:pt x="50" y="22"/>
                      <a:pt x="51" y="23"/>
                      <a:pt x="51" y="24"/>
                    </a:cubicBezTo>
                    <a:cubicBezTo>
                      <a:pt x="51" y="26"/>
                      <a:pt x="47" y="26"/>
                      <a:pt x="44" y="27"/>
                    </a:cubicBezTo>
                    <a:cubicBezTo>
                      <a:pt x="41" y="28"/>
                      <a:pt x="41" y="32"/>
                      <a:pt x="39" y="30"/>
                    </a:cubicBezTo>
                    <a:cubicBezTo>
                      <a:pt x="37" y="29"/>
                      <a:pt x="37" y="36"/>
                      <a:pt x="35" y="35"/>
                    </a:cubicBezTo>
                    <a:cubicBezTo>
                      <a:pt x="32" y="34"/>
                      <a:pt x="30" y="34"/>
                      <a:pt x="29" y="35"/>
                    </a:cubicBezTo>
                    <a:cubicBezTo>
                      <a:pt x="28" y="37"/>
                      <a:pt x="18" y="34"/>
                      <a:pt x="18" y="32"/>
                    </a:cubicBezTo>
                    <a:cubicBezTo>
                      <a:pt x="19" y="31"/>
                      <a:pt x="13" y="29"/>
                      <a:pt x="12" y="28"/>
                    </a:cubicBezTo>
                    <a:cubicBezTo>
                      <a:pt x="11" y="27"/>
                      <a:pt x="21" y="26"/>
                      <a:pt x="20" y="24"/>
                    </a:cubicBezTo>
                    <a:cubicBezTo>
                      <a:pt x="19" y="22"/>
                      <a:pt x="10" y="25"/>
                      <a:pt x="7" y="24"/>
                    </a:cubicBezTo>
                    <a:cubicBezTo>
                      <a:pt x="4" y="22"/>
                      <a:pt x="6" y="21"/>
                      <a:pt x="3" y="19"/>
                    </a:cubicBezTo>
                    <a:cubicBezTo>
                      <a:pt x="0" y="18"/>
                      <a:pt x="1" y="16"/>
                      <a:pt x="4" y="17"/>
                    </a:cubicBezTo>
                    <a:cubicBezTo>
                      <a:pt x="8" y="18"/>
                      <a:pt x="11" y="15"/>
                      <a:pt x="7" y="15"/>
                    </a:cubicBezTo>
                    <a:cubicBezTo>
                      <a:pt x="2" y="14"/>
                      <a:pt x="3" y="10"/>
                      <a:pt x="6" y="10"/>
                    </a:cubicBezTo>
                    <a:cubicBezTo>
                      <a:pt x="9" y="10"/>
                      <a:pt x="14" y="9"/>
                      <a:pt x="10" y="8"/>
                    </a:cubicBezTo>
                    <a:cubicBezTo>
                      <a:pt x="6" y="6"/>
                      <a:pt x="10" y="6"/>
                      <a:pt x="13" y="6"/>
                    </a:cubicBezTo>
                    <a:cubicBezTo>
                      <a:pt x="15" y="6"/>
                      <a:pt x="15" y="5"/>
                      <a:pt x="12" y="4"/>
                    </a:cubicBezTo>
                    <a:cubicBezTo>
                      <a:pt x="9" y="3"/>
                      <a:pt x="14" y="0"/>
                      <a:pt x="20" y="5"/>
                    </a:cubicBezTo>
                    <a:cubicBezTo>
                      <a:pt x="25" y="10"/>
                      <a:pt x="33" y="10"/>
                      <a:pt x="33" y="13"/>
                    </a:cubicBezTo>
                    <a:cubicBezTo>
                      <a:pt x="34" y="15"/>
                      <a:pt x="38" y="17"/>
                      <a:pt x="37" y="15"/>
                    </a:cubicBezTo>
                    <a:cubicBezTo>
                      <a:pt x="37" y="12"/>
                      <a:pt x="42" y="14"/>
                      <a:pt x="41" y="15"/>
                    </a:cubicBezTo>
                    <a:cubicBezTo>
                      <a:pt x="39" y="17"/>
                      <a:pt x="44" y="17"/>
                      <a:pt x="42" y="19"/>
                    </a:cubicBezTo>
                    <a:cubicBezTo>
                      <a:pt x="41" y="21"/>
                      <a:pt x="43" y="23"/>
                      <a:pt x="47" y="2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1" name="Freeform 601"/>
              <p:cNvSpPr>
                <a:spLocks/>
              </p:cNvSpPr>
              <p:nvPr/>
            </p:nvSpPr>
            <p:spPr bwMode="auto">
              <a:xfrm>
                <a:off x="-4484" y="1339"/>
                <a:ext cx="69" cy="63"/>
              </a:xfrm>
              <a:custGeom>
                <a:avLst/>
                <a:gdLst>
                  <a:gd name="T0" fmla="*/ 21 w 21"/>
                  <a:gd name="T1" fmla="*/ 11 h 19"/>
                  <a:gd name="T2" fmla="*/ 19 w 21"/>
                  <a:gd name="T3" fmla="*/ 16 h 19"/>
                  <a:gd name="T4" fmla="*/ 17 w 21"/>
                  <a:gd name="T5" fmla="*/ 18 h 19"/>
                  <a:gd name="T6" fmla="*/ 12 w 21"/>
                  <a:gd name="T7" fmla="*/ 19 h 19"/>
                  <a:gd name="T8" fmla="*/ 10 w 21"/>
                  <a:gd name="T9" fmla="*/ 17 h 19"/>
                  <a:gd name="T10" fmla="*/ 5 w 21"/>
                  <a:gd name="T11" fmla="*/ 15 h 19"/>
                  <a:gd name="T12" fmla="*/ 5 w 21"/>
                  <a:gd name="T13" fmla="*/ 15 h 19"/>
                  <a:gd name="T14" fmla="*/ 5 w 21"/>
                  <a:gd name="T15" fmla="*/ 8 h 19"/>
                  <a:gd name="T16" fmla="*/ 0 w 21"/>
                  <a:gd name="T17" fmla="*/ 3 h 19"/>
                  <a:gd name="T18" fmla="*/ 1 w 21"/>
                  <a:gd name="T19" fmla="*/ 0 h 19"/>
                  <a:gd name="T20" fmla="*/ 5 w 21"/>
                  <a:gd name="T21" fmla="*/ 1 h 19"/>
                  <a:gd name="T22" fmla="*/ 17 w 21"/>
                  <a:gd name="T23" fmla="*/ 4 h 19"/>
                  <a:gd name="T24" fmla="*/ 16 w 21"/>
                  <a:gd name="T25" fmla="*/ 8 h 19"/>
                  <a:gd name="T26" fmla="*/ 21 w 21"/>
                  <a:gd name="T2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9">
                    <a:moveTo>
                      <a:pt x="21" y="11"/>
                    </a:moveTo>
                    <a:cubicBezTo>
                      <a:pt x="19" y="16"/>
                      <a:pt x="19" y="16"/>
                      <a:pt x="19" y="16"/>
                    </a:cubicBezTo>
                    <a:cubicBezTo>
                      <a:pt x="19" y="16"/>
                      <a:pt x="18" y="17"/>
                      <a:pt x="17" y="18"/>
                    </a:cubicBezTo>
                    <a:cubicBezTo>
                      <a:pt x="16" y="19"/>
                      <a:pt x="14" y="19"/>
                      <a:pt x="12" y="19"/>
                    </a:cubicBezTo>
                    <a:cubicBezTo>
                      <a:pt x="11" y="18"/>
                      <a:pt x="11" y="18"/>
                      <a:pt x="10" y="17"/>
                    </a:cubicBezTo>
                    <a:cubicBezTo>
                      <a:pt x="8" y="16"/>
                      <a:pt x="6" y="18"/>
                      <a:pt x="5" y="15"/>
                    </a:cubicBezTo>
                    <a:cubicBezTo>
                      <a:pt x="5" y="15"/>
                      <a:pt x="5" y="15"/>
                      <a:pt x="5" y="15"/>
                    </a:cubicBezTo>
                    <a:cubicBezTo>
                      <a:pt x="3" y="11"/>
                      <a:pt x="6" y="10"/>
                      <a:pt x="5" y="8"/>
                    </a:cubicBezTo>
                    <a:cubicBezTo>
                      <a:pt x="3" y="6"/>
                      <a:pt x="1" y="3"/>
                      <a:pt x="0" y="3"/>
                    </a:cubicBezTo>
                    <a:cubicBezTo>
                      <a:pt x="1" y="0"/>
                      <a:pt x="1" y="0"/>
                      <a:pt x="1" y="0"/>
                    </a:cubicBezTo>
                    <a:cubicBezTo>
                      <a:pt x="2" y="1"/>
                      <a:pt x="4" y="1"/>
                      <a:pt x="5" y="1"/>
                    </a:cubicBezTo>
                    <a:cubicBezTo>
                      <a:pt x="9" y="0"/>
                      <a:pt x="18" y="3"/>
                      <a:pt x="17" y="4"/>
                    </a:cubicBezTo>
                    <a:cubicBezTo>
                      <a:pt x="16" y="5"/>
                      <a:pt x="10" y="8"/>
                      <a:pt x="16" y="8"/>
                    </a:cubicBezTo>
                    <a:cubicBezTo>
                      <a:pt x="20" y="8"/>
                      <a:pt x="20" y="10"/>
                      <a:pt x="21" y="1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2" name="Freeform 602"/>
              <p:cNvSpPr>
                <a:spLocks/>
              </p:cNvSpPr>
              <p:nvPr/>
            </p:nvSpPr>
            <p:spPr bwMode="auto">
              <a:xfrm>
                <a:off x="-4461" y="1306"/>
                <a:ext cx="36" cy="20"/>
              </a:xfrm>
              <a:custGeom>
                <a:avLst/>
                <a:gdLst>
                  <a:gd name="T0" fmla="*/ 8 w 11"/>
                  <a:gd name="T1" fmla="*/ 2 h 6"/>
                  <a:gd name="T2" fmla="*/ 3 w 11"/>
                  <a:gd name="T3" fmla="*/ 5 h 6"/>
                  <a:gd name="T4" fmla="*/ 8 w 11"/>
                  <a:gd name="T5" fmla="*/ 2 h 6"/>
                </a:gdLst>
                <a:ahLst/>
                <a:cxnLst>
                  <a:cxn ang="0">
                    <a:pos x="T0" y="T1"/>
                  </a:cxn>
                  <a:cxn ang="0">
                    <a:pos x="T2" y="T3"/>
                  </a:cxn>
                  <a:cxn ang="0">
                    <a:pos x="T4" y="T5"/>
                  </a:cxn>
                </a:cxnLst>
                <a:rect l="0" t="0" r="r" b="b"/>
                <a:pathLst>
                  <a:path w="11" h="6">
                    <a:moveTo>
                      <a:pt x="8" y="2"/>
                    </a:moveTo>
                    <a:cubicBezTo>
                      <a:pt x="11" y="4"/>
                      <a:pt x="7" y="6"/>
                      <a:pt x="3" y="5"/>
                    </a:cubicBezTo>
                    <a:cubicBezTo>
                      <a:pt x="0" y="4"/>
                      <a:pt x="4" y="0"/>
                      <a:pt x="8"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3" name="Freeform 603"/>
              <p:cNvSpPr>
                <a:spLocks/>
              </p:cNvSpPr>
              <p:nvPr/>
            </p:nvSpPr>
            <p:spPr bwMode="auto">
              <a:xfrm>
                <a:off x="-4521" y="1412"/>
                <a:ext cx="79" cy="64"/>
              </a:xfrm>
              <a:custGeom>
                <a:avLst/>
                <a:gdLst>
                  <a:gd name="T0" fmla="*/ 21 w 24"/>
                  <a:gd name="T1" fmla="*/ 2 h 19"/>
                  <a:gd name="T2" fmla="*/ 23 w 24"/>
                  <a:gd name="T3" fmla="*/ 4 h 19"/>
                  <a:gd name="T4" fmla="*/ 17 w 24"/>
                  <a:gd name="T5" fmla="*/ 13 h 19"/>
                  <a:gd name="T6" fmla="*/ 10 w 24"/>
                  <a:gd name="T7" fmla="*/ 12 h 19"/>
                  <a:gd name="T8" fmla="*/ 10 w 24"/>
                  <a:gd name="T9" fmla="*/ 13 h 19"/>
                  <a:gd name="T10" fmla="*/ 9 w 24"/>
                  <a:gd name="T11" fmla="*/ 16 h 19"/>
                  <a:gd name="T12" fmla="*/ 6 w 24"/>
                  <a:gd name="T13" fmla="*/ 19 h 19"/>
                  <a:gd name="T14" fmla="*/ 5 w 24"/>
                  <a:gd name="T15" fmla="*/ 19 h 19"/>
                  <a:gd name="T16" fmla="*/ 3 w 24"/>
                  <a:gd name="T17" fmla="*/ 19 h 19"/>
                  <a:gd name="T18" fmla="*/ 2 w 24"/>
                  <a:gd name="T19" fmla="*/ 14 h 19"/>
                  <a:gd name="T20" fmla="*/ 0 w 24"/>
                  <a:gd name="T21" fmla="*/ 9 h 19"/>
                  <a:gd name="T22" fmla="*/ 0 w 24"/>
                  <a:gd name="T23" fmla="*/ 4 h 19"/>
                  <a:gd name="T24" fmla="*/ 3 w 24"/>
                  <a:gd name="T25" fmla="*/ 4 h 19"/>
                  <a:gd name="T26" fmla="*/ 2 w 24"/>
                  <a:gd name="T27" fmla="*/ 2 h 19"/>
                  <a:gd name="T28" fmla="*/ 9 w 24"/>
                  <a:gd name="T29" fmla="*/ 0 h 19"/>
                  <a:gd name="T30" fmla="*/ 11 w 24"/>
                  <a:gd name="T31" fmla="*/ 0 h 19"/>
                  <a:gd name="T32" fmla="*/ 18 w 24"/>
                  <a:gd name="T33" fmla="*/ 2 h 19"/>
                  <a:gd name="T34" fmla="*/ 21 w 24"/>
                  <a:gd name="T35"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21" y="2"/>
                    </a:moveTo>
                    <a:cubicBezTo>
                      <a:pt x="23" y="2"/>
                      <a:pt x="24" y="2"/>
                      <a:pt x="23" y="4"/>
                    </a:cubicBezTo>
                    <a:cubicBezTo>
                      <a:pt x="21" y="6"/>
                      <a:pt x="18" y="12"/>
                      <a:pt x="17" y="13"/>
                    </a:cubicBezTo>
                    <a:cubicBezTo>
                      <a:pt x="15" y="13"/>
                      <a:pt x="12" y="12"/>
                      <a:pt x="10" y="12"/>
                    </a:cubicBezTo>
                    <a:cubicBezTo>
                      <a:pt x="8" y="12"/>
                      <a:pt x="8" y="13"/>
                      <a:pt x="10" y="13"/>
                    </a:cubicBezTo>
                    <a:cubicBezTo>
                      <a:pt x="11" y="14"/>
                      <a:pt x="11" y="14"/>
                      <a:pt x="9" y="16"/>
                    </a:cubicBezTo>
                    <a:cubicBezTo>
                      <a:pt x="7" y="18"/>
                      <a:pt x="7" y="19"/>
                      <a:pt x="6" y="19"/>
                    </a:cubicBezTo>
                    <a:cubicBezTo>
                      <a:pt x="5" y="18"/>
                      <a:pt x="5" y="19"/>
                      <a:pt x="5" y="19"/>
                    </a:cubicBezTo>
                    <a:cubicBezTo>
                      <a:pt x="3" y="19"/>
                      <a:pt x="3" y="19"/>
                      <a:pt x="3" y="19"/>
                    </a:cubicBezTo>
                    <a:cubicBezTo>
                      <a:pt x="3" y="17"/>
                      <a:pt x="3" y="15"/>
                      <a:pt x="2" y="14"/>
                    </a:cubicBezTo>
                    <a:cubicBezTo>
                      <a:pt x="1" y="13"/>
                      <a:pt x="0" y="13"/>
                      <a:pt x="0" y="9"/>
                    </a:cubicBezTo>
                    <a:cubicBezTo>
                      <a:pt x="1" y="6"/>
                      <a:pt x="0" y="5"/>
                      <a:pt x="0" y="4"/>
                    </a:cubicBezTo>
                    <a:cubicBezTo>
                      <a:pt x="1" y="4"/>
                      <a:pt x="3" y="5"/>
                      <a:pt x="3" y="4"/>
                    </a:cubicBezTo>
                    <a:cubicBezTo>
                      <a:pt x="4" y="4"/>
                      <a:pt x="1" y="3"/>
                      <a:pt x="2" y="2"/>
                    </a:cubicBezTo>
                    <a:cubicBezTo>
                      <a:pt x="3" y="1"/>
                      <a:pt x="6" y="1"/>
                      <a:pt x="9" y="0"/>
                    </a:cubicBezTo>
                    <a:cubicBezTo>
                      <a:pt x="10" y="0"/>
                      <a:pt x="11" y="0"/>
                      <a:pt x="11" y="0"/>
                    </a:cubicBezTo>
                    <a:cubicBezTo>
                      <a:pt x="14" y="1"/>
                      <a:pt x="15" y="2"/>
                      <a:pt x="18" y="2"/>
                    </a:cubicBezTo>
                    <a:cubicBezTo>
                      <a:pt x="19" y="2"/>
                      <a:pt x="20" y="2"/>
                      <a:pt x="21"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4" name="Freeform 604"/>
              <p:cNvSpPr>
                <a:spLocks/>
              </p:cNvSpPr>
              <p:nvPr/>
            </p:nvSpPr>
            <p:spPr bwMode="auto">
              <a:xfrm>
                <a:off x="-4540" y="1326"/>
                <a:ext cx="59" cy="30"/>
              </a:xfrm>
              <a:custGeom>
                <a:avLst/>
                <a:gdLst>
                  <a:gd name="T0" fmla="*/ 18 w 18"/>
                  <a:gd name="T1" fmla="*/ 4 h 9"/>
                  <a:gd name="T2" fmla="*/ 17 w 18"/>
                  <a:gd name="T3" fmla="*/ 7 h 9"/>
                  <a:gd name="T4" fmla="*/ 16 w 18"/>
                  <a:gd name="T5" fmla="*/ 7 h 9"/>
                  <a:gd name="T6" fmla="*/ 2 w 18"/>
                  <a:gd name="T7" fmla="*/ 3 h 9"/>
                  <a:gd name="T8" fmla="*/ 13 w 18"/>
                  <a:gd name="T9" fmla="*/ 2 h 9"/>
                  <a:gd name="T10" fmla="*/ 18 w 18"/>
                  <a:gd name="T11" fmla="*/ 4 h 9"/>
                </a:gdLst>
                <a:ahLst/>
                <a:cxnLst>
                  <a:cxn ang="0">
                    <a:pos x="T0" y="T1"/>
                  </a:cxn>
                  <a:cxn ang="0">
                    <a:pos x="T2" y="T3"/>
                  </a:cxn>
                  <a:cxn ang="0">
                    <a:pos x="T4" y="T5"/>
                  </a:cxn>
                  <a:cxn ang="0">
                    <a:pos x="T6" y="T7"/>
                  </a:cxn>
                  <a:cxn ang="0">
                    <a:pos x="T8" y="T9"/>
                  </a:cxn>
                  <a:cxn ang="0">
                    <a:pos x="T10" y="T11"/>
                  </a:cxn>
                </a:cxnLst>
                <a:rect l="0" t="0" r="r" b="b"/>
                <a:pathLst>
                  <a:path w="18" h="9">
                    <a:moveTo>
                      <a:pt x="18" y="4"/>
                    </a:moveTo>
                    <a:cubicBezTo>
                      <a:pt x="17" y="7"/>
                      <a:pt x="17" y="7"/>
                      <a:pt x="17" y="7"/>
                    </a:cubicBezTo>
                    <a:cubicBezTo>
                      <a:pt x="16" y="7"/>
                      <a:pt x="16" y="7"/>
                      <a:pt x="16" y="7"/>
                    </a:cubicBezTo>
                    <a:cubicBezTo>
                      <a:pt x="15" y="9"/>
                      <a:pt x="3" y="5"/>
                      <a:pt x="2" y="3"/>
                    </a:cubicBezTo>
                    <a:cubicBezTo>
                      <a:pt x="0" y="1"/>
                      <a:pt x="10" y="0"/>
                      <a:pt x="13" y="2"/>
                    </a:cubicBezTo>
                    <a:cubicBezTo>
                      <a:pt x="15" y="3"/>
                      <a:pt x="16" y="4"/>
                      <a:pt x="18" y="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5" name="Freeform 605"/>
              <p:cNvSpPr>
                <a:spLocks/>
              </p:cNvSpPr>
              <p:nvPr/>
            </p:nvSpPr>
            <p:spPr bwMode="auto">
              <a:xfrm>
                <a:off x="-4534" y="1303"/>
                <a:ext cx="53" cy="20"/>
              </a:xfrm>
              <a:custGeom>
                <a:avLst/>
                <a:gdLst>
                  <a:gd name="T0" fmla="*/ 15 w 16"/>
                  <a:gd name="T1" fmla="*/ 1 h 6"/>
                  <a:gd name="T2" fmla="*/ 2 w 16"/>
                  <a:gd name="T3" fmla="*/ 4 h 6"/>
                  <a:gd name="T4" fmla="*/ 15 w 16"/>
                  <a:gd name="T5" fmla="*/ 1 h 6"/>
                </a:gdLst>
                <a:ahLst/>
                <a:cxnLst>
                  <a:cxn ang="0">
                    <a:pos x="T0" y="T1"/>
                  </a:cxn>
                  <a:cxn ang="0">
                    <a:pos x="T2" y="T3"/>
                  </a:cxn>
                  <a:cxn ang="0">
                    <a:pos x="T4" y="T5"/>
                  </a:cxn>
                </a:cxnLst>
                <a:rect l="0" t="0" r="r" b="b"/>
                <a:pathLst>
                  <a:path w="16" h="6">
                    <a:moveTo>
                      <a:pt x="15" y="1"/>
                    </a:moveTo>
                    <a:cubicBezTo>
                      <a:pt x="16" y="2"/>
                      <a:pt x="6" y="6"/>
                      <a:pt x="2" y="4"/>
                    </a:cubicBezTo>
                    <a:cubicBezTo>
                      <a:pt x="0" y="2"/>
                      <a:pt x="15" y="0"/>
                      <a:pt x="15"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6" name="Freeform 606"/>
              <p:cNvSpPr>
                <a:spLocks/>
              </p:cNvSpPr>
              <p:nvPr/>
            </p:nvSpPr>
            <p:spPr bwMode="auto">
              <a:xfrm>
                <a:off x="-4540" y="1366"/>
                <a:ext cx="56" cy="36"/>
              </a:xfrm>
              <a:custGeom>
                <a:avLst/>
                <a:gdLst>
                  <a:gd name="T0" fmla="*/ 17 w 17"/>
                  <a:gd name="T1" fmla="*/ 8 h 11"/>
                  <a:gd name="T2" fmla="*/ 15 w 17"/>
                  <a:gd name="T3" fmla="*/ 10 h 11"/>
                  <a:gd name="T4" fmla="*/ 2 w 17"/>
                  <a:gd name="T5" fmla="*/ 7 h 11"/>
                  <a:gd name="T6" fmla="*/ 13 w 17"/>
                  <a:gd name="T7" fmla="*/ 3 h 11"/>
                  <a:gd name="T8" fmla="*/ 17 w 17"/>
                  <a:gd name="T9" fmla="*/ 8 h 11"/>
                </a:gdLst>
                <a:ahLst/>
                <a:cxnLst>
                  <a:cxn ang="0">
                    <a:pos x="T0" y="T1"/>
                  </a:cxn>
                  <a:cxn ang="0">
                    <a:pos x="T2" y="T3"/>
                  </a:cxn>
                  <a:cxn ang="0">
                    <a:pos x="T4" y="T5"/>
                  </a:cxn>
                  <a:cxn ang="0">
                    <a:pos x="T6" y="T7"/>
                  </a:cxn>
                  <a:cxn ang="0">
                    <a:pos x="T8" y="T9"/>
                  </a:cxn>
                </a:cxnLst>
                <a:rect l="0" t="0" r="r" b="b"/>
                <a:pathLst>
                  <a:path w="17" h="11">
                    <a:moveTo>
                      <a:pt x="17" y="8"/>
                    </a:moveTo>
                    <a:cubicBezTo>
                      <a:pt x="17" y="9"/>
                      <a:pt x="17" y="10"/>
                      <a:pt x="15" y="10"/>
                    </a:cubicBezTo>
                    <a:cubicBezTo>
                      <a:pt x="12" y="11"/>
                      <a:pt x="4" y="9"/>
                      <a:pt x="2" y="7"/>
                    </a:cubicBezTo>
                    <a:cubicBezTo>
                      <a:pt x="0" y="6"/>
                      <a:pt x="9" y="0"/>
                      <a:pt x="13" y="3"/>
                    </a:cubicBezTo>
                    <a:cubicBezTo>
                      <a:pt x="15" y="4"/>
                      <a:pt x="16" y="6"/>
                      <a:pt x="17" y="8"/>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7" name="Freeform 607"/>
              <p:cNvSpPr>
                <a:spLocks/>
              </p:cNvSpPr>
              <p:nvPr/>
            </p:nvSpPr>
            <p:spPr bwMode="auto">
              <a:xfrm>
                <a:off x="-4577" y="1529"/>
                <a:ext cx="73" cy="40"/>
              </a:xfrm>
              <a:custGeom>
                <a:avLst/>
                <a:gdLst>
                  <a:gd name="T0" fmla="*/ 18 w 22"/>
                  <a:gd name="T1" fmla="*/ 6 h 12"/>
                  <a:gd name="T2" fmla="*/ 21 w 22"/>
                  <a:gd name="T3" fmla="*/ 10 h 12"/>
                  <a:gd name="T4" fmla="*/ 16 w 22"/>
                  <a:gd name="T5" fmla="*/ 10 h 12"/>
                  <a:gd name="T6" fmla="*/ 13 w 22"/>
                  <a:gd name="T7" fmla="*/ 12 h 12"/>
                  <a:gd name="T8" fmla="*/ 10 w 22"/>
                  <a:gd name="T9" fmla="*/ 11 h 12"/>
                  <a:gd name="T10" fmla="*/ 8 w 22"/>
                  <a:gd name="T11" fmla="*/ 11 h 12"/>
                  <a:gd name="T12" fmla="*/ 9 w 22"/>
                  <a:gd name="T13" fmla="*/ 11 h 12"/>
                  <a:gd name="T14" fmla="*/ 5 w 22"/>
                  <a:gd name="T15" fmla="*/ 9 h 12"/>
                  <a:gd name="T16" fmla="*/ 2 w 22"/>
                  <a:gd name="T17" fmla="*/ 6 h 12"/>
                  <a:gd name="T18" fmla="*/ 6 w 22"/>
                  <a:gd name="T19" fmla="*/ 3 h 12"/>
                  <a:gd name="T20" fmla="*/ 11 w 22"/>
                  <a:gd name="T21" fmla="*/ 2 h 12"/>
                  <a:gd name="T22" fmla="*/ 16 w 22"/>
                  <a:gd name="T23" fmla="*/ 3 h 12"/>
                  <a:gd name="T24" fmla="*/ 18 w 22"/>
                  <a:gd name="T25" fmla="*/ 5 h 12"/>
                  <a:gd name="T26" fmla="*/ 15 w 22"/>
                  <a:gd name="T27" fmla="*/ 5 h 12"/>
                  <a:gd name="T28" fmla="*/ 18 w 22"/>
                  <a:gd name="T2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12">
                    <a:moveTo>
                      <a:pt x="18" y="6"/>
                    </a:moveTo>
                    <a:cubicBezTo>
                      <a:pt x="20" y="5"/>
                      <a:pt x="22" y="8"/>
                      <a:pt x="21" y="10"/>
                    </a:cubicBezTo>
                    <a:cubicBezTo>
                      <a:pt x="19" y="11"/>
                      <a:pt x="18" y="10"/>
                      <a:pt x="16" y="10"/>
                    </a:cubicBezTo>
                    <a:cubicBezTo>
                      <a:pt x="14" y="10"/>
                      <a:pt x="16" y="12"/>
                      <a:pt x="13" y="12"/>
                    </a:cubicBezTo>
                    <a:cubicBezTo>
                      <a:pt x="11" y="11"/>
                      <a:pt x="10" y="11"/>
                      <a:pt x="10" y="11"/>
                    </a:cubicBezTo>
                    <a:cubicBezTo>
                      <a:pt x="8" y="11"/>
                      <a:pt x="8" y="11"/>
                      <a:pt x="8" y="11"/>
                    </a:cubicBezTo>
                    <a:cubicBezTo>
                      <a:pt x="8" y="11"/>
                      <a:pt x="8" y="11"/>
                      <a:pt x="9" y="11"/>
                    </a:cubicBezTo>
                    <a:cubicBezTo>
                      <a:pt x="10" y="11"/>
                      <a:pt x="8" y="9"/>
                      <a:pt x="5" y="9"/>
                    </a:cubicBezTo>
                    <a:cubicBezTo>
                      <a:pt x="3" y="8"/>
                      <a:pt x="0" y="8"/>
                      <a:pt x="2" y="6"/>
                    </a:cubicBezTo>
                    <a:cubicBezTo>
                      <a:pt x="3" y="5"/>
                      <a:pt x="5" y="7"/>
                      <a:pt x="6" y="3"/>
                    </a:cubicBezTo>
                    <a:cubicBezTo>
                      <a:pt x="7" y="0"/>
                      <a:pt x="9" y="1"/>
                      <a:pt x="11" y="2"/>
                    </a:cubicBezTo>
                    <a:cubicBezTo>
                      <a:pt x="13" y="4"/>
                      <a:pt x="14" y="4"/>
                      <a:pt x="16" y="3"/>
                    </a:cubicBezTo>
                    <a:cubicBezTo>
                      <a:pt x="18" y="3"/>
                      <a:pt x="20" y="4"/>
                      <a:pt x="18" y="5"/>
                    </a:cubicBezTo>
                    <a:cubicBezTo>
                      <a:pt x="17" y="5"/>
                      <a:pt x="15" y="4"/>
                      <a:pt x="15" y="5"/>
                    </a:cubicBezTo>
                    <a:cubicBezTo>
                      <a:pt x="15" y="7"/>
                      <a:pt x="17" y="6"/>
                      <a:pt x="18" y="6"/>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8" name="Freeform 608"/>
              <p:cNvSpPr>
                <a:spLocks/>
              </p:cNvSpPr>
              <p:nvPr/>
            </p:nvSpPr>
            <p:spPr bwMode="auto">
              <a:xfrm>
                <a:off x="-4557" y="1266"/>
                <a:ext cx="56" cy="37"/>
              </a:xfrm>
              <a:custGeom>
                <a:avLst/>
                <a:gdLst>
                  <a:gd name="T0" fmla="*/ 10 w 17"/>
                  <a:gd name="T1" fmla="*/ 5 h 11"/>
                  <a:gd name="T2" fmla="*/ 15 w 17"/>
                  <a:gd name="T3" fmla="*/ 7 h 11"/>
                  <a:gd name="T4" fmla="*/ 14 w 17"/>
                  <a:gd name="T5" fmla="*/ 10 h 11"/>
                  <a:gd name="T6" fmla="*/ 7 w 17"/>
                  <a:gd name="T7" fmla="*/ 11 h 11"/>
                  <a:gd name="T8" fmla="*/ 1 w 17"/>
                  <a:gd name="T9" fmla="*/ 2 h 11"/>
                  <a:gd name="T10" fmla="*/ 10 w 17"/>
                  <a:gd name="T11" fmla="*/ 5 h 11"/>
                </a:gdLst>
                <a:ahLst/>
                <a:cxnLst>
                  <a:cxn ang="0">
                    <a:pos x="T0" y="T1"/>
                  </a:cxn>
                  <a:cxn ang="0">
                    <a:pos x="T2" y="T3"/>
                  </a:cxn>
                  <a:cxn ang="0">
                    <a:pos x="T4" y="T5"/>
                  </a:cxn>
                  <a:cxn ang="0">
                    <a:pos x="T6" y="T7"/>
                  </a:cxn>
                  <a:cxn ang="0">
                    <a:pos x="T8" y="T9"/>
                  </a:cxn>
                  <a:cxn ang="0">
                    <a:pos x="T10" y="T11"/>
                  </a:cxn>
                </a:cxnLst>
                <a:rect l="0" t="0" r="r" b="b"/>
                <a:pathLst>
                  <a:path w="17" h="11">
                    <a:moveTo>
                      <a:pt x="10" y="5"/>
                    </a:moveTo>
                    <a:cubicBezTo>
                      <a:pt x="10" y="4"/>
                      <a:pt x="16" y="4"/>
                      <a:pt x="15" y="7"/>
                    </a:cubicBezTo>
                    <a:cubicBezTo>
                      <a:pt x="13" y="9"/>
                      <a:pt x="17" y="9"/>
                      <a:pt x="14" y="10"/>
                    </a:cubicBezTo>
                    <a:cubicBezTo>
                      <a:pt x="12" y="11"/>
                      <a:pt x="9" y="11"/>
                      <a:pt x="7" y="11"/>
                    </a:cubicBezTo>
                    <a:cubicBezTo>
                      <a:pt x="4" y="11"/>
                      <a:pt x="0" y="4"/>
                      <a:pt x="1" y="2"/>
                    </a:cubicBezTo>
                    <a:cubicBezTo>
                      <a:pt x="2" y="0"/>
                      <a:pt x="10" y="6"/>
                      <a:pt x="10" y="5"/>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69" name="Freeform 609"/>
              <p:cNvSpPr>
                <a:spLocks/>
              </p:cNvSpPr>
              <p:nvPr/>
            </p:nvSpPr>
            <p:spPr bwMode="auto">
              <a:xfrm>
                <a:off x="-4623" y="1409"/>
                <a:ext cx="99" cy="90"/>
              </a:xfrm>
              <a:custGeom>
                <a:avLst/>
                <a:gdLst>
                  <a:gd name="T0" fmla="*/ 26 w 30"/>
                  <a:gd name="T1" fmla="*/ 11 h 27"/>
                  <a:gd name="T2" fmla="*/ 29 w 30"/>
                  <a:gd name="T3" fmla="*/ 12 h 27"/>
                  <a:gd name="T4" fmla="*/ 23 w 30"/>
                  <a:gd name="T5" fmla="*/ 22 h 27"/>
                  <a:gd name="T6" fmla="*/ 15 w 30"/>
                  <a:gd name="T7" fmla="*/ 25 h 27"/>
                  <a:gd name="T8" fmla="*/ 6 w 30"/>
                  <a:gd name="T9" fmla="*/ 17 h 27"/>
                  <a:gd name="T10" fmla="*/ 3 w 30"/>
                  <a:gd name="T11" fmla="*/ 11 h 27"/>
                  <a:gd name="T12" fmla="*/ 12 w 30"/>
                  <a:gd name="T13" fmla="*/ 12 h 27"/>
                  <a:gd name="T14" fmla="*/ 7 w 30"/>
                  <a:gd name="T15" fmla="*/ 8 h 27"/>
                  <a:gd name="T16" fmla="*/ 15 w 30"/>
                  <a:gd name="T17" fmla="*/ 4 h 27"/>
                  <a:gd name="T18" fmla="*/ 17 w 30"/>
                  <a:gd name="T19" fmla="*/ 3 h 27"/>
                  <a:gd name="T20" fmla="*/ 23 w 30"/>
                  <a:gd name="T21" fmla="*/ 2 h 27"/>
                  <a:gd name="T22" fmla="*/ 26 w 30"/>
                  <a:gd name="T23" fmla="*/ 6 h 27"/>
                  <a:gd name="T24" fmla="*/ 20 w 30"/>
                  <a:gd name="T25" fmla="*/ 11 h 27"/>
                  <a:gd name="T26" fmla="*/ 26 w 30"/>
                  <a:gd name="T27" fmla="*/ 13 h 27"/>
                  <a:gd name="T28" fmla="*/ 26 w 30"/>
                  <a:gd name="T2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7">
                    <a:moveTo>
                      <a:pt x="26" y="11"/>
                    </a:moveTo>
                    <a:cubicBezTo>
                      <a:pt x="25" y="9"/>
                      <a:pt x="30" y="9"/>
                      <a:pt x="29" y="12"/>
                    </a:cubicBezTo>
                    <a:cubicBezTo>
                      <a:pt x="28" y="15"/>
                      <a:pt x="28" y="23"/>
                      <a:pt x="23" y="22"/>
                    </a:cubicBezTo>
                    <a:cubicBezTo>
                      <a:pt x="18" y="22"/>
                      <a:pt x="20" y="27"/>
                      <a:pt x="15" y="25"/>
                    </a:cubicBezTo>
                    <a:cubicBezTo>
                      <a:pt x="11" y="22"/>
                      <a:pt x="12" y="19"/>
                      <a:pt x="6" y="17"/>
                    </a:cubicBezTo>
                    <a:cubicBezTo>
                      <a:pt x="1" y="16"/>
                      <a:pt x="0" y="11"/>
                      <a:pt x="3" y="11"/>
                    </a:cubicBezTo>
                    <a:cubicBezTo>
                      <a:pt x="7" y="10"/>
                      <a:pt x="8" y="17"/>
                      <a:pt x="12" y="12"/>
                    </a:cubicBezTo>
                    <a:cubicBezTo>
                      <a:pt x="16" y="7"/>
                      <a:pt x="9" y="9"/>
                      <a:pt x="7" y="8"/>
                    </a:cubicBezTo>
                    <a:cubicBezTo>
                      <a:pt x="4" y="6"/>
                      <a:pt x="12" y="2"/>
                      <a:pt x="15" y="4"/>
                    </a:cubicBezTo>
                    <a:cubicBezTo>
                      <a:pt x="17" y="6"/>
                      <a:pt x="20" y="5"/>
                      <a:pt x="17" y="3"/>
                    </a:cubicBezTo>
                    <a:cubicBezTo>
                      <a:pt x="14" y="2"/>
                      <a:pt x="24" y="0"/>
                      <a:pt x="23" y="2"/>
                    </a:cubicBezTo>
                    <a:cubicBezTo>
                      <a:pt x="21" y="4"/>
                      <a:pt x="27" y="4"/>
                      <a:pt x="26" y="6"/>
                    </a:cubicBezTo>
                    <a:cubicBezTo>
                      <a:pt x="24" y="9"/>
                      <a:pt x="19" y="9"/>
                      <a:pt x="20" y="11"/>
                    </a:cubicBezTo>
                    <a:cubicBezTo>
                      <a:pt x="22" y="13"/>
                      <a:pt x="25" y="10"/>
                      <a:pt x="26" y="13"/>
                    </a:cubicBezTo>
                    <a:cubicBezTo>
                      <a:pt x="26" y="15"/>
                      <a:pt x="27" y="13"/>
                      <a:pt x="26" y="1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70" name="Freeform 610"/>
              <p:cNvSpPr>
                <a:spLocks/>
              </p:cNvSpPr>
              <p:nvPr/>
            </p:nvSpPr>
            <p:spPr bwMode="auto">
              <a:xfrm>
                <a:off x="-4613" y="1333"/>
                <a:ext cx="76" cy="63"/>
              </a:xfrm>
              <a:custGeom>
                <a:avLst/>
                <a:gdLst>
                  <a:gd name="T0" fmla="*/ 20 w 23"/>
                  <a:gd name="T1" fmla="*/ 9 h 19"/>
                  <a:gd name="T2" fmla="*/ 21 w 23"/>
                  <a:gd name="T3" fmla="*/ 14 h 19"/>
                  <a:gd name="T4" fmla="*/ 17 w 23"/>
                  <a:gd name="T5" fmla="*/ 17 h 19"/>
                  <a:gd name="T6" fmla="*/ 8 w 23"/>
                  <a:gd name="T7" fmla="*/ 17 h 19"/>
                  <a:gd name="T8" fmla="*/ 9 w 23"/>
                  <a:gd name="T9" fmla="*/ 11 h 19"/>
                  <a:gd name="T10" fmla="*/ 2 w 23"/>
                  <a:gd name="T11" fmla="*/ 12 h 19"/>
                  <a:gd name="T12" fmla="*/ 2 w 23"/>
                  <a:gd name="T13" fmla="*/ 10 h 19"/>
                  <a:gd name="T14" fmla="*/ 2 w 23"/>
                  <a:gd name="T15" fmla="*/ 8 h 19"/>
                  <a:gd name="T16" fmla="*/ 4 w 23"/>
                  <a:gd name="T17" fmla="*/ 5 h 19"/>
                  <a:gd name="T18" fmla="*/ 9 w 23"/>
                  <a:gd name="T19" fmla="*/ 6 h 19"/>
                  <a:gd name="T20" fmla="*/ 7 w 23"/>
                  <a:gd name="T21" fmla="*/ 1 h 19"/>
                  <a:gd name="T22" fmla="*/ 15 w 23"/>
                  <a:gd name="T23" fmla="*/ 3 h 19"/>
                  <a:gd name="T24" fmla="*/ 20 w 23"/>
                  <a:gd name="T25"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9">
                    <a:moveTo>
                      <a:pt x="20" y="9"/>
                    </a:moveTo>
                    <a:cubicBezTo>
                      <a:pt x="19" y="13"/>
                      <a:pt x="23" y="12"/>
                      <a:pt x="21" y="14"/>
                    </a:cubicBezTo>
                    <a:cubicBezTo>
                      <a:pt x="19" y="15"/>
                      <a:pt x="20" y="17"/>
                      <a:pt x="17" y="17"/>
                    </a:cubicBezTo>
                    <a:cubicBezTo>
                      <a:pt x="14" y="17"/>
                      <a:pt x="10" y="19"/>
                      <a:pt x="8" y="17"/>
                    </a:cubicBezTo>
                    <a:cubicBezTo>
                      <a:pt x="7" y="15"/>
                      <a:pt x="11" y="12"/>
                      <a:pt x="9" y="11"/>
                    </a:cubicBezTo>
                    <a:cubicBezTo>
                      <a:pt x="7" y="11"/>
                      <a:pt x="5" y="12"/>
                      <a:pt x="2" y="12"/>
                    </a:cubicBezTo>
                    <a:cubicBezTo>
                      <a:pt x="2" y="10"/>
                      <a:pt x="2" y="10"/>
                      <a:pt x="2" y="10"/>
                    </a:cubicBezTo>
                    <a:cubicBezTo>
                      <a:pt x="3" y="10"/>
                      <a:pt x="3" y="9"/>
                      <a:pt x="2" y="8"/>
                    </a:cubicBezTo>
                    <a:cubicBezTo>
                      <a:pt x="0" y="6"/>
                      <a:pt x="0" y="2"/>
                      <a:pt x="4" y="5"/>
                    </a:cubicBezTo>
                    <a:cubicBezTo>
                      <a:pt x="7" y="7"/>
                      <a:pt x="11" y="8"/>
                      <a:pt x="9" y="6"/>
                    </a:cubicBezTo>
                    <a:cubicBezTo>
                      <a:pt x="6" y="4"/>
                      <a:pt x="4" y="0"/>
                      <a:pt x="7" y="1"/>
                    </a:cubicBezTo>
                    <a:cubicBezTo>
                      <a:pt x="11" y="2"/>
                      <a:pt x="15" y="5"/>
                      <a:pt x="15" y="3"/>
                    </a:cubicBezTo>
                    <a:cubicBezTo>
                      <a:pt x="16" y="1"/>
                      <a:pt x="22" y="6"/>
                      <a:pt x="20" y="9"/>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71" name="Freeform 611"/>
              <p:cNvSpPr>
                <a:spLocks/>
              </p:cNvSpPr>
              <p:nvPr/>
            </p:nvSpPr>
            <p:spPr bwMode="auto">
              <a:xfrm>
                <a:off x="-4590" y="1226"/>
                <a:ext cx="33" cy="23"/>
              </a:xfrm>
              <a:custGeom>
                <a:avLst/>
                <a:gdLst>
                  <a:gd name="T0" fmla="*/ 3 w 10"/>
                  <a:gd name="T1" fmla="*/ 2 h 7"/>
                  <a:gd name="T2" fmla="*/ 8 w 10"/>
                  <a:gd name="T3" fmla="*/ 4 h 7"/>
                  <a:gd name="T4" fmla="*/ 3 w 10"/>
                  <a:gd name="T5" fmla="*/ 2 h 7"/>
                </a:gdLst>
                <a:ahLst/>
                <a:cxnLst>
                  <a:cxn ang="0">
                    <a:pos x="T0" y="T1"/>
                  </a:cxn>
                  <a:cxn ang="0">
                    <a:pos x="T2" y="T3"/>
                  </a:cxn>
                  <a:cxn ang="0">
                    <a:pos x="T4" y="T5"/>
                  </a:cxn>
                </a:cxnLst>
                <a:rect l="0" t="0" r="r" b="b"/>
                <a:pathLst>
                  <a:path w="10" h="7">
                    <a:moveTo>
                      <a:pt x="3" y="2"/>
                    </a:moveTo>
                    <a:cubicBezTo>
                      <a:pt x="0" y="0"/>
                      <a:pt x="10" y="2"/>
                      <a:pt x="8" y="4"/>
                    </a:cubicBezTo>
                    <a:cubicBezTo>
                      <a:pt x="7" y="7"/>
                      <a:pt x="4" y="3"/>
                      <a:pt x="3"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72" name="Freeform 612"/>
              <p:cNvSpPr>
                <a:spLocks/>
              </p:cNvSpPr>
              <p:nvPr/>
            </p:nvSpPr>
            <p:spPr bwMode="auto">
              <a:xfrm>
                <a:off x="-4666" y="1253"/>
                <a:ext cx="103" cy="53"/>
              </a:xfrm>
              <a:custGeom>
                <a:avLst/>
                <a:gdLst>
                  <a:gd name="T0" fmla="*/ 27 w 31"/>
                  <a:gd name="T1" fmla="*/ 9 h 16"/>
                  <a:gd name="T2" fmla="*/ 29 w 31"/>
                  <a:gd name="T3" fmla="*/ 14 h 16"/>
                  <a:gd name="T4" fmla="*/ 21 w 31"/>
                  <a:gd name="T5" fmla="*/ 13 h 16"/>
                  <a:gd name="T6" fmla="*/ 9 w 31"/>
                  <a:gd name="T7" fmla="*/ 11 h 16"/>
                  <a:gd name="T8" fmla="*/ 4 w 31"/>
                  <a:gd name="T9" fmla="*/ 9 h 16"/>
                  <a:gd name="T10" fmla="*/ 11 w 31"/>
                  <a:gd name="T11" fmla="*/ 8 h 16"/>
                  <a:gd name="T12" fmla="*/ 5 w 31"/>
                  <a:gd name="T13" fmla="*/ 5 h 16"/>
                  <a:gd name="T14" fmla="*/ 2 w 31"/>
                  <a:gd name="T15" fmla="*/ 1 h 16"/>
                  <a:gd name="T16" fmla="*/ 15 w 31"/>
                  <a:gd name="T17" fmla="*/ 3 h 16"/>
                  <a:gd name="T18" fmla="*/ 17 w 31"/>
                  <a:gd name="T19" fmla="*/ 3 h 16"/>
                  <a:gd name="T20" fmla="*/ 22 w 31"/>
                  <a:gd name="T21" fmla="*/ 6 h 16"/>
                  <a:gd name="T22" fmla="*/ 27 w 31"/>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16">
                    <a:moveTo>
                      <a:pt x="27" y="9"/>
                    </a:moveTo>
                    <a:cubicBezTo>
                      <a:pt x="26" y="11"/>
                      <a:pt x="31" y="11"/>
                      <a:pt x="29" y="14"/>
                    </a:cubicBezTo>
                    <a:cubicBezTo>
                      <a:pt x="27" y="16"/>
                      <a:pt x="24" y="15"/>
                      <a:pt x="21" y="13"/>
                    </a:cubicBezTo>
                    <a:cubicBezTo>
                      <a:pt x="18" y="10"/>
                      <a:pt x="14" y="9"/>
                      <a:pt x="9" y="11"/>
                    </a:cubicBezTo>
                    <a:cubicBezTo>
                      <a:pt x="5" y="12"/>
                      <a:pt x="4" y="10"/>
                      <a:pt x="4" y="9"/>
                    </a:cubicBezTo>
                    <a:cubicBezTo>
                      <a:pt x="3" y="8"/>
                      <a:pt x="10" y="10"/>
                      <a:pt x="11" y="8"/>
                    </a:cubicBezTo>
                    <a:cubicBezTo>
                      <a:pt x="12" y="6"/>
                      <a:pt x="7" y="4"/>
                      <a:pt x="5" y="5"/>
                    </a:cubicBezTo>
                    <a:cubicBezTo>
                      <a:pt x="3" y="7"/>
                      <a:pt x="0" y="2"/>
                      <a:pt x="2" y="1"/>
                    </a:cubicBezTo>
                    <a:cubicBezTo>
                      <a:pt x="5" y="0"/>
                      <a:pt x="15" y="0"/>
                      <a:pt x="15" y="3"/>
                    </a:cubicBezTo>
                    <a:cubicBezTo>
                      <a:pt x="15" y="5"/>
                      <a:pt x="16" y="4"/>
                      <a:pt x="17" y="3"/>
                    </a:cubicBezTo>
                    <a:cubicBezTo>
                      <a:pt x="19" y="2"/>
                      <a:pt x="20" y="6"/>
                      <a:pt x="22" y="6"/>
                    </a:cubicBezTo>
                    <a:cubicBezTo>
                      <a:pt x="24" y="6"/>
                      <a:pt x="28" y="7"/>
                      <a:pt x="27" y="9"/>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73" name="Freeform 613"/>
              <p:cNvSpPr>
                <a:spLocks/>
              </p:cNvSpPr>
              <p:nvPr/>
            </p:nvSpPr>
            <p:spPr bwMode="auto">
              <a:xfrm>
                <a:off x="-4860" y="1432"/>
                <a:ext cx="267" cy="134"/>
              </a:xfrm>
              <a:custGeom>
                <a:avLst/>
                <a:gdLst>
                  <a:gd name="T0" fmla="*/ 73 w 81"/>
                  <a:gd name="T1" fmla="*/ 24 h 40"/>
                  <a:gd name="T2" fmla="*/ 81 w 81"/>
                  <a:gd name="T3" fmla="*/ 30 h 40"/>
                  <a:gd name="T4" fmla="*/ 74 w 81"/>
                  <a:gd name="T5" fmla="*/ 30 h 40"/>
                  <a:gd name="T6" fmla="*/ 70 w 81"/>
                  <a:gd name="T7" fmla="*/ 33 h 40"/>
                  <a:gd name="T8" fmla="*/ 73 w 81"/>
                  <a:gd name="T9" fmla="*/ 33 h 40"/>
                  <a:gd name="T10" fmla="*/ 76 w 81"/>
                  <a:gd name="T11" fmla="*/ 37 h 40"/>
                  <a:gd name="T12" fmla="*/ 63 w 81"/>
                  <a:gd name="T13" fmla="*/ 37 h 40"/>
                  <a:gd name="T14" fmla="*/ 57 w 81"/>
                  <a:gd name="T15" fmla="*/ 35 h 40"/>
                  <a:gd name="T16" fmla="*/ 54 w 81"/>
                  <a:gd name="T17" fmla="*/ 35 h 40"/>
                  <a:gd name="T18" fmla="*/ 47 w 81"/>
                  <a:gd name="T19" fmla="*/ 37 h 40"/>
                  <a:gd name="T20" fmla="*/ 34 w 81"/>
                  <a:gd name="T21" fmla="*/ 40 h 40"/>
                  <a:gd name="T22" fmla="*/ 25 w 81"/>
                  <a:gd name="T23" fmla="*/ 36 h 40"/>
                  <a:gd name="T24" fmla="*/ 15 w 81"/>
                  <a:gd name="T25" fmla="*/ 34 h 40"/>
                  <a:gd name="T26" fmla="*/ 9 w 81"/>
                  <a:gd name="T27" fmla="*/ 30 h 40"/>
                  <a:gd name="T28" fmla="*/ 21 w 81"/>
                  <a:gd name="T29" fmla="*/ 27 h 40"/>
                  <a:gd name="T30" fmla="*/ 33 w 81"/>
                  <a:gd name="T31" fmla="*/ 26 h 40"/>
                  <a:gd name="T32" fmla="*/ 18 w 81"/>
                  <a:gd name="T33" fmla="*/ 24 h 40"/>
                  <a:gd name="T34" fmla="*/ 5 w 81"/>
                  <a:gd name="T35" fmla="*/ 21 h 40"/>
                  <a:gd name="T36" fmla="*/ 16 w 81"/>
                  <a:gd name="T37" fmla="*/ 17 h 40"/>
                  <a:gd name="T38" fmla="*/ 6 w 81"/>
                  <a:gd name="T39" fmla="*/ 18 h 40"/>
                  <a:gd name="T40" fmla="*/ 4 w 81"/>
                  <a:gd name="T41" fmla="*/ 16 h 40"/>
                  <a:gd name="T42" fmla="*/ 2 w 81"/>
                  <a:gd name="T43" fmla="*/ 12 h 40"/>
                  <a:gd name="T44" fmla="*/ 4 w 81"/>
                  <a:gd name="T45" fmla="*/ 9 h 40"/>
                  <a:gd name="T46" fmla="*/ 12 w 81"/>
                  <a:gd name="T47" fmla="*/ 5 h 40"/>
                  <a:gd name="T48" fmla="*/ 23 w 81"/>
                  <a:gd name="T49" fmla="*/ 2 h 40"/>
                  <a:gd name="T50" fmla="*/ 22 w 81"/>
                  <a:gd name="T51" fmla="*/ 7 h 40"/>
                  <a:gd name="T52" fmla="*/ 25 w 81"/>
                  <a:gd name="T53" fmla="*/ 8 h 40"/>
                  <a:gd name="T54" fmla="*/ 28 w 81"/>
                  <a:gd name="T55" fmla="*/ 4 h 40"/>
                  <a:gd name="T56" fmla="*/ 35 w 81"/>
                  <a:gd name="T57" fmla="*/ 8 h 40"/>
                  <a:gd name="T58" fmla="*/ 36 w 81"/>
                  <a:gd name="T59" fmla="*/ 9 h 40"/>
                  <a:gd name="T60" fmla="*/ 41 w 81"/>
                  <a:gd name="T61" fmla="*/ 8 h 40"/>
                  <a:gd name="T62" fmla="*/ 38 w 81"/>
                  <a:gd name="T63" fmla="*/ 5 h 40"/>
                  <a:gd name="T64" fmla="*/ 46 w 81"/>
                  <a:gd name="T65" fmla="*/ 8 h 40"/>
                  <a:gd name="T66" fmla="*/ 49 w 81"/>
                  <a:gd name="T67" fmla="*/ 15 h 40"/>
                  <a:gd name="T68" fmla="*/ 52 w 81"/>
                  <a:gd name="T69" fmla="*/ 13 h 40"/>
                  <a:gd name="T70" fmla="*/ 49 w 81"/>
                  <a:gd name="T71" fmla="*/ 2 h 40"/>
                  <a:gd name="T72" fmla="*/ 54 w 81"/>
                  <a:gd name="T73" fmla="*/ 2 h 40"/>
                  <a:gd name="T74" fmla="*/ 60 w 81"/>
                  <a:gd name="T75" fmla="*/ 5 h 40"/>
                  <a:gd name="T76" fmla="*/ 62 w 81"/>
                  <a:gd name="T77" fmla="*/ 6 h 40"/>
                  <a:gd name="T78" fmla="*/ 64 w 81"/>
                  <a:gd name="T79" fmla="*/ 14 h 40"/>
                  <a:gd name="T80" fmla="*/ 66 w 81"/>
                  <a:gd name="T81" fmla="*/ 20 h 40"/>
                  <a:gd name="T82" fmla="*/ 73 w 81"/>
                  <a:gd name="T8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40">
                    <a:moveTo>
                      <a:pt x="73" y="24"/>
                    </a:moveTo>
                    <a:cubicBezTo>
                      <a:pt x="75" y="25"/>
                      <a:pt x="81" y="27"/>
                      <a:pt x="81" y="30"/>
                    </a:cubicBezTo>
                    <a:cubicBezTo>
                      <a:pt x="80" y="33"/>
                      <a:pt x="76" y="29"/>
                      <a:pt x="74" y="30"/>
                    </a:cubicBezTo>
                    <a:cubicBezTo>
                      <a:pt x="73" y="31"/>
                      <a:pt x="70" y="32"/>
                      <a:pt x="70" y="33"/>
                    </a:cubicBezTo>
                    <a:cubicBezTo>
                      <a:pt x="71" y="34"/>
                      <a:pt x="72" y="35"/>
                      <a:pt x="73" y="33"/>
                    </a:cubicBezTo>
                    <a:cubicBezTo>
                      <a:pt x="75" y="31"/>
                      <a:pt x="79" y="35"/>
                      <a:pt x="76" y="37"/>
                    </a:cubicBezTo>
                    <a:cubicBezTo>
                      <a:pt x="73" y="38"/>
                      <a:pt x="65" y="39"/>
                      <a:pt x="63" y="37"/>
                    </a:cubicBezTo>
                    <a:cubicBezTo>
                      <a:pt x="62" y="36"/>
                      <a:pt x="57" y="36"/>
                      <a:pt x="57" y="35"/>
                    </a:cubicBezTo>
                    <a:cubicBezTo>
                      <a:pt x="57" y="34"/>
                      <a:pt x="55" y="32"/>
                      <a:pt x="54" y="35"/>
                    </a:cubicBezTo>
                    <a:cubicBezTo>
                      <a:pt x="52" y="37"/>
                      <a:pt x="51" y="37"/>
                      <a:pt x="47" y="37"/>
                    </a:cubicBezTo>
                    <a:cubicBezTo>
                      <a:pt x="44" y="37"/>
                      <a:pt x="41" y="40"/>
                      <a:pt x="34" y="40"/>
                    </a:cubicBezTo>
                    <a:cubicBezTo>
                      <a:pt x="27" y="40"/>
                      <a:pt x="24" y="39"/>
                      <a:pt x="25" y="36"/>
                    </a:cubicBezTo>
                    <a:cubicBezTo>
                      <a:pt x="25" y="33"/>
                      <a:pt x="20" y="36"/>
                      <a:pt x="15" y="34"/>
                    </a:cubicBezTo>
                    <a:cubicBezTo>
                      <a:pt x="10" y="31"/>
                      <a:pt x="9" y="31"/>
                      <a:pt x="9" y="30"/>
                    </a:cubicBezTo>
                    <a:cubicBezTo>
                      <a:pt x="8" y="28"/>
                      <a:pt x="17" y="27"/>
                      <a:pt x="21" y="27"/>
                    </a:cubicBezTo>
                    <a:cubicBezTo>
                      <a:pt x="26" y="27"/>
                      <a:pt x="33" y="27"/>
                      <a:pt x="33" y="26"/>
                    </a:cubicBezTo>
                    <a:cubicBezTo>
                      <a:pt x="33" y="25"/>
                      <a:pt x="23" y="23"/>
                      <a:pt x="18" y="24"/>
                    </a:cubicBezTo>
                    <a:cubicBezTo>
                      <a:pt x="12" y="25"/>
                      <a:pt x="5" y="24"/>
                      <a:pt x="5" y="21"/>
                    </a:cubicBezTo>
                    <a:cubicBezTo>
                      <a:pt x="5" y="19"/>
                      <a:pt x="18" y="18"/>
                      <a:pt x="16" y="17"/>
                    </a:cubicBezTo>
                    <a:cubicBezTo>
                      <a:pt x="14" y="15"/>
                      <a:pt x="7" y="19"/>
                      <a:pt x="6" y="18"/>
                    </a:cubicBezTo>
                    <a:cubicBezTo>
                      <a:pt x="5" y="18"/>
                      <a:pt x="7" y="16"/>
                      <a:pt x="4" y="16"/>
                    </a:cubicBezTo>
                    <a:cubicBezTo>
                      <a:pt x="2" y="16"/>
                      <a:pt x="0" y="14"/>
                      <a:pt x="2" y="12"/>
                    </a:cubicBezTo>
                    <a:cubicBezTo>
                      <a:pt x="5" y="10"/>
                      <a:pt x="4" y="9"/>
                      <a:pt x="4" y="9"/>
                    </a:cubicBezTo>
                    <a:cubicBezTo>
                      <a:pt x="3" y="9"/>
                      <a:pt x="6" y="7"/>
                      <a:pt x="12" y="5"/>
                    </a:cubicBezTo>
                    <a:cubicBezTo>
                      <a:pt x="18" y="2"/>
                      <a:pt x="21" y="0"/>
                      <a:pt x="23" y="2"/>
                    </a:cubicBezTo>
                    <a:cubicBezTo>
                      <a:pt x="24" y="4"/>
                      <a:pt x="25" y="6"/>
                      <a:pt x="22" y="7"/>
                    </a:cubicBezTo>
                    <a:cubicBezTo>
                      <a:pt x="18" y="8"/>
                      <a:pt x="24" y="9"/>
                      <a:pt x="25" y="8"/>
                    </a:cubicBezTo>
                    <a:cubicBezTo>
                      <a:pt x="26" y="7"/>
                      <a:pt x="24" y="5"/>
                      <a:pt x="28" y="4"/>
                    </a:cubicBezTo>
                    <a:cubicBezTo>
                      <a:pt x="32" y="4"/>
                      <a:pt x="35" y="6"/>
                      <a:pt x="35" y="8"/>
                    </a:cubicBezTo>
                    <a:cubicBezTo>
                      <a:pt x="35" y="9"/>
                      <a:pt x="34" y="11"/>
                      <a:pt x="36" y="9"/>
                    </a:cubicBezTo>
                    <a:cubicBezTo>
                      <a:pt x="38" y="7"/>
                      <a:pt x="41" y="11"/>
                      <a:pt x="41" y="8"/>
                    </a:cubicBezTo>
                    <a:cubicBezTo>
                      <a:pt x="42" y="6"/>
                      <a:pt x="38" y="6"/>
                      <a:pt x="38" y="5"/>
                    </a:cubicBezTo>
                    <a:cubicBezTo>
                      <a:pt x="38" y="3"/>
                      <a:pt x="45" y="6"/>
                      <a:pt x="46" y="8"/>
                    </a:cubicBezTo>
                    <a:cubicBezTo>
                      <a:pt x="48" y="10"/>
                      <a:pt x="48" y="16"/>
                      <a:pt x="49" y="15"/>
                    </a:cubicBezTo>
                    <a:cubicBezTo>
                      <a:pt x="51" y="15"/>
                      <a:pt x="53" y="15"/>
                      <a:pt x="52" y="13"/>
                    </a:cubicBezTo>
                    <a:cubicBezTo>
                      <a:pt x="51" y="11"/>
                      <a:pt x="48" y="4"/>
                      <a:pt x="49" y="2"/>
                    </a:cubicBezTo>
                    <a:cubicBezTo>
                      <a:pt x="51" y="1"/>
                      <a:pt x="52" y="3"/>
                      <a:pt x="54" y="2"/>
                    </a:cubicBezTo>
                    <a:cubicBezTo>
                      <a:pt x="55" y="2"/>
                      <a:pt x="59" y="5"/>
                      <a:pt x="60" y="5"/>
                    </a:cubicBezTo>
                    <a:cubicBezTo>
                      <a:pt x="62" y="6"/>
                      <a:pt x="62" y="6"/>
                      <a:pt x="62" y="6"/>
                    </a:cubicBezTo>
                    <a:cubicBezTo>
                      <a:pt x="61" y="8"/>
                      <a:pt x="62" y="13"/>
                      <a:pt x="64" y="14"/>
                    </a:cubicBezTo>
                    <a:cubicBezTo>
                      <a:pt x="67" y="16"/>
                      <a:pt x="62" y="18"/>
                      <a:pt x="66" y="20"/>
                    </a:cubicBezTo>
                    <a:cubicBezTo>
                      <a:pt x="70" y="23"/>
                      <a:pt x="71" y="22"/>
                      <a:pt x="73" y="2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74" name="Freeform 614"/>
              <p:cNvSpPr>
                <a:spLocks/>
              </p:cNvSpPr>
              <p:nvPr/>
            </p:nvSpPr>
            <p:spPr bwMode="auto">
              <a:xfrm>
                <a:off x="-4649" y="1336"/>
                <a:ext cx="43" cy="36"/>
              </a:xfrm>
              <a:custGeom>
                <a:avLst/>
                <a:gdLst>
                  <a:gd name="T0" fmla="*/ 13 w 13"/>
                  <a:gd name="T1" fmla="*/ 9 h 11"/>
                  <a:gd name="T2" fmla="*/ 13 w 13"/>
                  <a:gd name="T3" fmla="*/ 11 h 11"/>
                  <a:gd name="T4" fmla="*/ 10 w 13"/>
                  <a:gd name="T5" fmla="*/ 11 h 11"/>
                  <a:gd name="T6" fmla="*/ 3 w 13"/>
                  <a:gd name="T7" fmla="*/ 6 h 11"/>
                  <a:gd name="T8" fmla="*/ 3 w 13"/>
                  <a:gd name="T9" fmla="*/ 0 h 11"/>
                  <a:gd name="T10" fmla="*/ 10 w 13"/>
                  <a:gd name="T11" fmla="*/ 7 h 11"/>
                  <a:gd name="T12" fmla="*/ 13 w 13"/>
                  <a:gd name="T13" fmla="*/ 9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3" y="9"/>
                    </a:moveTo>
                    <a:cubicBezTo>
                      <a:pt x="13" y="11"/>
                      <a:pt x="13" y="11"/>
                      <a:pt x="13" y="11"/>
                    </a:cubicBezTo>
                    <a:cubicBezTo>
                      <a:pt x="12" y="11"/>
                      <a:pt x="11" y="11"/>
                      <a:pt x="10" y="11"/>
                    </a:cubicBezTo>
                    <a:cubicBezTo>
                      <a:pt x="7" y="9"/>
                      <a:pt x="5" y="8"/>
                      <a:pt x="3" y="6"/>
                    </a:cubicBezTo>
                    <a:cubicBezTo>
                      <a:pt x="1" y="4"/>
                      <a:pt x="0" y="0"/>
                      <a:pt x="3" y="0"/>
                    </a:cubicBezTo>
                    <a:cubicBezTo>
                      <a:pt x="7" y="1"/>
                      <a:pt x="8" y="4"/>
                      <a:pt x="10" y="7"/>
                    </a:cubicBezTo>
                    <a:cubicBezTo>
                      <a:pt x="11" y="8"/>
                      <a:pt x="12" y="9"/>
                      <a:pt x="13" y="9"/>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75" name="Freeform 615"/>
              <p:cNvSpPr>
                <a:spLocks/>
              </p:cNvSpPr>
              <p:nvPr/>
            </p:nvSpPr>
            <p:spPr bwMode="auto">
              <a:xfrm>
                <a:off x="-4652" y="1369"/>
                <a:ext cx="23" cy="23"/>
              </a:xfrm>
              <a:custGeom>
                <a:avLst/>
                <a:gdLst>
                  <a:gd name="T0" fmla="*/ 1 w 7"/>
                  <a:gd name="T1" fmla="*/ 3 h 7"/>
                  <a:gd name="T2" fmla="*/ 6 w 7"/>
                  <a:gd name="T3" fmla="*/ 5 h 7"/>
                  <a:gd name="T4" fmla="*/ 1 w 7"/>
                  <a:gd name="T5" fmla="*/ 3 h 7"/>
                </a:gdLst>
                <a:ahLst/>
                <a:cxnLst>
                  <a:cxn ang="0">
                    <a:pos x="T0" y="T1"/>
                  </a:cxn>
                  <a:cxn ang="0">
                    <a:pos x="T2" y="T3"/>
                  </a:cxn>
                  <a:cxn ang="0">
                    <a:pos x="T4" y="T5"/>
                  </a:cxn>
                </a:cxnLst>
                <a:rect l="0" t="0" r="r" b="b"/>
                <a:pathLst>
                  <a:path w="7" h="7">
                    <a:moveTo>
                      <a:pt x="1" y="3"/>
                    </a:moveTo>
                    <a:cubicBezTo>
                      <a:pt x="3" y="0"/>
                      <a:pt x="7" y="4"/>
                      <a:pt x="6" y="5"/>
                    </a:cubicBezTo>
                    <a:cubicBezTo>
                      <a:pt x="4" y="7"/>
                      <a:pt x="0" y="6"/>
                      <a:pt x="1" y="3"/>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76" name="Freeform 616"/>
              <p:cNvSpPr>
                <a:spLocks/>
              </p:cNvSpPr>
              <p:nvPr/>
            </p:nvSpPr>
            <p:spPr bwMode="auto">
              <a:xfrm>
                <a:off x="-4669" y="1299"/>
                <a:ext cx="30" cy="34"/>
              </a:xfrm>
              <a:custGeom>
                <a:avLst/>
                <a:gdLst>
                  <a:gd name="T0" fmla="*/ 1 w 9"/>
                  <a:gd name="T1" fmla="*/ 2 h 10"/>
                  <a:gd name="T2" fmla="*/ 7 w 9"/>
                  <a:gd name="T3" fmla="*/ 8 h 10"/>
                  <a:gd name="T4" fmla="*/ 1 w 9"/>
                  <a:gd name="T5" fmla="*/ 2 h 10"/>
                </a:gdLst>
                <a:ahLst/>
                <a:cxnLst>
                  <a:cxn ang="0">
                    <a:pos x="T0" y="T1"/>
                  </a:cxn>
                  <a:cxn ang="0">
                    <a:pos x="T2" y="T3"/>
                  </a:cxn>
                  <a:cxn ang="0">
                    <a:pos x="T4" y="T5"/>
                  </a:cxn>
                </a:cxnLst>
                <a:rect l="0" t="0" r="r" b="b"/>
                <a:pathLst>
                  <a:path w="9" h="10">
                    <a:moveTo>
                      <a:pt x="1" y="2"/>
                    </a:moveTo>
                    <a:cubicBezTo>
                      <a:pt x="1" y="0"/>
                      <a:pt x="9" y="6"/>
                      <a:pt x="7" y="8"/>
                    </a:cubicBezTo>
                    <a:cubicBezTo>
                      <a:pt x="6" y="10"/>
                      <a:pt x="0" y="5"/>
                      <a:pt x="1"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77" name="Freeform 617"/>
              <p:cNvSpPr>
                <a:spLocks/>
              </p:cNvSpPr>
              <p:nvPr/>
            </p:nvSpPr>
            <p:spPr bwMode="auto">
              <a:xfrm>
                <a:off x="-4682" y="1422"/>
                <a:ext cx="39" cy="30"/>
              </a:xfrm>
              <a:custGeom>
                <a:avLst/>
                <a:gdLst>
                  <a:gd name="T0" fmla="*/ 9 w 12"/>
                  <a:gd name="T1" fmla="*/ 1 h 9"/>
                  <a:gd name="T2" fmla="*/ 8 w 12"/>
                  <a:gd name="T3" fmla="*/ 7 h 9"/>
                  <a:gd name="T4" fmla="*/ 8 w 12"/>
                  <a:gd name="T5" fmla="*/ 9 h 9"/>
                  <a:gd name="T6" fmla="*/ 6 w 12"/>
                  <a:gd name="T7" fmla="*/ 8 h 9"/>
                  <a:gd name="T8" fmla="*/ 6 w 12"/>
                  <a:gd name="T9" fmla="*/ 8 h 9"/>
                  <a:gd name="T10" fmla="*/ 0 w 12"/>
                  <a:gd name="T11" fmla="*/ 3 h 9"/>
                  <a:gd name="T12" fmla="*/ 9 w 1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1"/>
                    </a:moveTo>
                    <a:cubicBezTo>
                      <a:pt x="12" y="3"/>
                      <a:pt x="10" y="5"/>
                      <a:pt x="8" y="7"/>
                    </a:cubicBezTo>
                    <a:cubicBezTo>
                      <a:pt x="8" y="8"/>
                      <a:pt x="8" y="8"/>
                      <a:pt x="8" y="9"/>
                    </a:cubicBezTo>
                    <a:cubicBezTo>
                      <a:pt x="6" y="8"/>
                      <a:pt x="6" y="8"/>
                      <a:pt x="6" y="8"/>
                    </a:cubicBezTo>
                    <a:cubicBezTo>
                      <a:pt x="6" y="8"/>
                      <a:pt x="6" y="8"/>
                      <a:pt x="6" y="8"/>
                    </a:cubicBezTo>
                    <a:cubicBezTo>
                      <a:pt x="6" y="7"/>
                      <a:pt x="1" y="4"/>
                      <a:pt x="0" y="3"/>
                    </a:cubicBezTo>
                    <a:cubicBezTo>
                      <a:pt x="0" y="2"/>
                      <a:pt x="5" y="0"/>
                      <a:pt x="9"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78" name="Freeform 618"/>
              <p:cNvSpPr>
                <a:spLocks/>
              </p:cNvSpPr>
              <p:nvPr/>
            </p:nvSpPr>
            <p:spPr bwMode="auto">
              <a:xfrm>
                <a:off x="-4834" y="1336"/>
                <a:ext cx="175" cy="76"/>
              </a:xfrm>
              <a:custGeom>
                <a:avLst/>
                <a:gdLst>
                  <a:gd name="T0" fmla="*/ 51 w 53"/>
                  <a:gd name="T1" fmla="*/ 7 h 23"/>
                  <a:gd name="T2" fmla="*/ 49 w 53"/>
                  <a:gd name="T3" fmla="*/ 16 h 23"/>
                  <a:gd name="T4" fmla="*/ 39 w 53"/>
                  <a:gd name="T5" fmla="*/ 17 h 23"/>
                  <a:gd name="T6" fmla="*/ 33 w 53"/>
                  <a:gd name="T7" fmla="*/ 17 h 23"/>
                  <a:gd name="T8" fmla="*/ 17 w 53"/>
                  <a:gd name="T9" fmla="*/ 22 h 23"/>
                  <a:gd name="T10" fmla="*/ 18 w 53"/>
                  <a:gd name="T11" fmla="*/ 18 h 23"/>
                  <a:gd name="T12" fmla="*/ 24 w 53"/>
                  <a:gd name="T13" fmla="*/ 14 h 23"/>
                  <a:gd name="T14" fmla="*/ 16 w 53"/>
                  <a:gd name="T15" fmla="*/ 14 h 23"/>
                  <a:gd name="T16" fmla="*/ 12 w 53"/>
                  <a:gd name="T17" fmla="*/ 15 h 23"/>
                  <a:gd name="T18" fmla="*/ 6 w 53"/>
                  <a:gd name="T19" fmla="*/ 16 h 23"/>
                  <a:gd name="T20" fmla="*/ 1 w 53"/>
                  <a:gd name="T21" fmla="*/ 14 h 23"/>
                  <a:gd name="T22" fmla="*/ 8 w 53"/>
                  <a:gd name="T23" fmla="*/ 12 h 23"/>
                  <a:gd name="T24" fmla="*/ 4 w 53"/>
                  <a:gd name="T25" fmla="*/ 12 h 23"/>
                  <a:gd name="T26" fmla="*/ 7 w 53"/>
                  <a:gd name="T27" fmla="*/ 9 h 23"/>
                  <a:gd name="T28" fmla="*/ 8 w 53"/>
                  <a:gd name="T29" fmla="*/ 8 h 23"/>
                  <a:gd name="T30" fmla="*/ 7 w 53"/>
                  <a:gd name="T31" fmla="*/ 5 h 23"/>
                  <a:gd name="T32" fmla="*/ 12 w 53"/>
                  <a:gd name="T33" fmla="*/ 2 h 23"/>
                  <a:gd name="T34" fmla="*/ 16 w 53"/>
                  <a:gd name="T35" fmla="*/ 5 h 23"/>
                  <a:gd name="T36" fmla="*/ 27 w 53"/>
                  <a:gd name="T37" fmla="*/ 9 h 23"/>
                  <a:gd name="T38" fmla="*/ 37 w 53"/>
                  <a:gd name="T39" fmla="*/ 11 h 23"/>
                  <a:gd name="T40" fmla="*/ 33 w 53"/>
                  <a:gd name="T41" fmla="*/ 8 h 23"/>
                  <a:gd name="T42" fmla="*/ 33 w 53"/>
                  <a:gd name="T43" fmla="*/ 5 h 23"/>
                  <a:gd name="T44" fmla="*/ 38 w 53"/>
                  <a:gd name="T45" fmla="*/ 0 h 23"/>
                  <a:gd name="T46" fmla="*/ 41 w 53"/>
                  <a:gd name="T47" fmla="*/ 5 h 23"/>
                  <a:gd name="T48" fmla="*/ 46 w 53"/>
                  <a:gd name="T49" fmla="*/ 9 h 23"/>
                  <a:gd name="T50" fmla="*/ 51 w 53"/>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23">
                    <a:moveTo>
                      <a:pt x="51" y="7"/>
                    </a:moveTo>
                    <a:cubicBezTo>
                      <a:pt x="53" y="8"/>
                      <a:pt x="53" y="15"/>
                      <a:pt x="49" y="16"/>
                    </a:cubicBezTo>
                    <a:cubicBezTo>
                      <a:pt x="45" y="17"/>
                      <a:pt x="41" y="15"/>
                      <a:pt x="39" y="17"/>
                    </a:cubicBezTo>
                    <a:cubicBezTo>
                      <a:pt x="37" y="18"/>
                      <a:pt x="35" y="15"/>
                      <a:pt x="33" y="17"/>
                    </a:cubicBezTo>
                    <a:cubicBezTo>
                      <a:pt x="31" y="19"/>
                      <a:pt x="22" y="23"/>
                      <a:pt x="17" y="22"/>
                    </a:cubicBezTo>
                    <a:cubicBezTo>
                      <a:pt x="13" y="21"/>
                      <a:pt x="12" y="18"/>
                      <a:pt x="18" y="18"/>
                    </a:cubicBezTo>
                    <a:cubicBezTo>
                      <a:pt x="23" y="17"/>
                      <a:pt x="29" y="14"/>
                      <a:pt x="24" y="14"/>
                    </a:cubicBezTo>
                    <a:cubicBezTo>
                      <a:pt x="19" y="14"/>
                      <a:pt x="15" y="17"/>
                      <a:pt x="16" y="14"/>
                    </a:cubicBezTo>
                    <a:cubicBezTo>
                      <a:pt x="17" y="11"/>
                      <a:pt x="14" y="13"/>
                      <a:pt x="12" y="15"/>
                    </a:cubicBezTo>
                    <a:cubicBezTo>
                      <a:pt x="10" y="17"/>
                      <a:pt x="9" y="17"/>
                      <a:pt x="6" y="16"/>
                    </a:cubicBezTo>
                    <a:cubicBezTo>
                      <a:pt x="4" y="15"/>
                      <a:pt x="1" y="15"/>
                      <a:pt x="1" y="14"/>
                    </a:cubicBezTo>
                    <a:cubicBezTo>
                      <a:pt x="0" y="13"/>
                      <a:pt x="6" y="12"/>
                      <a:pt x="8" y="12"/>
                    </a:cubicBezTo>
                    <a:cubicBezTo>
                      <a:pt x="11" y="11"/>
                      <a:pt x="7" y="11"/>
                      <a:pt x="4" y="12"/>
                    </a:cubicBezTo>
                    <a:cubicBezTo>
                      <a:pt x="1" y="12"/>
                      <a:pt x="3" y="8"/>
                      <a:pt x="7" y="9"/>
                    </a:cubicBezTo>
                    <a:cubicBezTo>
                      <a:pt x="12" y="9"/>
                      <a:pt x="11" y="8"/>
                      <a:pt x="8" y="8"/>
                    </a:cubicBezTo>
                    <a:cubicBezTo>
                      <a:pt x="4" y="8"/>
                      <a:pt x="4" y="5"/>
                      <a:pt x="7" y="5"/>
                    </a:cubicBezTo>
                    <a:cubicBezTo>
                      <a:pt x="10" y="5"/>
                      <a:pt x="9" y="2"/>
                      <a:pt x="12" y="2"/>
                    </a:cubicBezTo>
                    <a:cubicBezTo>
                      <a:pt x="15" y="2"/>
                      <a:pt x="13" y="6"/>
                      <a:pt x="16" y="5"/>
                    </a:cubicBezTo>
                    <a:cubicBezTo>
                      <a:pt x="19" y="4"/>
                      <a:pt x="26" y="8"/>
                      <a:pt x="27" y="9"/>
                    </a:cubicBezTo>
                    <a:cubicBezTo>
                      <a:pt x="27" y="11"/>
                      <a:pt x="36" y="12"/>
                      <a:pt x="37" y="11"/>
                    </a:cubicBezTo>
                    <a:cubicBezTo>
                      <a:pt x="37" y="10"/>
                      <a:pt x="32" y="9"/>
                      <a:pt x="33" y="8"/>
                    </a:cubicBezTo>
                    <a:cubicBezTo>
                      <a:pt x="35" y="7"/>
                      <a:pt x="36" y="5"/>
                      <a:pt x="33" y="5"/>
                    </a:cubicBezTo>
                    <a:cubicBezTo>
                      <a:pt x="30" y="5"/>
                      <a:pt x="35" y="1"/>
                      <a:pt x="38" y="0"/>
                    </a:cubicBezTo>
                    <a:cubicBezTo>
                      <a:pt x="40" y="0"/>
                      <a:pt x="39" y="3"/>
                      <a:pt x="41" y="5"/>
                    </a:cubicBezTo>
                    <a:cubicBezTo>
                      <a:pt x="42" y="7"/>
                      <a:pt x="44" y="9"/>
                      <a:pt x="46" y="9"/>
                    </a:cubicBezTo>
                    <a:cubicBezTo>
                      <a:pt x="48" y="8"/>
                      <a:pt x="48" y="6"/>
                      <a:pt x="51" y="7"/>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79" name="Freeform 619"/>
              <p:cNvSpPr>
                <a:spLocks/>
              </p:cNvSpPr>
              <p:nvPr/>
            </p:nvSpPr>
            <p:spPr bwMode="auto">
              <a:xfrm>
                <a:off x="-4771" y="1296"/>
                <a:ext cx="56" cy="27"/>
              </a:xfrm>
              <a:custGeom>
                <a:avLst/>
                <a:gdLst>
                  <a:gd name="T0" fmla="*/ 11 w 17"/>
                  <a:gd name="T1" fmla="*/ 0 h 8"/>
                  <a:gd name="T2" fmla="*/ 14 w 17"/>
                  <a:gd name="T3" fmla="*/ 2 h 8"/>
                  <a:gd name="T4" fmla="*/ 12 w 17"/>
                  <a:gd name="T5" fmla="*/ 4 h 8"/>
                  <a:gd name="T6" fmla="*/ 6 w 17"/>
                  <a:gd name="T7" fmla="*/ 8 h 8"/>
                  <a:gd name="T8" fmla="*/ 0 w 17"/>
                  <a:gd name="T9" fmla="*/ 4 h 8"/>
                  <a:gd name="T10" fmla="*/ 11 w 17"/>
                  <a:gd name="T11" fmla="*/ 0 h 8"/>
                </a:gdLst>
                <a:ahLst/>
                <a:cxnLst>
                  <a:cxn ang="0">
                    <a:pos x="T0" y="T1"/>
                  </a:cxn>
                  <a:cxn ang="0">
                    <a:pos x="T2" y="T3"/>
                  </a:cxn>
                  <a:cxn ang="0">
                    <a:pos x="T4" y="T5"/>
                  </a:cxn>
                  <a:cxn ang="0">
                    <a:pos x="T6" y="T7"/>
                  </a:cxn>
                  <a:cxn ang="0">
                    <a:pos x="T8" y="T9"/>
                  </a:cxn>
                  <a:cxn ang="0">
                    <a:pos x="T10" y="T11"/>
                  </a:cxn>
                </a:cxnLst>
                <a:rect l="0" t="0" r="r" b="b"/>
                <a:pathLst>
                  <a:path w="17" h="8">
                    <a:moveTo>
                      <a:pt x="11" y="0"/>
                    </a:moveTo>
                    <a:cubicBezTo>
                      <a:pt x="15" y="0"/>
                      <a:pt x="17" y="2"/>
                      <a:pt x="14" y="2"/>
                    </a:cubicBezTo>
                    <a:cubicBezTo>
                      <a:pt x="12" y="2"/>
                      <a:pt x="10" y="4"/>
                      <a:pt x="12" y="4"/>
                    </a:cubicBezTo>
                    <a:cubicBezTo>
                      <a:pt x="14" y="4"/>
                      <a:pt x="11" y="8"/>
                      <a:pt x="6" y="8"/>
                    </a:cubicBezTo>
                    <a:cubicBezTo>
                      <a:pt x="2" y="7"/>
                      <a:pt x="0" y="6"/>
                      <a:pt x="0" y="4"/>
                    </a:cubicBezTo>
                    <a:cubicBezTo>
                      <a:pt x="0" y="1"/>
                      <a:pt x="7" y="1"/>
                      <a:pt x="11"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80" name="Freeform 620"/>
              <p:cNvSpPr>
                <a:spLocks/>
              </p:cNvSpPr>
              <p:nvPr/>
            </p:nvSpPr>
            <p:spPr bwMode="auto">
              <a:xfrm>
                <a:off x="-4781" y="1273"/>
                <a:ext cx="66" cy="23"/>
              </a:xfrm>
              <a:custGeom>
                <a:avLst/>
                <a:gdLst>
                  <a:gd name="T0" fmla="*/ 20 w 20"/>
                  <a:gd name="T1" fmla="*/ 4 h 7"/>
                  <a:gd name="T2" fmla="*/ 13 w 20"/>
                  <a:gd name="T3" fmla="*/ 5 h 7"/>
                  <a:gd name="T4" fmla="*/ 8 w 20"/>
                  <a:gd name="T5" fmla="*/ 5 h 7"/>
                  <a:gd name="T6" fmla="*/ 2 w 20"/>
                  <a:gd name="T7" fmla="*/ 5 h 7"/>
                  <a:gd name="T8" fmla="*/ 11 w 20"/>
                  <a:gd name="T9" fmla="*/ 2 h 7"/>
                  <a:gd name="T10" fmla="*/ 20 w 20"/>
                  <a:gd name="T11" fmla="*/ 4 h 7"/>
                </a:gdLst>
                <a:ahLst/>
                <a:cxnLst>
                  <a:cxn ang="0">
                    <a:pos x="T0" y="T1"/>
                  </a:cxn>
                  <a:cxn ang="0">
                    <a:pos x="T2" y="T3"/>
                  </a:cxn>
                  <a:cxn ang="0">
                    <a:pos x="T4" y="T5"/>
                  </a:cxn>
                  <a:cxn ang="0">
                    <a:pos x="T6" y="T7"/>
                  </a:cxn>
                  <a:cxn ang="0">
                    <a:pos x="T8" y="T9"/>
                  </a:cxn>
                  <a:cxn ang="0">
                    <a:pos x="T10" y="T11"/>
                  </a:cxn>
                </a:cxnLst>
                <a:rect l="0" t="0" r="r" b="b"/>
                <a:pathLst>
                  <a:path w="20" h="7">
                    <a:moveTo>
                      <a:pt x="20" y="4"/>
                    </a:moveTo>
                    <a:cubicBezTo>
                      <a:pt x="20" y="7"/>
                      <a:pt x="14" y="6"/>
                      <a:pt x="13" y="5"/>
                    </a:cubicBezTo>
                    <a:cubicBezTo>
                      <a:pt x="12" y="4"/>
                      <a:pt x="10" y="6"/>
                      <a:pt x="8" y="5"/>
                    </a:cubicBezTo>
                    <a:cubicBezTo>
                      <a:pt x="6" y="5"/>
                      <a:pt x="4" y="6"/>
                      <a:pt x="2" y="5"/>
                    </a:cubicBezTo>
                    <a:cubicBezTo>
                      <a:pt x="0" y="3"/>
                      <a:pt x="9" y="3"/>
                      <a:pt x="11" y="2"/>
                    </a:cubicBezTo>
                    <a:cubicBezTo>
                      <a:pt x="13" y="0"/>
                      <a:pt x="20" y="1"/>
                      <a:pt x="20" y="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81" name="Freeform 621"/>
              <p:cNvSpPr>
                <a:spLocks/>
              </p:cNvSpPr>
              <p:nvPr/>
            </p:nvSpPr>
            <p:spPr bwMode="auto">
              <a:xfrm>
                <a:off x="-4797" y="1299"/>
                <a:ext cx="23" cy="14"/>
              </a:xfrm>
              <a:custGeom>
                <a:avLst/>
                <a:gdLst>
                  <a:gd name="T0" fmla="*/ 0 w 7"/>
                  <a:gd name="T1" fmla="*/ 1 h 4"/>
                  <a:gd name="T2" fmla="*/ 6 w 7"/>
                  <a:gd name="T3" fmla="*/ 2 h 4"/>
                  <a:gd name="T4" fmla="*/ 0 w 7"/>
                  <a:gd name="T5" fmla="*/ 1 h 4"/>
                </a:gdLst>
                <a:ahLst/>
                <a:cxnLst>
                  <a:cxn ang="0">
                    <a:pos x="T0" y="T1"/>
                  </a:cxn>
                  <a:cxn ang="0">
                    <a:pos x="T2" y="T3"/>
                  </a:cxn>
                  <a:cxn ang="0">
                    <a:pos x="T4" y="T5"/>
                  </a:cxn>
                </a:cxnLst>
                <a:rect l="0" t="0" r="r" b="b"/>
                <a:pathLst>
                  <a:path w="7" h="4">
                    <a:moveTo>
                      <a:pt x="0" y="1"/>
                    </a:moveTo>
                    <a:cubicBezTo>
                      <a:pt x="0" y="0"/>
                      <a:pt x="7" y="0"/>
                      <a:pt x="6" y="2"/>
                    </a:cubicBezTo>
                    <a:cubicBezTo>
                      <a:pt x="5" y="4"/>
                      <a:pt x="2" y="3"/>
                      <a:pt x="0"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82" name="Freeform 622"/>
              <p:cNvSpPr>
                <a:spLocks/>
              </p:cNvSpPr>
              <p:nvPr/>
            </p:nvSpPr>
            <p:spPr bwMode="auto">
              <a:xfrm>
                <a:off x="-4913" y="1309"/>
                <a:ext cx="112" cy="57"/>
              </a:xfrm>
              <a:custGeom>
                <a:avLst/>
                <a:gdLst>
                  <a:gd name="T0" fmla="*/ 29 w 34"/>
                  <a:gd name="T1" fmla="*/ 2 h 17"/>
                  <a:gd name="T2" fmla="*/ 33 w 34"/>
                  <a:gd name="T3" fmla="*/ 4 h 17"/>
                  <a:gd name="T4" fmla="*/ 30 w 34"/>
                  <a:gd name="T5" fmla="*/ 6 h 17"/>
                  <a:gd name="T6" fmla="*/ 30 w 34"/>
                  <a:gd name="T7" fmla="*/ 9 h 17"/>
                  <a:gd name="T8" fmla="*/ 27 w 34"/>
                  <a:gd name="T9" fmla="*/ 11 h 17"/>
                  <a:gd name="T10" fmla="*/ 23 w 34"/>
                  <a:gd name="T11" fmla="*/ 12 h 17"/>
                  <a:gd name="T12" fmla="*/ 21 w 34"/>
                  <a:gd name="T13" fmla="*/ 8 h 17"/>
                  <a:gd name="T14" fmla="*/ 19 w 34"/>
                  <a:gd name="T15" fmla="*/ 12 h 17"/>
                  <a:gd name="T16" fmla="*/ 16 w 34"/>
                  <a:gd name="T17" fmla="*/ 14 h 17"/>
                  <a:gd name="T18" fmla="*/ 12 w 34"/>
                  <a:gd name="T19" fmla="*/ 17 h 17"/>
                  <a:gd name="T20" fmla="*/ 9 w 34"/>
                  <a:gd name="T21" fmla="*/ 14 h 17"/>
                  <a:gd name="T22" fmla="*/ 5 w 34"/>
                  <a:gd name="T23" fmla="*/ 16 h 17"/>
                  <a:gd name="T24" fmla="*/ 2 w 34"/>
                  <a:gd name="T25" fmla="*/ 16 h 17"/>
                  <a:gd name="T26" fmla="*/ 1 w 34"/>
                  <a:gd name="T27" fmla="*/ 14 h 17"/>
                  <a:gd name="T28" fmla="*/ 7 w 34"/>
                  <a:gd name="T29" fmla="*/ 11 h 17"/>
                  <a:gd name="T30" fmla="*/ 13 w 34"/>
                  <a:gd name="T31" fmla="*/ 7 h 17"/>
                  <a:gd name="T32" fmla="*/ 21 w 34"/>
                  <a:gd name="T33" fmla="*/ 3 h 17"/>
                  <a:gd name="T34" fmla="*/ 27 w 34"/>
                  <a:gd name="T35" fmla="*/ 3 h 17"/>
                  <a:gd name="T36" fmla="*/ 29 w 34"/>
                  <a:gd name="T3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7">
                    <a:moveTo>
                      <a:pt x="29" y="2"/>
                    </a:moveTo>
                    <a:cubicBezTo>
                      <a:pt x="31" y="3"/>
                      <a:pt x="34" y="2"/>
                      <a:pt x="33" y="4"/>
                    </a:cubicBezTo>
                    <a:cubicBezTo>
                      <a:pt x="32" y="5"/>
                      <a:pt x="29" y="4"/>
                      <a:pt x="30" y="6"/>
                    </a:cubicBezTo>
                    <a:cubicBezTo>
                      <a:pt x="31" y="7"/>
                      <a:pt x="30" y="8"/>
                      <a:pt x="30" y="9"/>
                    </a:cubicBezTo>
                    <a:cubicBezTo>
                      <a:pt x="30" y="10"/>
                      <a:pt x="27" y="10"/>
                      <a:pt x="27" y="11"/>
                    </a:cubicBezTo>
                    <a:cubicBezTo>
                      <a:pt x="26" y="12"/>
                      <a:pt x="24" y="14"/>
                      <a:pt x="23" y="12"/>
                    </a:cubicBezTo>
                    <a:cubicBezTo>
                      <a:pt x="22" y="10"/>
                      <a:pt x="23" y="8"/>
                      <a:pt x="21" y="8"/>
                    </a:cubicBezTo>
                    <a:cubicBezTo>
                      <a:pt x="19" y="8"/>
                      <a:pt x="19" y="11"/>
                      <a:pt x="19" y="12"/>
                    </a:cubicBezTo>
                    <a:cubicBezTo>
                      <a:pt x="18" y="13"/>
                      <a:pt x="18" y="15"/>
                      <a:pt x="16" y="14"/>
                    </a:cubicBezTo>
                    <a:cubicBezTo>
                      <a:pt x="14" y="13"/>
                      <a:pt x="14" y="17"/>
                      <a:pt x="12" y="17"/>
                    </a:cubicBezTo>
                    <a:cubicBezTo>
                      <a:pt x="10" y="17"/>
                      <a:pt x="10" y="13"/>
                      <a:pt x="9" y="14"/>
                    </a:cubicBezTo>
                    <a:cubicBezTo>
                      <a:pt x="8" y="15"/>
                      <a:pt x="8" y="17"/>
                      <a:pt x="5" y="16"/>
                    </a:cubicBezTo>
                    <a:cubicBezTo>
                      <a:pt x="4" y="16"/>
                      <a:pt x="4" y="16"/>
                      <a:pt x="2" y="16"/>
                    </a:cubicBezTo>
                    <a:cubicBezTo>
                      <a:pt x="1" y="17"/>
                      <a:pt x="2" y="15"/>
                      <a:pt x="1" y="14"/>
                    </a:cubicBezTo>
                    <a:cubicBezTo>
                      <a:pt x="0" y="13"/>
                      <a:pt x="4" y="11"/>
                      <a:pt x="7" y="11"/>
                    </a:cubicBezTo>
                    <a:cubicBezTo>
                      <a:pt x="10" y="11"/>
                      <a:pt x="10" y="8"/>
                      <a:pt x="13" y="7"/>
                    </a:cubicBezTo>
                    <a:cubicBezTo>
                      <a:pt x="16" y="5"/>
                      <a:pt x="19" y="2"/>
                      <a:pt x="21" y="3"/>
                    </a:cubicBezTo>
                    <a:cubicBezTo>
                      <a:pt x="23" y="4"/>
                      <a:pt x="27" y="4"/>
                      <a:pt x="27" y="3"/>
                    </a:cubicBezTo>
                    <a:cubicBezTo>
                      <a:pt x="27" y="2"/>
                      <a:pt x="27" y="0"/>
                      <a:pt x="29"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83" name="Freeform 623"/>
              <p:cNvSpPr>
                <a:spLocks/>
              </p:cNvSpPr>
              <p:nvPr/>
            </p:nvSpPr>
            <p:spPr bwMode="auto">
              <a:xfrm>
                <a:off x="-4959" y="1399"/>
                <a:ext cx="158" cy="103"/>
              </a:xfrm>
              <a:custGeom>
                <a:avLst/>
                <a:gdLst>
                  <a:gd name="T0" fmla="*/ 41 w 48"/>
                  <a:gd name="T1" fmla="*/ 6 h 31"/>
                  <a:gd name="T2" fmla="*/ 47 w 48"/>
                  <a:gd name="T3" fmla="*/ 10 h 31"/>
                  <a:gd name="T4" fmla="*/ 33 w 48"/>
                  <a:gd name="T5" fmla="*/ 16 h 31"/>
                  <a:gd name="T6" fmla="*/ 29 w 48"/>
                  <a:gd name="T7" fmla="*/ 20 h 31"/>
                  <a:gd name="T8" fmla="*/ 25 w 48"/>
                  <a:gd name="T9" fmla="*/ 25 h 31"/>
                  <a:gd name="T10" fmla="*/ 21 w 48"/>
                  <a:gd name="T11" fmla="*/ 28 h 31"/>
                  <a:gd name="T12" fmla="*/ 17 w 48"/>
                  <a:gd name="T13" fmla="*/ 29 h 31"/>
                  <a:gd name="T14" fmla="*/ 14 w 48"/>
                  <a:gd name="T15" fmla="*/ 31 h 31"/>
                  <a:gd name="T16" fmla="*/ 8 w 48"/>
                  <a:gd name="T17" fmla="*/ 24 h 31"/>
                  <a:gd name="T18" fmla="*/ 2 w 48"/>
                  <a:gd name="T19" fmla="*/ 20 h 31"/>
                  <a:gd name="T20" fmla="*/ 6 w 48"/>
                  <a:gd name="T21" fmla="*/ 14 h 31"/>
                  <a:gd name="T22" fmla="*/ 9 w 48"/>
                  <a:gd name="T23" fmla="*/ 7 h 31"/>
                  <a:gd name="T24" fmla="*/ 7 w 48"/>
                  <a:gd name="T25" fmla="*/ 3 h 31"/>
                  <a:gd name="T26" fmla="*/ 21 w 48"/>
                  <a:gd name="T27" fmla="*/ 1 h 31"/>
                  <a:gd name="T28" fmla="*/ 30 w 48"/>
                  <a:gd name="T29" fmla="*/ 4 h 31"/>
                  <a:gd name="T30" fmla="*/ 32 w 48"/>
                  <a:gd name="T31" fmla="*/ 5 h 31"/>
                  <a:gd name="T32" fmla="*/ 41 w 48"/>
                  <a:gd name="T33"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31">
                    <a:moveTo>
                      <a:pt x="41" y="6"/>
                    </a:moveTo>
                    <a:cubicBezTo>
                      <a:pt x="45" y="8"/>
                      <a:pt x="48" y="9"/>
                      <a:pt x="47" y="10"/>
                    </a:cubicBezTo>
                    <a:cubicBezTo>
                      <a:pt x="45" y="12"/>
                      <a:pt x="36" y="15"/>
                      <a:pt x="33" y="16"/>
                    </a:cubicBezTo>
                    <a:cubicBezTo>
                      <a:pt x="30" y="17"/>
                      <a:pt x="32" y="20"/>
                      <a:pt x="29" y="20"/>
                    </a:cubicBezTo>
                    <a:cubicBezTo>
                      <a:pt x="27" y="21"/>
                      <a:pt x="25" y="22"/>
                      <a:pt x="25" y="25"/>
                    </a:cubicBezTo>
                    <a:cubicBezTo>
                      <a:pt x="25" y="27"/>
                      <a:pt x="23" y="28"/>
                      <a:pt x="21" y="28"/>
                    </a:cubicBezTo>
                    <a:cubicBezTo>
                      <a:pt x="19" y="28"/>
                      <a:pt x="19" y="29"/>
                      <a:pt x="17" y="29"/>
                    </a:cubicBezTo>
                    <a:cubicBezTo>
                      <a:pt x="14" y="29"/>
                      <a:pt x="15" y="31"/>
                      <a:pt x="14" y="31"/>
                    </a:cubicBezTo>
                    <a:cubicBezTo>
                      <a:pt x="12" y="31"/>
                      <a:pt x="11" y="25"/>
                      <a:pt x="8" y="24"/>
                    </a:cubicBezTo>
                    <a:cubicBezTo>
                      <a:pt x="4" y="23"/>
                      <a:pt x="0" y="23"/>
                      <a:pt x="2" y="20"/>
                    </a:cubicBezTo>
                    <a:cubicBezTo>
                      <a:pt x="5" y="17"/>
                      <a:pt x="7" y="15"/>
                      <a:pt x="6" y="14"/>
                    </a:cubicBezTo>
                    <a:cubicBezTo>
                      <a:pt x="5" y="13"/>
                      <a:pt x="11" y="9"/>
                      <a:pt x="9" y="7"/>
                    </a:cubicBezTo>
                    <a:cubicBezTo>
                      <a:pt x="8" y="6"/>
                      <a:pt x="5" y="3"/>
                      <a:pt x="7" y="3"/>
                    </a:cubicBezTo>
                    <a:cubicBezTo>
                      <a:pt x="10" y="3"/>
                      <a:pt x="20" y="0"/>
                      <a:pt x="21" y="1"/>
                    </a:cubicBezTo>
                    <a:cubicBezTo>
                      <a:pt x="22" y="2"/>
                      <a:pt x="28" y="5"/>
                      <a:pt x="30" y="4"/>
                    </a:cubicBezTo>
                    <a:cubicBezTo>
                      <a:pt x="32" y="3"/>
                      <a:pt x="30" y="6"/>
                      <a:pt x="32" y="5"/>
                    </a:cubicBezTo>
                    <a:cubicBezTo>
                      <a:pt x="35" y="3"/>
                      <a:pt x="38" y="3"/>
                      <a:pt x="41" y="6"/>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84" name="Freeform 624"/>
              <p:cNvSpPr>
                <a:spLocks/>
              </p:cNvSpPr>
              <p:nvPr/>
            </p:nvSpPr>
            <p:spPr bwMode="auto">
              <a:xfrm>
                <a:off x="-4863" y="1353"/>
                <a:ext cx="29" cy="23"/>
              </a:xfrm>
              <a:custGeom>
                <a:avLst/>
                <a:gdLst>
                  <a:gd name="T0" fmla="*/ 9 w 9"/>
                  <a:gd name="T1" fmla="*/ 2 h 7"/>
                  <a:gd name="T2" fmla="*/ 2 w 9"/>
                  <a:gd name="T3" fmla="*/ 6 h 7"/>
                  <a:gd name="T4" fmla="*/ 9 w 9"/>
                  <a:gd name="T5" fmla="*/ 2 h 7"/>
                </a:gdLst>
                <a:ahLst/>
                <a:cxnLst>
                  <a:cxn ang="0">
                    <a:pos x="T0" y="T1"/>
                  </a:cxn>
                  <a:cxn ang="0">
                    <a:pos x="T2" y="T3"/>
                  </a:cxn>
                  <a:cxn ang="0">
                    <a:pos x="T4" y="T5"/>
                  </a:cxn>
                </a:cxnLst>
                <a:rect l="0" t="0" r="r" b="b"/>
                <a:pathLst>
                  <a:path w="9" h="7">
                    <a:moveTo>
                      <a:pt x="9" y="2"/>
                    </a:moveTo>
                    <a:cubicBezTo>
                      <a:pt x="9" y="4"/>
                      <a:pt x="5" y="7"/>
                      <a:pt x="2" y="6"/>
                    </a:cubicBezTo>
                    <a:cubicBezTo>
                      <a:pt x="0" y="6"/>
                      <a:pt x="8" y="0"/>
                      <a:pt x="9"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85" name="Freeform 625"/>
              <p:cNvSpPr>
                <a:spLocks/>
              </p:cNvSpPr>
              <p:nvPr/>
            </p:nvSpPr>
            <p:spPr bwMode="auto">
              <a:xfrm>
                <a:off x="-4995" y="1955"/>
                <a:ext cx="82" cy="50"/>
              </a:xfrm>
              <a:custGeom>
                <a:avLst/>
                <a:gdLst>
                  <a:gd name="T0" fmla="*/ 22 w 25"/>
                  <a:gd name="T1" fmla="*/ 11 h 15"/>
                  <a:gd name="T2" fmla="*/ 25 w 25"/>
                  <a:gd name="T3" fmla="*/ 12 h 15"/>
                  <a:gd name="T4" fmla="*/ 24 w 25"/>
                  <a:gd name="T5" fmla="*/ 14 h 15"/>
                  <a:gd name="T6" fmla="*/ 17 w 25"/>
                  <a:gd name="T7" fmla="*/ 14 h 15"/>
                  <a:gd name="T8" fmla="*/ 15 w 25"/>
                  <a:gd name="T9" fmla="*/ 12 h 15"/>
                  <a:gd name="T10" fmla="*/ 13 w 25"/>
                  <a:gd name="T11" fmla="*/ 11 h 15"/>
                  <a:gd name="T12" fmla="*/ 11 w 25"/>
                  <a:gd name="T13" fmla="*/ 8 h 15"/>
                  <a:gd name="T14" fmla="*/ 8 w 25"/>
                  <a:gd name="T15" fmla="*/ 6 h 15"/>
                  <a:gd name="T16" fmla="*/ 5 w 25"/>
                  <a:gd name="T17" fmla="*/ 4 h 15"/>
                  <a:gd name="T18" fmla="*/ 3 w 25"/>
                  <a:gd name="T19" fmla="*/ 3 h 15"/>
                  <a:gd name="T20" fmla="*/ 2 w 25"/>
                  <a:gd name="T21" fmla="*/ 1 h 15"/>
                  <a:gd name="T22" fmla="*/ 6 w 25"/>
                  <a:gd name="T23" fmla="*/ 1 h 15"/>
                  <a:gd name="T24" fmla="*/ 12 w 25"/>
                  <a:gd name="T25" fmla="*/ 3 h 15"/>
                  <a:gd name="T26" fmla="*/ 13 w 25"/>
                  <a:gd name="T27" fmla="*/ 3 h 15"/>
                  <a:gd name="T28" fmla="*/ 17 w 25"/>
                  <a:gd name="T29" fmla="*/ 8 h 15"/>
                  <a:gd name="T30" fmla="*/ 22 w 25"/>
                  <a:gd name="T3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15">
                    <a:moveTo>
                      <a:pt x="22" y="11"/>
                    </a:moveTo>
                    <a:cubicBezTo>
                      <a:pt x="23" y="12"/>
                      <a:pt x="25" y="11"/>
                      <a:pt x="25" y="12"/>
                    </a:cubicBezTo>
                    <a:cubicBezTo>
                      <a:pt x="24" y="13"/>
                      <a:pt x="24" y="14"/>
                      <a:pt x="24" y="14"/>
                    </a:cubicBezTo>
                    <a:cubicBezTo>
                      <a:pt x="22" y="15"/>
                      <a:pt x="20" y="14"/>
                      <a:pt x="17" y="14"/>
                    </a:cubicBezTo>
                    <a:cubicBezTo>
                      <a:pt x="17" y="13"/>
                      <a:pt x="15" y="12"/>
                      <a:pt x="15" y="12"/>
                    </a:cubicBezTo>
                    <a:cubicBezTo>
                      <a:pt x="15" y="11"/>
                      <a:pt x="14" y="12"/>
                      <a:pt x="13" y="11"/>
                    </a:cubicBezTo>
                    <a:cubicBezTo>
                      <a:pt x="13" y="10"/>
                      <a:pt x="12" y="8"/>
                      <a:pt x="11" y="8"/>
                    </a:cubicBezTo>
                    <a:cubicBezTo>
                      <a:pt x="10" y="8"/>
                      <a:pt x="9" y="7"/>
                      <a:pt x="8" y="6"/>
                    </a:cubicBezTo>
                    <a:cubicBezTo>
                      <a:pt x="7" y="6"/>
                      <a:pt x="6" y="4"/>
                      <a:pt x="5" y="4"/>
                    </a:cubicBezTo>
                    <a:cubicBezTo>
                      <a:pt x="4" y="4"/>
                      <a:pt x="3" y="4"/>
                      <a:pt x="3" y="3"/>
                    </a:cubicBezTo>
                    <a:cubicBezTo>
                      <a:pt x="3" y="2"/>
                      <a:pt x="0" y="2"/>
                      <a:pt x="2" y="1"/>
                    </a:cubicBezTo>
                    <a:cubicBezTo>
                      <a:pt x="3" y="0"/>
                      <a:pt x="4" y="0"/>
                      <a:pt x="6" y="1"/>
                    </a:cubicBezTo>
                    <a:cubicBezTo>
                      <a:pt x="8" y="3"/>
                      <a:pt x="10" y="3"/>
                      <a:pt x="12" y="3"/>
                    </a:cubicBezTo>
                    <a:cubicBezTo>
                      <a:pt x="12" y="3"/>
                      <a:pt x="12" y="3"/>
                      <a:pt x="13" y="3"/>
                    </a:cubicBezTo>
                    <a:cubicBezTo>
                      <a:pt x="14" y="4"/>
                      <a:pt x="17" y="7"/>
                      <a:pt x="17" y="8"/>
                    </a:cubicBezTo>
                    <a:cubicBezTo>
                      <a:pt x="17" y="10"/>
                      <a:pt x="21" y="9"/>
                      <a:pt x="22" y="11"/>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86" name="Freeform 626"/>
              <p:cNvSpPr>
                <a:spLocks/>
              </p:cNvSpPr>
              <p:nvPr/>
            </p:nvSpPr>
            <p:spPr bwMode="auto">
              <a:xfrm>
                <a:off x="-5565" y="1492"/>
                <a:ext cx="557" cy="390"/>
              </a:xfrm>
              <a:custGeom>
                <a:avLst/>
                <a:gdLst>
                  <a:gd name="T0" fmla="*/ 164 w 169"/>
                  <a:gd name="T1" fmla="*/ 117 h 117"/>
                  <a:gd name="T2" fmla="*/ 162 w 169"/>
                  <a:gd name="T3" fmla="*/ 113 h 117"/>
                  <a:gd name="T4" fmla="*/ 157 w 169"/>
                  <a:gd name="T5" fmla="*/ 116 h 117"/>
                  <a:gd name="T6" fmla="*/ 153 w 169"/>
                  <a:gd name="T7" fmla="*/ 112 h 117"/>
                  <a:gd name="T8" fmla="*/ 158 w 169"/>
                  <a:gd name="T9" fmla="*/ 108 h 117"/>
                  <a:gd name="T10" fmla="*/ 157 w 169"/>
                  <a:gd name="T11" fmla="*/ 108 h 117"/>
                  <a:gd name="T12" fmla="*/ 148 w 169"/>
                  <a:gd name="T13" fmla="*/ 108 h 117"/>
                  <a:gd name="T14" fmla="*/ 152 w 169"/>
                  <a:gd name="T15" fmla="*/ 99 h 117"/>
                  <a:gd name="T16" fmla="*/ 147 w 169"/>
                  <a:gd name="T17" fmla="*/ 102 h 117"/>
                  <a:gd name="T18" fmla="*/ 146 w 169"/>
                  <a:gd name="T19" fmla="*/ 106 h 117"/>
                  <a:gd name="T20" fmla="*/ 139 w 169"/>
                  <a:gd name="T21" fmla="*/ 96 h 117"/>
                  <a:gd name="T22" fmla="*/ 145 w 169"/>
                  <a:gd name="T23" fmla="*/ 90 h 117"/>
                  <a:gd name="T24" fmla="*/ 139 w 169"/>
                  <a:gd name="T25" fmla="*/ 92 h 117"/>
                  <a:gd name="T26" fmla="*/ 126 w 169"/>
                  <a:gd name="T27" fmla="*/ 87 h 117"/>
                  <a:gd name="T28" fmla="*/ 120 w 169"/>
                  <a:gd name="T29" fmla="*/ 85 h 117"/>
                  <a:gd name="T30" fmla="*/ 102 w 169"/>
                  <a:gd name="T31" fmla="*/ 81 h 117"/>
                  <a:gd name="T32" fmla="*/ 95 w 169"/>
                  <a:gd name="T33" fmla="*/ 81 h 117"/>
                  <a:gd name="T34" fmla="*/ 93 w 169"/>
                  <a:gd name="T35" fmla="*/ 77 h 117"/>
                  <a:gd name="T36" fmla="*/ 86 w 169"/>
                  <a:gd name="T37" fmla="*/ 79 h 117"/>
                  <a:gd name="T38" fmla="*/ 81 w 169"/>
                  <a:gd name="T39" fmla="*/ 84 h 117"/>
                  <a:gd name="T40" fmla="*/ 72 w 169"/>
                  <a:gd name="T41" fmla="*/ 85 h 117"/>
                  <a:gd name="T42" fmla="*/ 78 w 169"/>
                  <a:gd name="T43" fmla="*/ 77 h 117"/>
                  <a:gd name="T44" fmla="*/ 72 w 169"/>
                  <a:gd name="T45" fmla="*/ 77 h 117"/>
                  <a:gd name="T46" fmla="*/ 64 w 169"/>
                  <a:gd name="T47" fmla="*/ 85 h 117"/>
                  <a:gd name="T48" fmla="*/ 62 w 169"/>
                  <a:gd name="T49" fmla="*/ 92 h 117"/>
                  <a:gd name="T50" fmla="*/ 52 w 169"/>
                  <a:gd name="T51" fmla="*/ 100 h 117"/>
                  <a:gd name="T52" fmla="*/ 40 w 169"/>
                  <a:gd name="T53" fmla="*/ 109 h 117"/>
                  <a:gd name="T54" fmla="*/ 29 w 169"/>
                  <a:gd name="T55" fmla="*/ 112 h 117"/>
                  <a:gd name="T56" fmla="*/ 25 w 169"/>
                  <a:gd name="T57" fmla="*/ 111 h 117"/>
                  <a:gd name="T58" fmla="*/ 45 w 169"/>
                  <a:gd name="T59" fmla="*/ 99 h 117"/>
                  <a:gd name="T60" fmla="*/ 42 w 169"/>
                  <a:gd name="T61" fmla="*/ 90 h 117"/>
                  <a:gd name="T62" fmla="*/ 31 w 169"/>
                  <a:gd name="T63" fmla="*/ 91 h 117"/>
                  <a:gd name="T64" fmla="*/ 25 w 169"/>
                  <a:gd name="T65" fmla="*/ 82 h 117"/>
                  <a:gd name="T66" fmla="*/ 12 w 169"/>
                  <a:gd name="T67" fmla="*/ 80 h 117"/>
                  <a:gd name="T68" fmla="*/ 10 w 169"/>
                  <a:gd name="T69" fmla="*/ 69 h 117"/>
                  <a:gd name="T70" fmla="*/ 22 w 169"/>
                  <a:gd name="T71" fmla="*/ 63 h 117"/>
                  <a:gd name="T72" fmla="*/ 29 w 169"/>
                  <a:gd name="T73" fmla="*/ 53 h 117"/>
                  <a:gd name="T74" fmla="*/ 19 w 169"/>
                  <a:gd name="T75" fmla="*/ 52 h 117"/>
                  <a:gd name="T76" fmla="*/ 7 w 169"/>
                  <a:gd name="T77" fmla="*/ 47 h 117"/>
                  <a:gd name="T78" fmla="*/ 10 w 169"/>
                  <a:gd name="T79" fmla="*/ 41 h 117"/>
                  <a:gd name="T80" fmla="*/ 18 w 169"/>
                  <a:gd name="T81" fmla="*/ 41 h 117"/>
                  <a:gd name="T82" fmla="*/ 33 w 169"/>
                  <a:gd name="T83" fmla="*/ 39 h 117"/>
                  <a:gd name="T84" fmla="*/ 19 w 169"/>
                  <a:gd name="T85" fmla="*/ 34 h 117"/>
                  <a:gd name="T86" fmla="*/ 8 w 169"/>
                  <a:gd name="T87" fmla="*/ 20 h 117"/>
                  <a:gd name="T88" fmla="*/ 26 w 169"/>
                  <a:gd name="T89" fmla="*/ 9 h 117"/>
                  <a:gd name="T90" fmla="*/ 35 w 169"/>
                  <a:gd name="T91" fmla="*/ 6 h 117"/>
                  <a:gd name="T92" fmla="*/ 50 w 169"/>
                  <a:gd name="T93" fmla="*/ 1 h 117"/>
                  <a:gd name="T94" fmla="*/ 56 w 169"/>
                  <a:gd name="T95" fmla="*/ 4 h 117"/>
                  <a:gd name="T96" fmla="*/ 67 w 169"/>
                  <a:gd name="T97" fmla="*/ 5 h 117"/>
                  <a:gd name="T98" fmla="*/ 83 w 169"/>
                  <a:gd name="T99" fmla="*/ 7 h 117"/>
                  <a:gd name="T100" fmla="*/ 107 w 169"/>
                  <a:gd name="T101" fmla="*/ 11 h 117"/>
                  <a:gd name="T102" fmla="*/ 118 w 169"/>
                  <a:gd name="T103" fmla="*/ 81 h 117"/>
                  <a:gd name="T104" fmla="*/ 128 w 169"/>
                  <a:gd name="T105" fmla="*/ 82 h 117"/>
                  <a:gd name="T106" fmla="*/ 139 w 169"/>
                  <a:gd name="T107" fmla="*/ 86 h 117"/>
                  <a:gd name="T108" fmla="*/ 162 w 169"/>
                  <a:gd name="T109"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 h="117">
                    <a:moveTo>
                      <a:pt x="167" y="111"/>
                    </a:moveTo>
                    <a:cubicBezTo>
                      <a:pt x="166" y="112"/>
                      <a:pt x="169" y="113"/>
                      <a:pt x="167" y="115"/>
                    </a:cubicBezTo>
                    <a:cubicBezTo>
                      <a:pt x="167" y="115"/>
                      <a:pt x="166" y="116"/>
                      <a:pt x="164" y="117"/>
                    </a:cubicBezTo>
                    <a:cubicBezTo>
                      <a:pt x="164" y="117"/>
                      <a:pt x="164" y="116"/>
                      <a:pt x="164" y="116"/>
                    </a:cubicBezTo>
                    <a:cubicBezTo>
                      <a:pt x="165" y="115"/>
                      <a:pt x="163" y="117"/>
                      <a:pt x="163" y="116"/>
                    </a:cubicBezTo>
                    <a:cubicBezTo>
                      <a:pt x="163" y="115"/>
                      <a:pt x="163" y="113"/>
                      <a:pt x="162" y="113"/>
                    </a:cubicBezTo>
                    <a:cubicBezTo>
                      <a:pt x="161" y="113"/>
                      <a:pt x="161" y="115"/>
                      <a:pt x="160" y="114"/>
                    </a:cubicBezTo>
                    <a:cubicBezTo>
                      <a:pt x="159" y="113"/>
                      <a:pt x="158" y="112"/>
                      <a:pt x="158" y="113"/>
                    </a:cubicBezTo>
                    <a:cubicBezTo>
                      <a:pt x="158" y="114"/>
                      <a:pt x="158" y="116"/>
                      <a:pt x="157" y="116"/>
                    </a:cubicBezTo>
                    <a:cubicBezTo>
                      <a:pt x="156" y="115"/>
                      <a:pt x="155" y="114"/>
                      <a:pt x="155" y="115"/>
                    </a:cubicBezTo>
                    <a:cubicBezTo>
                      <a:pt x="154" y="116"/>
                      <a:pt x="155" y="117"/>
                      <a:pt x="153" y="116"/>
                    </a:cubicBezTo>
                    <a:cubicBezTo>
                      <a:pt x="152" y="115"/>
                      <a:pt x="154" y="113"/>
                      <a:pt x="153" y="112"/>
                    </a:cubicBezTo>
                    <a:cubicBezTo>
                      <a:pt x="152" y="111"/>
                      <a:pt x="151" y="109"/>
                      <a:pt x="152" y="109"/>
                    </a:cubicBezTo>
                    <a:cubicBezTo>
                      <a:pt x="154" y="108"/>
                      <a:pt x="155" y="112"/>
                      <a:pt x="156" y="110"/>
                    </a:cubicBezTo>
                    <a:cubicBezTo>
                      <a:pt x="157" y="109"/>
                      <a:pt x="158" y="109"/>
                      <a:pt x="158" y="108"/>
                    </a:cubicBezTo>
                    <a:cubicBezTo>
                      <a:pt x="159" y="107"/>
                      <a:pt x="156" y="104"/>
                      <a:pt x="155" y="104"/>
                    </a:cubicBezTo>
                    <a:cubicBezTo>
                      <a:pt x="154" y="104"/>
                      <a:pt x="154" y="106"/>
                      <a:pt x="155" y="106"/>
                    </a:cubicBezTo>
                    <a:cubicBezTo>
                      <a:pt x="156" y="106"/>
                      <a:pt x="158" y="108"/>
                      <a:pt x="157" y="108"/>
                    </a:cubicBezTo>
                    <a:cubicBezTo>
                      <a:pt x="156" y="109"/>
                      <a:pt x="154" y="107"/>
                      <a:pt x="153" y="105"/>
                    </a:cubicBezTo>
                    <a:cubicBezTo>
                      <a:pt x="153" y="104"/>
                      <a:pt x="151" y="108"/>
                      <a:pt x="150" y="106"/>
                    </a:cubicBezTo>
                    <a:cubicBezTo>
                      <a:pt x="150" y="104"/>
                      <a:pt x="149" y="108"/>
                      <a:pt x="148" y="108"/>
                    </a:cubicBezTo>
                    <a:cubicBezTo>
                      <a:pt x="148" y="108"/>
                      <a:pt x="147" y="104"/>
                      <a:pt x="148" y="103"/>
                    </a:cubicBezTo>
                    <a:cubicBezTo>
                      <a:pt x="149" y="102"/>
                      <a:pt x="150" y="103"/>
                      <a:pt x="150" y="102"/>
                    </a:cubicBezTo>
                    <a:cubicBezTo>
                      <a:pt x="150" y="101"/>
                      <a:pt x="152" y="101"/>
                      <a:pt x="152" y="99"/>
                    </a:cubicBezTo>
                    <a:cubicBezTo>
                      <a:pt x="151" y="97"/>
                      <a:pt x="150" y="95"/>
                      <a:pt x="149" y="96"/>
                    </a:cubicBezTo>
                    <a:cubicBezTo>
                      <a:pt x="149" y="97"/>
                      <a:pt x="151" y="99"/>
                      <a:pt x="149" y="100"/>
                    </a:cubicBezTo>
                    <a:cubicBezTo>
                      <a:pt x="148" y="101"/>
                      <a:pt x="147" y="102"/>
                      <a:pt x="147" y="102"/>
                    </a:cubicBezTo>
                    <a:cubicBezTo>
                      <a:pt x="146" y="101"/>
                      <a:pt x="147" y="99"/>
                      <a:pt x="146" y="98"/>
                    </a:cubicBezTo>
                    <a:cubicBezTo>
                      <a:pt x="145" y="98"/>
                      <a:pt x="145" y="100"/>
                      <a:pt x="145" y="101"/>
                    </a:cubicBezTo>
                    <a:cubicBezTo>
                      <a:pt x="146" y="103"/>
                      <a:pt x="147" y="106"/>
                      <a:pt x="146" y="106"/>
                    </a:cubicBezTo>
                    <a:cubicBezTo>
                      <a:pt x="145" y="106"/>
                      <a:pt x="145" y="104"/>
                      <a:pt x="144" y="104"/>
                    </a:cubicBezTo>
                    <a:cubicBezTo>
                      <a:pt x="143" y="103"/>
                      <a:pt x="144" y="101"/>
                      <a:pt x="143" y="101"/>
                    </a:cubicBezTo>
                    <a:cubicBezTo>
                      <a:pt x="141" y="100"/>
                      <a:pt x="139" y="98"/>
                      <a:pt x="139" y="96"/>
                    </a:cubicBezTo>
                    <a:cubicBezTo>
                      <a:pt x="139" y="95"/>
                      <a:pt x="142" y="95"/>
                      <a:pt x="142" y="96"/>
                    </a:cubicBezTo>
                    <a:cubicBezTo>
                      <a:pt x="142" y="96"/>
                      <a:pt x="145" y="98"/>
                      <a:pt x="145" y="96"/>
                    </a:cubicBezTo>
                    <a:cubicBezTo>
                      <a:pt x="146" y="94"/>
                      <a:pt x="146" y="92"/>
                      <a:pt x="145" y="90"/>
                    </a:cubicBezTo>
                    <a:cubicBezTo>
                      <a:pt x="144" y="89"/>
                      <a:pt x="142" y="87"/>
                      <a:pt x="143" y="90"/>
                    </a:cubicBezTo>
                    <a:cubicBezTo>
                      <a:pt x="144" y="93"/>
                      <a:pt x="145" y="96"/>
                      <a:pt x="143" y="94"/>
                    </a:cubicBezTo>
                    <a:cubicBezTo>
                      <a:pt x="141" y="92"/>
                      <a:pt x="142" y="94"/>
                      <a:pt x="139" y="92"/>
                    </a:cubicBezTo>
                    <a:cubicBezTo>
                      <a:pt x="137" y="90"/>
                      <a:pt x="140" y="96"/>
                      <a:pt x="137" y="94"/>
                    </a:cubicBezTo>
                    <a:cubicBezTo>
                      <a:pt x="134" y="93"/>
                      <a:pt x="133" y="91"/>
                      <a:pt x="132" y="90"/>
                    </a:cubicBezTo>
                    <a:cubicBezTo>
                      <a:pt x="130" y="89"/>
                      <a:pt x="128" y="88"/>
                      <a:pt x="126" y="87"/>
                    </a:cubicBezTo>
                    <a:cubicBezTo>
                      <a:pt x="125" y="87"/>
                      <a:pt x="123" y="87"/>
                      <a:pt x="124" y="86"/>
                    </a:cubicBezTo>
                    <a:cubicBezTo>
                      <a:pt x="125" y="85"/>
                      <a:pt x="127" y="84"/>
                      <a:pt x="125" y="83"/>
                    </a:cubicBezTo>
                    <a:cubicBezTo>
                      <a:pt x="124" y="82"/>
                      <a:pt x="123" y="85"/>
                      <a:pt x="120" y="85"/>
                    </a:cubicBezTo>
                    <a:cubicBezTo>
                      <a:pt x="117" y="84"/>
                      <a:pt x="117" y="82"/>
                      <a:pt x="116" y="82"/>
                    </a:cubicBezTo>
                    <a:cubicBezTo>
                      <a:pt x="115" y="82"/>
                      <a:pt x="109" y="83"/>
                      <a:pt x="107" y="83"/>
                    </a:cubicBezTo>
                    <a:cubicBezTo>
                      <a:pt x="104" y="82"/>
                      <a:pt x="102" y="82"/>
                      <a:pt x="102" y="81"/>
                    </a:cubicBezTo>
                    <a:cubicBezTo>
                      <a:pt x="102" y="80"/>
                      <a:pt x="102" y="79"/>
                      <a:pt x="101" y="80"/>
                    </a:cubicBezTo>
                    <a:cubicBezTo>
                      <a:pt x="100" y="81"/>
                      <a:pt x="99" y="82"/>
                      <a:pt x="98" y="81"/>
                    </a:cubicBezTo>
                    <a:cubicBezTo>
                      <a:pt x="97" y="79"/>
                      <a:pt x="96" y="80"/>
                      <a:pt x="95" y="81"/>
                    </a:cubicBezTo>
                    <a:cubicBezTo>
                      <a:pt x="93" y="82"/>
                      <a:pt x="92" y="80"/>
                      <a:pt x="94" y="80"/>
                    </a:cubicBezTo>
                    <a:cubicBezTo>
                      <a:pt x="96" y="79"/>
                      <a:pt x="98" y="79"/>
                      <a:pt x="96" y="78"/>
                    </a:cubicBezTo>
                    <a:cubicBezTo>
                      <a:pt x="94" y="77"/>
                      <a:pt x="93" y="79"/>
                      <a:pt x="93" y="77"/>
                    </a:cubicBezTo>
                    <a:cubicBezTo>
                      <a:pt x="92" y="76"/>
                      <a:pt x="90" y="77"/>
                      <a:pt x="89" y="76"/>
                    </a:cubicBezTo>
                    <a:cubicBezTo>
                      <a:pt x="88" y="76"/>
                      <a:pt x="87" y="75"/>
                      <a:pt x="87" y="76"/>
                    </a:cubicBezTo>
                    <a:cubicBezTo>
                      <a:pt x="87" y="78"/>
                      <a:pt x="85" y="77"/>
                      <a:pt x="86" y="79"/>
                    </a:cubicBezTo>
                    <a:cubicBezTo>
                      <a:pt x="86" y="80"/>
                      <a:pt x="89" y="81"/>
                      <a:pt x="88" y="81"/>
                    </a:cubicBezTo>
                    <a:cubicBezTo>
                      <a:pt x="86" y="82"/>
                      <a:pt x="88" y="83"/>
                      <a:pt x="87" y="83"/>
                    </a:cubicBezTo>
                    <a:cubicBezTo>
                      <a:pt x="87" y="84"/>
                      <a:pt x="84" y="82"/>
                      <a:pt x="81" y="84"/>
                    </a:cubicBezTo>
                    <a:cubicBezTo>
                      <a:pt x="78" y="85"/>
                      <a:pt x="75" y="88"/>
                      <a:pt x="73" y="88"/>
                    </a:cubicBezTo>
                    <a:cubicBezTo>
                      <a:pt x="70" y="88"/>
                      <a:pt x="69" y="88"/>
                      <a:pt x="71" y="87"/>
                    </a:cubicBezTo>
                    <a:cubicBezTo>
                      <a:pt x="72" y="87"/>
                      <a:pt x="74" y="85"/>
                      <a:pt x="72" y="85"/>
                    </a:cubicBezTo>
                    <a:cubicBezTo>
                      <a:pt x="71" y="85"/>
                      <a:pt x="71" y="84"/>
                      <a:pt x="72" y="82"/>
                    </a:cubicBezTo>
                    <a:cubicBezTo>
                      <a:pt x="73" y="80"/>
                      <a:pt x="72" y="80"/>
                      <a:pt x="74" y="78"/>
                    </a:cubicBezTo>
                    <a:cubicBezTo>
                      <a:pt x="76" y="76"/>
                      <a:pt x="76" y="76"/>
                      <a:pt x="78" y="77"/>
                    </a:cubicBezTo>
                    <a:cubicBezTo>
                      <a:pt x="80" y="78"/>
                      <a:pt x="81" y="76"/>
                      <a:pt x="78" y="75"/>
                    </a:cubicBezTo>
                    <a:cubicBezTo>
                      <a:pt x="76" y="75"/>
                      <a:pt x="77" y="74"/>
                      <a:pt x="76" y="74"/>
                    </a:cubicBezTo>
                    <a:cubicBezTo>
                      <a:pt x="74" y="75"/>
                      <a:pt x="73" y="77"/>
                      <a:pt x="72" y="77"/>
                    </a:cubicBezTo>
                    <a:cubicBezTo>
                      <a:pt x="71" y="77"/>
                      <a:pt x="71" y="78"/>
                      <a:pt x="70" y="80"/>
                    </a:cubicBezTo>
                    <a:cubicBezTo>
                      <a:pt x="68" y="81"/>
                      <a:pt x="67" y="81"/>
                      <a:pt x="67" y="83"/>
                    </a:cubicBezTo>
                    <a:cubicBezTo>
                      <a:pt x="67" y="84"/>
                      <a:pt x="65" y="85"/>
                      <a:pt x="64" y="85"/>
                    </a:cubicBezTo>
                    <a:cubicBezTo>
                      <a:pt x="63" y="85"/>
                      <a:pt x="60" y="88"/>
                      <a:pt x="60" y="88"/>
                    </a:cubicBezTo>
                    <a:cubicBezTo>
                      <a:pt x="61" y="89"/>
                      <a:pt x="64" y="89"/>
                      <a:pt x="64" y="90"/>
                    </a:cubicBezTo>
                    <a:cubicBezTo>
                      <a:pt x="64" y="91"/>
                      <a:pt x="63" y="92"/>
                      <a:pt x="62" y="92"/>
                    </a:cubicBezTo>
                    <a:cubicBezTo>
                      <a:pt x="60" y="93"/>
                      <a:pt x="61" y="95"/>
                      <a:pt x="60" y="96"/>
                    </a:cubicBezTo>
                    <a:cubicBezTo>
                      <a:pt x="59" y="96"/>
                      <a:pt x="58" y="96"/>
                      <a:pt x="57" y="97"/>
                    </a:cubicBezTo>
                    <a:cubicBezTo>
                      <a:pt x="55" y="98"/>
                      <a:pt x="53" y="100"/>
                      <a:pt x="52" y="100"/>
                    </a:cubicBezTo>
                    <a:cubicBezTo>
                      <a:pt x="51" y="100"/>
                      <a:pt x="51" y="102"/>
                      <a:pt x="50" y="102"/>
                    </a:cubicBezTo>
                    <a:cubicBezTo>
                      <a:pt x="49" y="102"/>
                      <a:pt x="43" y="105"/>
                      <a:pt x="42" y="107"/>
                    </a:cubicBezTo>
                    <a:cubicBezTo>
                      <a:pt x="42" y="108"/>
                      <a:pt x="42" y="109"/>
                      <a:pt x="40" y="109"/>
                    </a:cubicBezTo>
                    <a:cubicBezTo>
                      <a:pt x="37" y="110"/>
                      <a:pt x="37" y="111"/>
                      <a:pt x="36" y="111"/>
                    </a:cubicBezTo>
                    <a:cubicBezTo>
                      <a:pt x="35" y="111"/>
                      <a:pt x="33" y="111"/>
                      <a:pt x="33" y="111"/>
                    </a:cubicBezTo>
                    <a:cubicBezTo>
                      <a:pt x="32" y="112"/>
                      <a:pt x="30" y="113"/>
                      <a:pt x="29" y="112"/>
                    </a:cubicBezTo>
                    <a:cubicBezTo>
                      <a:pt x="28" y="112"/>
                      <a:pt x="28" y="111"/>
                      <a:pt x="27" y="113"/>
                    </a:cubicBezTo>
                    <a:cubicBezTo>
                      <a:pt x="27" y="114"/>
                      <a:pt x="23" y="116"/>
                      <a:pt x="22" y="115"/>
                    </a:cubicBezTo>
                    <a:cubicBezTo>
                      <a:pt x="21" y="114"/>
                      <a:pt x="25" y="113"/>
                      <a:pt x="25" y="111"/>
                    </a:cubicBezTo>
                    <a:cubicBezTo>
                      <a:pt x="26" y="108"/>
                      <a:pt x="32" y="111"/>
                      <a:pt x="32" y="110"/>
                    </a:cubicBezTo>
                    <a:cubicBezTo>
                      <a:pt x="33" y="109"/>
                      <a:pt x="37" y="104"/>
                      <a:pt x="39" y="104"/>
                    </a:cubicBezTo>
                    <a:cubicBezTo>
                      <a:pt x="42" y="104"/>
                      <a:pt x="43" y="100"/>
                      <a:pt x="45" y="99"/>
                    </a:cubicBezTo>
                    <a:cubicBezTo>
                      <a:pt x="46" y="99"/>
                      <a:pt x="44" y="95"/>
                      <a:pt x="46" y="93"/>
                    </a:cubicBezTo>
                    <a:cubicBezTo>
                      <a:pt x="48" y="91"/>
                      <a:pt x="49" y="89"/>
                      <a:pt x="46" y="90"/>
                    </a:cubicBezTo>
                    <a:cubicBezTo>
                      <a:pt x="43" y="92"/>
                      <a:pt x="42" y="91"/>
                      <a:pt x="42" y="90"/>
                    </a:cubicBezTo>
                    <a:cubicBezTo>
                      <a:pt x="41" y="89"/>
                      <a:pt x="40" y="90"/>
                      <a:pt x="40" y="92"/>
                    </a:cubicBezTo>
                    <a:cubicBezTo>
                      <a:pt x="40" y="94"/>
                      <a:pt x="39" y="94"/>
                      <a:pt x="37" y="91"/>
                    </a:cubicBezTo>
                    <a:cubicBezTo>
                      <a:pt x="35" y="89"/>
                      <a:pt x="31" y="90"/>
                      <a:pt x="31" y="91"/>
                    </a:cubicBezTo>
                    <a:cubicBezTo>
                      <a:pt x="31" y="92"/>
                      <a:pt x="26" y="93"/>
                      <a:pt x="26" y="91"/>
                    </a:cubicBezTo>
                    <a:cubicBezTo>
                      <a:pt x="26" y="90"/>
                      <a:pt x="26" y="88"/>
                      <a:pt x="27" y="87"/>
                    </a:cubicBezTo>
                    <a:cubicBezTo>
                      <a:pt x="28" y="86"/>
                      <a:pt x="26" y="83"/>
                      <a:pt x="25" y="82"/>
                    </a:cubicBezTo>
                    <a:cubicBezTo>
                      <a:pt x="24" y="81"/>
                      <a:pt x="25" y="84"/>
                      <a:pt x="23" y="84"/>
                    </a:cubicBezTo>
                    <a:cubicBezTo>
                      <a:pt x="21" y="84"/>
                      <a:pt x="19" y="86"/>
                      <a:pt x="18" y="85"/>
                    </a:cubicBezTo>
                    <a:cubicBezTo>
                      <a:pt x="16" y="84"/>
                      <a:pt x="14" y="80"/>
                      <a:pt x="12" y="80"/>
                    </a:cubicBezTo>
                    <a:cubicBezTo>
                      <a:pt x="10" y="79"/>
                      <a:pt x="14" y="77"/>
                      <a:pt x="12" y="76"/>
                    </a:cubicBezTo>
                    <a:cubicBezTo>
                      <a:pt x="10" y="74"/>
                      <a:pt x="11" y="76"/>
                      <a:pt x="8" y="73"/>
                    </a:cubicBezTo>
                    <a:cubicBezTo>
                      <a:pt x="6" y="70"/>
                      <a:pt x="10" y="73"/>
                      <a:pt x="10" y="69"/>
                    </a:cubicBezTo>
                    <a:cubicBezTo>
                      <a:pt x="11" y="66"/>
                      <a:pt x="15" y="67"/>
                      <a:pt x="15" y="66"/>
                    </a:cubicBezTo>
                    <a:cubicBezTo>
                      <a:pt x="15" y="64"/>
                      <a:pt x="14" y="61"/>
                      <a:pt x="17" y="61"/>
                    </a:cubicBezTo>
                    <a:cubicBezTo>
                      <a:pt x="19" y="61"/>
                      <a:pt x="20" y="64"/>
                      <a:pt x="22" y="63"/>
                    </a:cubicBezTo>
                    <a:cubicBezTo>
                      <a:pt x="24" y="62"/>
                      <a:pt x="23" y="59"/>
                      <a:pt x="24" y="59"/>
                    </a:cubicBezTo>
                    <a:cubicBezTo>
                      <a:pt x="26" y="59"/>
                      <a:pt x="28" y="61"/>
                      <a:pt x="30" y="59"/>
                    </a:cubicBezTo>
                    <a:cubicBezTo>
                      <a:pt x="32" y="57"/>
                      <a:pt x="30" y="54"/>
                      <a:pt x="29" y="53"/>
                    </a:cubicBezTo>
                    <a:cubicBezTo>
                      <a:pt x="28" y="52"/>
                      <a:pt x="33" y="52"/>
                      <a:pt x="30" y="50"/>
                    </a:cubicBezTo>
                    <a:cubicBezTo>
                      <a:pt x="28" y="48"/>
                      <a:pt x="24" y="52"/>
                      <a:pt x="23" y="53"/>
                    </a:cubicBezTo>
                    <a:cubicBezTo>
                      <a:pt x="22" y="54"/>
                      <a:pt x="20" y="52"/>
                      <a:pt x="19" y="52"/>
                    </a:cubicBezTo>
                    <a:cubicBezTo>
                      <a:pt x="17" y="52"/>
                      <a:pt x="12" y="54"/>
                      <a:pt x="10" y="52"/>
                    </a:cubicBezTo>
                    <a:cubicBezTo>
                      <a:pt x="7" y="51"/>
                      <a:pt x="8" y="50"/>
                      <a:pt x="6" y="49"/>
                    </a:cubicBezTo>
                    <a:cubicBezTo>
                      <a:pt x="5" y="49"/>
                      <a:pt x="9" y="47"/>
                      <a:pt x="7" y="47"/>
                    </a:cubicBezTo>
                    <a:cubicBezTo>
                      <a:pt x="5" y="47"/>
                      <a:pt x="0" y="46"/>
                      <a:pt x="1" y="45"/>
                    </a:cubicBezTo>
                    <a:cubicBezTo>
                      <a:pt x="1" y="43"/>
                      <a:pt x="5" y="42"/>
                      <a:pt x="7" y="41"/>
                    </a:cubicBezTo>
                    <a:cubicBezTo>
                      <a:pt x="9" y="40"/>
                      <a:pt x="10" y="42"/>
                      <a:pt x="10" y="41"/>
                    </a:cubicBezTo>
                    <a:cubicBezTo>
                      <a:pt x="11" y="39"/>
                      <a:pt x="10" y="40"/>
                      <a:pt x="13" y="38"/>
                    </a:cubicBezTo>
                    <a:cubicBezTo>
                      <a:pt x="16" y="36"/>
                      <a:pt x="18" y="37"/>
                      <a:pt x="18" y="38"/>
                    </a:cubicBezTo>
                    <a:cubicBezTo>
                      <a:pt x="18" y="39"/>
                      <a:pt x="17" y="41"/>
                      <a:pt x="18" y="41"/>
                    </a:cubicBezTo>
                    <a:cubicBezTo>
                      <a:pt x="20" y="41"/>
                      <a:pt x="23" y="40"/>
                      <a:pt x="24" y="41"/>
                    </a:cubicBezTo>
                    <a:cubicBezTo>
                      <a:pt x="25" y="42"/>
                      <a:pt x="26" y="42"/>
                      <a:pt x="27" y="40"/>
                    </a:cubicBezTo>
                    <a:cubicBezTo>
                      <a:pt x="29" y="39"/>
                      <a:pt x="33" y="40"/>
                      <a:pt x="33" y="39"/>
                    </a:cubicBezTo>
                    <a:cubicBezTo>
                      <a:pt x="32" y="37"/>
                      <a:pt x="30" y="39"/>
                      <a:pt x="28" y="38"/>
                    </a:cubicBezTo>
                    <a:cubicBezTo>
                      <a:pt x="26" y="37"/>
                      <a:pt x="29" y="34"/>
                      <a:pt x="27" y="34"/>
                    </a:cubicBezTo>
                    <a:cubicBezTo>
                      <a:pt x="25" y="34"/>
                      <a:pt x="20" y="35"/>
                      <a:pt x="19" y="34"/>
                    </a:cubicBezTo>
                    <a:cubicBezTo>
                      <a:pt x="19" y="33"/>
                      <a:pt x="16" y="27"/>
                      <a:pt x="12" y="26"/>
                    </a:cubicBezTo>
                    <a:cubicBezTo>
                      <a:pt x="8" y="25"/>
                      <a:pt x="7" y="24"/>
                      <a:pt x="7" y="23"/>
                    </a:cubicBezTo>
                    <a:cubicBezTo>
                      <a:pt x="8" y="22"/>
                      <a:pt x="7" y="20"/>
                      <a:pt x="8" y="20"/>
                    </a:cubicBezTo>
                    <a:cubicBezTo>
                      <a:pt x="10" y="20"/>
                      <a:pt x="17" y="21"/>
                      <a:pt x="19" y="18"/>
                    </a:cubicBezTo>
                    <a:cubicBezTo>
                      <a:pt x="22" y="15"/>
                      <a:pt x="20" y="15"/>
                      <a:pt x="21" y="14"/>
                    </a:cubicBezTo>
                    <a:cubicBezTo>
                      <a:pt x="22" y="13"/>
                      <a:pt x="25" y="9"/>
                      <a:pt x="26" y="9"/>
                    </a:cubicBezTo>
                    <a:cubicBezTo>
                      <a:pt x="27" y="10"/>
                      <a:pt x="31" y="10"/>
                      <a:pt x="33" y="8"/>
                    </a:cubicBezTo>
                    <a:cubicBezTo>
                      <a:pt x="34" y="7"/>
                      <a:pt x="35" y="10"/>
                      <a:pt x="36" y="9"/>
                    </a:cubicBezTo>
                    <a:cubicBezTo>
                      <a:pt x="37" y="7"/>
                      <a:pt x="35" y="7"/>
                      <a:pt x="35" y="6"/>
                    </a:cubicBezTo>
                    <a:cubicBezTo>
                      <a:pt x="35" y="5"/>
                      <a:pt x="37" y="5"/>
                      <a:pt x="39" y="5"/>
                    </a:cubicBezTo>
                    <a:cubicBezTo>
                      <a:pt x="41" y="5"/>
                      <a:pt x="44" y="5"/>
                      <a:pt x="46" y="4"/>
                    </a:cubicBezTo>
                    <a:cubicBezTo>
                      <a:pt x="48" y="2"/>
                      <a:pt x="50" y="0"/>
                      <a:pt x="50" y="1"/>
                    </a:cubicBezTo>
                    <a:cubicBezTo>
                      <a:pt x="51" y="1"/>
                      <a:pt x="54" y="1"/>
                      <a:pt x="54" y="2"/>
                    </a:cubicBezTo>
                    <a:cubicBezTo>
                      <a:pt x="54" y="3"/>
                      <a:pt x="51" y="4"/>
                      <a:pt x="52" y="4"/>
                    </a:cubicBezTo>
                    <a:cubicBezTo>
                      <a:pt x="53" y="5"/>
                      <a:pt x="55" y="5"/>
                      <a:pt x="56" y="4"/>
                    </a:cubicBezTo>
                    <a:cubicBezTo>
                      <a:pt x="56" y="3"/>
                      <a:pt x="58" y="2"/>
                      <a:pt x="58" y="3"/>
                    </a:cubicBezTo>
                    <a:cubicBezTo>
                      <a:pt x="58" y="4"/>
                      <a:pt x="58" y="5"/>
                      <a:pt x="60" y="5"/>
                    </a:cubicBezTo>
                    <a:cubicBezTo>
                      <a:pt x="62" y="5"/>
                      <a:pt x="67" y="3"/>
                      <a:pt x="67" y="5"/>
                    </a:cubicBezTo>
                    <a:cubicBezTo>
                      <a:pt x="68" y="6"/>
                      <a:pt x="67" y="7"/>
                      <a:pt x="69" y="7"/>
                    </a:cubicBezTo>
                    <a:cubicBezTo>
                      <a:pt x="71" y="7"/>
                      <a:pt x="70" y="9"/>
                      <a:pt x="72" y="8"/>
                    </a:cubicBezTo>
                    <a:cubicBezTo>
                      <a:pt x="73" y="8"/>
                      <a:pt x="79" y="7"/>
                      <a:pt x="83" y="7"/>
                    </a:cubicBezTo>
                    <a:cubicBezTo>
                      <a:pt x="87" y="8"/>
                      <a:pt x="89" y="11"/>
                      <a:pt x="92" y="10"/>
                    </a:cubicBezTo>
                    <a:cubicBezTo>
                      <a:pt x="95" y="10"/>
                      <a:pt x="97" y="10"/>
                      <a:pt x="99" y="11"/>
                    </a:cubicBezTo>
                    <a:cubicBezTo>
                      <a:pt x="100" y="12"/>
                      <a:pt x="105" y="11"/>
                      <a:pt x="107" y="11"/>
                    </a:cubicBezTo>
                    <a:cubicBezTo>
                      <a:pt x="109" y="10"/>
                      <a:pt x="114" y="12"/>
                      <a:pt x="116" y="13"/>
                    </a:cubicBezTo>
                    <a:cubicBezTo>
                      <a:pt x="117" y="14"/>
                      <a:pt x="118" y="14"/>
                      <a:pt x="118" y="14"/>
                    </a:cubicBezTo>
                    <a:cubicBezTo>
                      <a:pt x="118" y="81"/>
                      <a:pt x="118" y="81"/>
                      <a:pt x="118" y="81"/>
                    </a:cubicBezTo>
                    <a:cubicBezTo>
                      <a:pt x="118" y="81"/>
                      <a:pt x="120" y="82"/>
                      <a:pt x="121" y="81"/>
                    </a:cubicBezTo>
                    <a:cubicBezTo>
                      <a:pt x="121" y="80"/>
                      <a:pt x="122" y="81"/>
                      <a:pt x="125" y="80"/>
                    </a:cubicBezTo>
                    <a:cubicBezTo>
                      <a:pt x="127" y="79"/>
                      <a:pt x="128" y="81"/>
                      <a:pt x="128" y="82"/>
                    </a:cubicBezTo>
                    <a:cubicBezTo>
                      <a:pt x="128" y="84"/>
                      <a:pt x="131" y="85"/>
                      <a:pt x="132" y="87"/>
                    </a:cubicBezTo>
                    <a:cubicBezTo>
                      <a:pt x="133" y="89"/>
                      <a:pt x="134" y="90"/>
                      <a:pt x="135" y="89"/>
                    </a:cubicBezTo>
                    <a:cubicBezTo>
                      <a:pt x="137" y="88"/>
                      <a:pt x="139" y="88"/>
                      <a:pt x="139" y="86"/>
                    </a:cubicBezTo>
                    <a:cubicBezTo>
                      <a:pt x="139" y="84"/>
                      <a:pt x="145" y="84"/>
                      <a:pt x="145" y="86"/>
                    </a:cubicBezTo>
                    <a:cubicBezTo>
                      <a:pt x="145" y="88"/>
                      <a:pt x="151" y="91"/>
                      <a:pt x="155" y="97"/>
                    </a:cubicBezTo>
                    <a:cubicBezTo>
                      <a:pt x="158" y="103"/>
                      <a:pt x="157" y="104"/>
                      <a:pt x="162" y="106"/>
                    </a:cubicBezTo>
                    <a:cubicBezTo>
                      <a:pt x="167" y="108"/>
                      <a:pt x="167" y="109"/>
                      <a:pt x="167" y="111"/>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87" name="Freeform 627"/>
              <p:cNvSpPr>
                <a:spLocks/>
              </p:cNvSpPr>
              <p:nvPr/>
            </p:nvSpPr>
            <p:spPr bwMode="auto">
              <a:xfrm>
                <a:off x="-5068" y="1889"/>
                <a:ext cx="37" cy="43"/>
              </a:xfrm>
              <a:custGeom>
                <a:avLst/>
                <a:gdLst>
                  <a:gd name="T0" fmla="*/ 8 w 11"/>
                  <a:gd name="T1" fmla="*/ 5 h 13"/>
                  <a:gd name="T2" fmla="*/ 10 w 11"/>
                  <a:gd name="T3" fmla="*/ 12 h 13"/>
                  <a:gd name="T4" fmla="*/ 3 w 11"/>
                  <a:gd name="T5" fmla="*/ 2 h 13"/>
                  <a:gd name="T6" fmla="*/ 8 w 11"/>
                  <a:gd name="T7" fmla="*/ 5 h 13"/>
                </a:gdLst>
                <a:ahLst/>
                <a:cxnLst>
                  <a:cxn ang="0">
                    <a:pos x="T0" y="T1"/>
                  </a:cxn>
                  <a:cxn ang="0">
                    <a:pos x="T2" y="T3"/>
                  </a:cxn>
                  <a:cxn ang="0">
                    <a:pos x="T4" y="T5"/>
                  </a:cxn>
                  <a:cxn ang="0">
                    <a:pos x="T6" y="T7"/>
                  </a:cxn>
                </a:cxnLst>
                <a:rect l="0" t="0" r="r" b="b"/>
                <a:pathLst>
                  <a:path w="11" h="13">
                    <a:moveTo>
                      <a:pt x="8" y="5"/>
                    </a:moveTo>
                    <a:cubicBezTo>
                      <a:pt x="8" y="7"/>
                      <a:pt x="11" y="11"/>
                      <a:pt x="10" y="12"/>
                    </a:cubicBezTo>
                    <a:cubicBezTo>
                      <a:pt x="8" y="13"/>
                      <a:pt x="0" y="4"/>
                      <a:pt x="3" y="2"/>
                    </a:cubicBezTo>
                    <a:cubicBezTo>
                      <a:pt x="7" y="0"/>
                      <a:pt x="8" y="2"/>
                      <a:pt x="8" y="5"/>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88" name="Freeform 628"/>
              <p:cNvSpPr>
                <a:spLocks/>
              </p:cNvSpPr>
              <p:nvPr/>
            </p:nvSpPr>
            <p:spPr bwMode="auto">
              <a:xfrm>
                <a:off x="-5374" y="1799"/>
                <a:ext cx="43" cy="40"/>
              </a:xfrm>
              <a:custGeom>
                <a:avLst/>
                <a:gdLst>
                  <a:gd name="T0" fmla="*/ 11 w 13"/>
                  <a:gd name="T1" fmla="*/ 1 h 12"/>
                  <a:gd name="T2" fmla="*/ 12 w 13"/>
                  <a:gd name="T3" fmla="*/ 3 h 12"/>
                  <a:gd name="T4" fmla="*/ 9 w 13"/>
                  <a:gd name="T5" fmla="*/ 5 h 12"/>
                  <a:gd name="T6" fmla="*/ 10 w 13"/>
                  <a:gd name="T7" fmla="*/ 7 h 12"/>
                  <a:gd name="T8" fmla="*/ 5 w 13"/>
                  <a:gd name="T9" fmla="*/ 11 h 12"/>
                  <a:gd name="T10" fmla="*/ 2 w 13"/>
                  <a:gd name="T11" fmla="*/ 11 h 12"/>
                  <a:gd name="T12" fmla="*/ 0 w 13"/>
                  <a:gd name="T13" fmla="*/ 8 h 12"/>
                  <a:gd name="T14" fmla="*/ 4 w 13"/>
                  <a:gd name="T15" fmla="*/ 7 h 12"/>
                  <a:gd name="T16" fmla="*/ 7 w 13"/>
                  <a:gd name="T17" fmla="*/ 2 h 12"/>
                  <a:gd name="T18" fmla="*/ 11 w 13"/>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11" y="1"/>
                    </a:moveTo>
                    <a:cubicBezTo>
                      <a:pt x="11" y="2"/>
                      <a:pt x="13" y="3"/>
                      <a:pt x="12" y="3"/>
                    </a:cubicBezTo>
                    <a:cubicBezTo>
                      <a:pt x="11" y="4"/>
                      <a:pt x="9" y="4"/>
                      <a:pt x="9" y="5"/>
                    </a:cubicBezTo>
                    <a:cubicBezTo>
                      <a:pt x="9" y="5"/>
                      <a:pt x="11" y="6"/>
                      <a:pt x="10" y="7"/>
                    </a:cubicBezTo>
                    <a:cubicBezTo>
                      <a:pt x="9" y="9"/>
                      <a:pt x="5" y="11"/>
                      <a:pt x="5" y="11"/>
                    </a:cubicBezTo>
                    <a:cubicBezTo>
                      <a:pt x="4" y="11"/>
                      <a:pt x="4" y="10"/>
                      <a:pt x="2" y="11"/>
                    </a:cubicBezTo>
                    <a:cubicBezTo>
                      <a:pt x="1" y="12"/>
                      <a:pt x="0" y="9"/>
                      <a:pt x="0" y="8"/>
                    </a:cubicBezTo>
                    <a:cubicBezTo>
                      <a:pt x="1" y="7"/>
                      <a:pt x="3" y="8"/>
                      <a:pt x="4" y="7"/>
                    </a:cubicBezTo>
                    <a:cubicBezTo>
                      <a:pt x="4" y="6"/>
                      <a:pt x="6" y="4"/>
                      <a:pt x="7" y="2"/>
                    </a:cubicBezTo>
                    <a:cubicBezTo>
                      <a:pt x="9" y="0"/>
                      <a:pt x="11" y="0"/>
                      <a:pt x="11" y="1"/>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89" name="Freeform 629"/>
              <p:cNvSpPr>
                <a:spLocks/>
              </p:cNvSpPr>
              <p:nvPr/>
            </p:nvSpPr>
            <p:spPr bwMode="auto">
              <a:xfrm>
                <a:off x="-5526" y="1875"/>
                <a:ext cx="33" cy="14"/>
              </a:xfrm>
              <a:custGeom>
                <a:avLst/>
                <a:gdLst>
                  <a:gd name="T0" fmla="*/ 8 w 10"/>
                  <a:gd name="T1" fmla="*/ 1 h 4"/>
                  <a:gd name="T2" fmla="*/ 6 w 10"/>
                  <a:gd name="T3" fmla="*/ 2 h 4"/>
                  <a:gd name="T4" fmla="*/ 2 w 10"/>
                  <a:gd name="T5" fmla="*/ 4 h 4"/>
                  <a:gd name="T6" fmla="*/ 8 w 10"/>
                  <a:gd name="T7" fmla="*/ 1 h 4"/>
                </a:gdLst>
                <a:ahLst/>
                <a:cxnLst>
                  <a:cxn ang="0">
                    <a:pos x="T0" y="T1"/>
                  </a:cxn>
                  <a:cxn ang="0">
                    <a:pos x="T2" y="T3"/>
                  </a:cxn>
                  <a:cxn ang="0">
                    <a:pos x="T4" y="T5"/>
                  </a:cxn>
                  <a:cxn ang="0">
                    <a:pos x="T6" y="T7"/>
                  </a:cxn>
                </a:cxnLst>
                <a:rect l="0" t="0" r="r" b="b"/>
                <a:pathLst>
                  <a:path w="10" h="4">
                    <a:moveTo>
                      <a:pt x="8" y="1"/>
                    </a:moveTo>
                    <a:cubicBezTo>
                      <a:pt x="10" y="2"/>
                      <a:pt x="7" y="2"/>
                      <a:pt x="6" y="2"/>
                    </a:cubicBezTo>
                    <a:cubicBezTo>
                      <a:pt x="4" y="2"/>
                      <a:pt x="3" y="4"/>
                      <a:pt x="2" y="4"/>
                    </a:cubicBezTo>
                    <a:cubicBezTo>
                      <a:pt x="0" y="3"/>
                      <a:pt x="6" y="0"/>
                      <a:pt x="8" y="1"/>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90" name="Freeform 630"/>
              <p:cNvSpPr>
                <a:spLocks/>
              </p:cNvSpPr>
              <p:nvPr/>
            </p:nvSpPr>
            <p:spPr bwMode="auto">
              <a:xfrm>
                <a:off x="-5555" y="1759"/>
                <a:ext cx="26" cy="16"/>
              </a:xfrm>
              <a:custGeom>
                <a:avLst/>
                <a:gdLst>
                  <a:gd name="T0" fmla="*/ 7 w 8"/>
                  <a:gd name="T1" fmla="*/ 2 h 5"/>
                  <a:gd name="T2" fmla="*/ 7 w 8"/>
                  <a:gd name="T3" fmla="*/ 5 h 5"/>
                  <a:gd name="T4" fmla="*/ 0 w 8"/>
                  <a:gd name="T5" fmla="*/ 3 h 5"/>
                  <a:gd name="T6" fmla="*/ 4 w 8"/>
                  <a:gd name="T7" fmla="*/ 2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3"/>
                      <a:pt x="8" y="4"/>
                      <a:pt x="7" y="5"/>
                    </a:cubicBezTo>
                    <a:cubicBezTo>
                      <a:pt x="5" y="5"/>
                      <a:pt x="1" y="4"/>
                      <a:pt x="0" y="3"/>
                    </a:cubicBezTo>
                    <a:cubicBezTo>
                      <a:pt x="0" y="2"/>
                      <a:pt x="4" y="0"/>
                      <a:pt x="4" y="2"/>
                    </a:cubicBezTo>
                    <a:cubicBezTo>
                      <a:pt x="4" y="3"/>
                      <a:pt x="6" y="1"/>
                      <a:pt x="7" y="2"/>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91" name="Freeform 631"/>
              <p:cNvSpPr>
                <a:spLocks/>
              </p:cNvSpPr>
              <p:nvPr/>
            </p:nvSpPr>
            <p:spPr bwMode="auto">
              <a:xfrm>
                <a:off x="-5559" y="1892"/>
                <a:ext cx="17" cy="17"/>
              </a:xfrm>
              <a:custGeom>
                <a:avLst/>
                <a:gdLst>
                  <a:gd name="T0" fmla="*/ 4 w 5"/>
                  <a:gd name="T1" fmla="*/ 1 h 5"/>
                  <a:gd name="T2" fmla="*/ 1 w 5"/>
                  <a:gd name="T3" fmla="*/ 4 h 5"/>
                  <a:gd name="T4" fmla="*/ 4 w 5"/>
                  <a:gd name="T5" fmla="*/ 1 h 5"/>
                </a:gdLst>
                <a:ahLst/>
                <a:cxnLst>
                  <a:cxn ang="0">
                    <a:pos x="T0" y="T1"/>
                  </a:cxn>
                  <a:cxn ang="0">
                    <a:pos x="T2" y="T3"/>
                  </a:cxn>
                  <a:cxn ang="0">
                    <a:pos x="T4" y="T5"/>
                  </a:cxn>
                </a:cxnLst>
                <a:rect l="0" t="0" r="r" b="b"/>
                <a:pathLst>
                  <a:path w="5" h="5">
                    <a:moveTo>
                      <a:pt x="4" y="1"/>
                    </a:moveTo>
                    <a:cubicBezTo>
                      <a:pt x="5" y="2"/>
                      <a:pt x="4" y="3"/>
                      <a:pt x="1" y="4"/>
                    </a:cubicBezTo>
                    <a:cubicBezTo>
                      <a:pt x="0" y="5"/>
                      <a:pt x="3" y="0"/>
                      <a:pt x="4" y="1"/>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92" name="Freeform 632"/>
              <p:cNvSpPr>
                <a:spLocks/>
              </p:cNvSpPr>
              <p:nvPr/>
            </p:nvSpPr>
            <p:spPr bwMode="auto">
              <a:xfrm>
                <a:off x="-2995" y="1989"/>
                <a:ext cx="106" cy="50"/>
              </a:xfrm>
              <a:custGeom>
                <a:avLst/>
                <a:gdLst>
                  <a:gd name="T0" fmla="*/ 32 w 32"/>
                  <a:gd name="T1" fmla="*/ 5 h 15"/>
                  <a:gd name="T2" fmla="*/ 32 w 32"/>
                  <a:gd name="T3" fmla="*/ 7 h 15"/>
                  <a:gd name="T4" fmla="*/ 30 w 32"/>
                  <a:gd name="T5" fmla="*/ 8 h 15"/>
                  <a:gd name="T6" fmla="*/ 29 w 32"/>
                  <a:gd name="T7" fmla="*/ 9 h 15"/>
                  <a:gd name="T8" fmla="*/ 28 w 32"/>
                  <a:gd name="T9" fmla="*/ 11 h 15"/>
                  <a:gd name="T10" fmla="*/ 28 w 32"/>
                  <a:gd name="T11" fmla="*/ 12 h 15"/>
                  <a:gd name="T12" fmla="*/ 28 w 32"/>
                  <a:gd name="T13" fmla="*/ 12 h 15"/>
                  <a:gd name="T14" fmla="*/ 25 w 32"/>
                  <a:gd name="T15" fmla="*/ 13 h 15"/>
                  <a:gd name="T16" fmla="*/ 21 w 32"/>
                  <a:gd name="T17" fmla="*/ 15 h 15"/>
                  <a:gd name="T18" fmla="*/ 16 w 32"/>
                  <a:gd name="T19" fmla="*/ 14 h 15"/>
                  <a:gd name="T20" fmla="*/ 14 w 32"/>
                  <a:gd name="T21" fmla="*/ 14 h 15"/>
                  <a:gd name="T22" fmla="*/ 13 w 32"/>
                  <a:gd name="T23" fmla="*/ 13 h 15"/>
                  <a:gd name="T24" fmla="*/ 12 w 32"/>
                  <a:gd name="T25" fmla="*/ 13 h 15"/>
                  <a:gd name="T26" fmla="*/ 12 w 32"/>
                  <a:gd name="T27" fmla="*/ 13 h 15"/>
                  <a:gd name="T28" fmla="*/ 11 w 32"/>
                  <a:gd name="T29" fmla="*/ 11 h 15"/>
                  <a:gd name="T30" fmla="*/ 8 w 32"/>
                  <a:gd name="T31" fmla="*/ 12 h 15"/>
                  <a:gd name="T32" fmla="*/ 5 w 32"/>
                  <a:gd name="T33" fmla="*/ 13 h 15"/>
                  <a:gd name="T34" fmla="*/ 5 w 32"/>
                  <a:gd name="T35" fmla="*/ 12 h 15"/>
                  <a:gd name="T36" fmla="*/ 4 w 32"/>
                  <a:gd name="T37" fmla="*/ 12 h 15"/>
                  <a:gd name="T38" fmla="*/ 4 w 32"/>
                  <a:gd name="T39" fmla="*/ 12 h 15"/>
                  <a:gd name="T40" fmla="*/ 3 w 32"/>
                  <a:gd name="T41" fmla="*/ 12 h 15"/>
                  <a:gd name="T42" fmla="*/ 3 w 32"/>
                  <a:gd name="T43" fmla="*/ 12 h 15"/>
                  <a:gd name="T44" fmla="*/ 2 w 32"/>
                  <a:gd name="T45" fmla="*/ 12 h 15"/>
                  <a:gd name="T46" fmla="*/ 0 w 32"/>
                  <a:gd name="T47" fmla="*/ 11 h 15"/>
                  <a:gd name="T48" fmla="*/ 0 w 32"/>
                  <a:gd name="T49" fmla="*/ 9 h 15"/>
                  <a:gd name="T50" fmla="*/ 0 w 32"/>
                  <a:gd name="T51" fmla="*/ 9 h 15"/>
                  <a:gd name="T52" fmla="*/ 0 w 32"/>
                  <a:gd name="T53" fmla="*/ 9 h 15"/>
                  <a:gd name="T54" fmla="*/ 0 w 32"/>
                  <a:gd name="T55" fmla="*/ 9 h 15"/>
                  <a:gd name="T56" fmla="*/ 0 w 32"/>
                  <a:gd name="T57" fmla="*/ 9 h 15"/>
                  <a:gd name="T58" fmla="*/ 0 w 32"/>
                  <a:gd name="T59" fmla="*/ 9 h 15"/>
                  <a:gd name="T60" fmla="*/ 1 w 32"/>
                  <a:gd name="T61" fmla="*/ 9 h 15"/>
                  <a:gd name="T62" fmla="*/ 3 w 32"/>
                  <a:gd name="T63" fmla="*/ 9 h 15"/>
                  <a:gd name="T64" fmla="*/ 6 w 32"/>
                  <a:gd name="T65" fmla="*/ 9 h 15"/>
                  <a:gd name="T66" fmla="*/ 8 w 32"/>
                  <a:gd name="T67" fmla="*/ 9 h 15"/>
                  <a:gd name="T68" fmla="*/ 13 w 32"/>
                  <a:gd name="T69" fmla="*/ 8 h 15"/>
                  <a:gd name="T70" fmla="*/ 14 w 32"/>
                  <a:gd name="T71" fmla="*/ 7 h 15"/>
                  <a:gd name="T72" fmla="*/ 16 w 32"/>
                  <a:gd name="T73" fmla="*/ 4 h 15"/>
                  <a:gd name="T74" fmla="*/ 16 w 32"/>
                  <a:gd name="T75" fmla="*/ 4 h 15"/>
                  <a:gd name="T76" fmla="*/ 18 w 32"/>
                  <a:gd name="T77" fmla="*/ 3 h 15"/>
                  <a:gd name="T78" fmla="*/ 19 w 32"/>
                  <a:gd name="T79" fmla="*/ 2 h 15"/>
                  <a:gd name="T80" fmla="*/ 19 w 32"/>
                  <a:gd name="T81" fmla="*/ 2 h 15"/>
                  <a:gd name="T82" fmla="*/ 22 w 32"/>
                  <a:gd name="T83" fmla="*/ 2 h 15"/>
                  <a:gd name="T84" fmla="*/ 23 w 32"/>
                  <a:gd name="T85" fmla="*/ 0 h 15"/>
                  <a:gd name="T86" fmla="*/ 27 w 32"/>
                  <a:gd name="T87" fmla="*/ 1 h 15"/>
                  <a:gd name="T88" fmla="*/ 30 w 32"/>
                  <a:gd name="T89" fmla="*/ 2 h 15"/>
                  <a:gd name="T90" fmla="*/ 30 w 32"/>
                  <a:gd name="T91" fmla="*/ 2 h 15"/>
                  <a:gd name="T92" fmla="*/ 30 w 32"/>
                  <a:gd name="T93" fmla="*/ 2 h 15"/>
                  <a:gd name="T94" fmla="*/ 31 w 32"/>
                  <a:gd name="T95" fmla="*/ 2 h 15"/>
                  <a:gd name="T96" fmla="*/ 31 w 32"/>
                  <a:gd name="T97" fmla="*/ 3 h 15"/>
                  <a:gd name="T98" fmla="*/ 31 w 32"/>
                  <a:gd name="T99" fmla="*/ 3 h 15"/>
                  <a:gd name="T100" fmla="*/ 31 w 32"/>
                  <a:gd name="T101" fmla="*/ 4 h 15"/>
                  <a:gd name="T102" fmla="*/ 32 w 32"/>
                  <a:gd name="T10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 h="15">
                    <a:moveTo>
                      <a:pt x="32" y="5"/>
                    </a:moveTo>
                    <a:cubicBezTo>
                      <a:pt x="32" y="6"/>
                      <a:pt x="32" y="6"/>
                      <a:pt x="32" y="7"/>
                    </a:cubicBezTo>
                    <a:cubicBezTo>
                      <a:pt x="32" y="8"/>
                      <a:pt x="31" y="8"/>
                      <a:pt x="30" y="8"/>
                    </a:cubicBezTo>
                    <a:cubicBezTo>
                      <a:pt x="29" y="8"/>
                      <a:pt x="30" y="9"/>
                      <a:pt x="29" y="9"/>
                    </a:cubicBezTo>
                    <a:cubicBezTo>
                      <a:pt x="29" y="10"/>
                      <a:pt x="29" y="11"/>
                      <a:pt x="28" y="11"/>
                    </a:cubicBezTo>
                    <a:cubicBezTo>
                      <a:pt x="28" y="11"/>
                      <a:pt x="28" y="12"/>
                      <a:pt x="28" y="12"/>
                    </a:cubicBezTo>
                    <a:cubicBezTo>
                      <a:pt x="28" y="12"/>
                      <a:pt x="28" y="12"/>
                      <a:pt x="28" y="12"/>
                    </a:cubicBezTo>
                    <a:cubicBezTo>
                      <a:pt x="27" y="12"/>
                      <a:pt x="26" y="13"/>
                      <a:pt x="25" y="13"/>
                    </a:cubicBezTo>
                    <a:cubicBezTo>
                      <a:pt x="23" y="13"/>
                      <a:pt x="22" y="15"/>
                      <a:pt x="21" y="15"/>
                    </a:cubicBezTo>
                    <a:cubicBezTo>
                      <a:pt x="20" y="15"/>
                      <a:pt x="18" y="14"/>
                      <a:pt x="16" y="14"/>
                    </a:cubicBezTo>
                    <a:cubicBezTo>
                      <a:pt x="16" y="14"/>
                      <a:pt x="15" y="14"/>
                      <a:pt x="14" y="14"/>
                    </a:cubicBezTo>
                    <a:cubicBezTo>
                      <a:pt x="14" y="14"/>
                      <a:pt x="13" y="13"/>
                      <a:pt x="13" y="13"/>
                    </a:cubicBezTo>
                    <a:cubicBezTo>
                      <a:pt x="13" y="13"/>
                      <a:pt x="13" y="13"/>
                      <a:pt x="12" y="13"/>
                    </a:cubicBezTo>
                    <a:cubicBezTo>
                      <a:pt x="12" y="13"/>
                      <a:pt x="12" y="13"/>
                      <a:pt x="12" y="13"/>
                    </a:cubicBezTo>
                    <a:cubicBezTo>
                      <a:pt x="12" y="13"/>
                      <a:pt x="12" y="11"/>
                      <a:pt x="11" y="11"/>
                    </a:cubicBezTo>
                    <a:cubicBezTo>
                      <a:pt x="11" y="11"/>
                      <a:pt x="8" y="11"/>
                      <a:pt x="8" y="12"/>
                    </a:cubicBezTo>
                    <a:cubicBezTo>
                      <a:pt x="7" y="12"/>
                      <a:pt x="6" y="13"/>
                      <a:pt x="5" y="13"/>
                    </a:cubicBezTo>
                    <a:cubicBezTo>
                      <a:pt x="5" y="13"/>
                      <a:pt x="5" y="12"/>
                      <a:pt x="5" y="12"/>
                    </a:cubicBezTo>
                    <a:cubicBezTo>
                      <a:pt x="4" y="12"/>
                      <a:pt x="4" y="12"/>
                      <a:pt x="4" y="12"/>
                    </a:cubicBezTo>
                    <a:cubicBezTo>
                      <a:pt x="4" y="12"/>
                      <a:pt x="4" y="12"/>
                      <a:pt x="4" y="12"/>
                    </a:cubicBezTo>
                    <a:cubicBezTo>
                      <a:pt x="3" y="12"/>
                      <a:pt x="3" y="12"/>
                      <a:pt x="3" y="12"/>
                    </a:cubicBezTo>
                    <a:cubicBezTo>
                      <a:pt x="3" y="12"/>
                      <a:pt x="3" y="12"/>
                      <a:pt x="3" y="12"/>
                    </a:cubicBezTo>
                    <a:cubicBezTo>
                      <a:pt x="3" y="12"/>
                      <a:pt x="3" y="12"/>
                      <a:pt x="2" y="12"/>
                    </a:cubicBezTo>
                    <a:cubicBezTo>
                      <a:pt x="2" y="12"/>
                      <a:pt x="0" y="11"/>
                      <a:pt x="0" y="11"/>
                    </a:cubicBezTo>
                    <a:cubicBezTo>
                      <a:pt x="0" y="11"/>
                      <a:pt x="0" y="10"/>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1" y="9"/>
                      <a:pt x="1" y="9"/>
                    </a:cubicBezTo>
                    <a:cubicBezTo>
                      <a:pt x="2" y="8"/>
                      <a:pt x="3" y="10"/>
                      <a:pt x="3" y="9"/>
                    </a:cubicBezTo>
                    <a:cubicBezTo>
                      <a:pt x="4" y="8"/>
                      <a:pt x="5" y="8"/>
                      <a:pt x="6" y="9"/>
                    </a:cubicBezTo>
                    <a:cubicBezTo>
                      <a:pt x="6" y="9"/>
                      <a:pt x="8" y="9"/>
                      <a:pt x="8" y="9"/>
                    </a:cubicBezTo>
                    <a:cubicBezTo>
                      <a:pt x="9" y="8"/>
                      <a:pt x="12" y="8"/>
                      <a:pt x="13" y="8"/>
                    </a:cubicBezTo>
                    <a:cubicBezTo>
                      <a:pt x="13" y="8"/>
                      <a:pt x="15" y="9"/>
                      <a:pt x="14" y="7"/>
                    </a:cubicBezTo>
                    <a:cubicBezTo>
                      <a:pt x="14" y="4"/>
                      <a:pt x="16" y="5"/>
                      <a:pt x="16" y="4"/>
                    </a:cubicBezTo>
                    <a:cubicBezTo>
                      <a:pt x="16" y="4"/>
                      <a:pt x="16" y="4"/>
                      <a:pt x="16" y="4"/>
                    </a:cubicBezTo>
                    <a:cubicBezTo>
                      <a:pt x="17" y="3"/>
                      <a:pt x="18" y="3"/>
                      <a:pt x="18" y="3"/>
                    </a:cubicBezTo>
                    <a:cubicBezTo>
                      <a:pt x="18" y="2"/>
                      <a:pt x="19" y="2"/>
                      <a:pt x="19" y="2"/>
                    </a:cubicBezTo>
                    <a:cubicBezTo>
                      <a:pt x="19" y="2"/>
                      <a:pt x="19" y="2"/>
                      <a:pt x="19" y="2"/>
                    </a:cubicBezTo>
                    <a:cubicBezTo>
                      <a:pt x="20" y="3"/>
                      <a:pt x="22" y="3"/>
                      <a:pt x="22" y="2"/>
                    </a:cubicBezTo>
                    <a:cubicBezTo>
                      <a:pt x="23" y="1"/>
                      <a:pt x="23" y="0"/>
                      <a:pt x="23" y="0"/>
                    </a:cubicBezTo>
                    <a:cubicBezTo>
                      <a:pt x="23" y="0"/>
                      <a:pt x="26" y="0"/>
                      <a:pt x="27" y="1"/>
                    </a:cubicBezTo>
                    <a:cubicBezTo>
                      <a:pt x="28" y="3"/>
                      <a:pt x="30" y="2"/>
                      <a:pt x="30" y="2"/>
                    </a:cubicBezTo>
                    <a:cubicBezTo>
                      <a:pt x="30" y="2"/>
                      <a:pt x="30" y="2"/>
                      <a:pt x="30" y="2"/>
                    </a:cubicBezTo>
                    <a:cubicBezTo>
                      <a:pt x="30" y="2"/>
                      <a:pt x="30" y="2"/>
                      <a:pt x="30" y="2"/>
                    </a:cubicBezTo>
                    <a:cubicBezTo>
                      <a:pt x="31" y="2"/>
                      <a:pt x="31" y="2"/>
                      <a:pt x="31" y="2"/>
                    </a:cubicBezTo>
                    <a:cubicBezTo>
                      <a:pt x="31" y="2"/>
                      <a:pt x="31" y="2"/>
                      <a:pt x="31" y="3"/>
                    </a:cubicBezTo>
                    <a:cubicBezTo>
                      <a:pt x="31" y="3"/>
                      <a:pt x="31" y="3"/>
                      <a:pt x="31" y="3"/>
                    </a:cubicBezTo>
                    <a:cubicBezTo>
                      <a:pt x="31" y="3"/>
                      <a:pt x="31" y="4"/>
                      <a:pt x="31" y="4"/>
                    </a:cubicBezTo>
                    <a:cubicBezTo>
                      <a:pt x="32" y="5"/>
                      <a:pt x="32" y="5"/>
                      <a:pt x="32" y="5"/>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93" name="Freeform 633"/>
              <p:cNvSpPr>
                <a:spLocks/>
              </p:cNvSpPr>
              <p:nvPr/>
            </p:nvSpPr>
            <p:spPr bwMode="auto">
              <a:xfrm>
                <a:off x="-3048" y="1875"/>
                <a:ext cx="129" cy="147"/>
              </a:xfrm>
              <a:custGeom>
                <a:avLst/>
                <a:gdLst>
                  <a:gd name="T0" fmla="*/ 39 w 39"/>
                  <a:gd name="T1" fmla="*/ 22 h 44"/>
                  <a:gd name="T2" fmla="*/ 39 w 39"/>
                  <a:gd name="T3" fmla="*/ 23 h 44"/>
                  <a:gd name="T4" fmla="*/ 39 w 39"/>
                  <a:gd name="T5" fmla="*/ 23 h 44"/>
                  <a:gd name="T6" fmla="*/ 33 w 39"/>
                  <a:gd name="T7" fmla="*/ 25 h 44"/>
                  <a:gd name="T8" fmla="*/ 29 w 39"/>
                  <a:gd name="T9" fmla="*/ 29 h 44"/>
                  <a:gd name="T10" fmla="*/ 35 w 39"/>
                  <a:gd name="T11" fmla="*/ 36 h 44"/>
                  <a:gd name="T12" fmla="*/ 35 w 39"/>
                  <a:gd name="T13" fmla="*/ 36 h 44"/>
                  <a:gd name="T14" fmla="*/ 32 w 39"/>
                  <a:gd name="T15" fmla="*/ 38 h 44"/>
                  <a:gd name="T16" fmla="*/ 30 w 39"/>
                  <a:gd name="T17" fmla="*/ 41 h 44"/>
                  <a:gd name="T18" fmla="*/ 24 w 39"/>
                  <a:gd name="T19" fmla="*/ 43 h 44"/>
                  <a:gd name="T20" fmla="*/ 19 w 39"/>
                  <a:gd name="T21" fmla="*/ 43 h 44"/>
                  <a:gd name="T22" fmla="*/ 16 w 39"/>
                  <a:gd name="T23" fmla="*/ 43 h 44"/>
                  <a:gd name="T24" fmla="*/ 16 w 39"/>
                  <a:gd name="T25" fmla="*/ 43 h 44"/>
                  <a:gd name="T26" fmla="*/ 14 w 39"/>
                  <a:gd name="T27" fmla="*/ 42 h 44"/>
                  <a:gd name="T28" fmla="*/ 7 w 39"/>
                  <a:gd name="T29" fmla="*/ 42 h 44"/>
                  <a:gd name="T30" fmla="*/ 7 w 39"/>
                  <a:gd name="T31" fmla="*/ 41 h 44"/>
                  <a:gd name="T32" fmla="*/ 9 w 39"/>
                  <a:gd name="T33" fmla="*/ 36 h 44"/>
                  <a:gd name="T34" fmla="*/ 6 w 39"/>
                  <a:gd name="T35" fmla="*/ 34 h 44"/>
                  <a:gd name="T36" fmla="*/ 3 w 39"/>
                  <a:gd name="T37" fmla="*/ 32 h 44"/>
                  <a:gd name="T38" fmla="*/ 3 w 39"/>
                  <a:gd name="T39" fmla="*/ 32 h 44"/>
                  <a:gd name="T40" fmla="*/ 2 w 39"/>
                  <a:gd name="T41" fmla="*/ 32 h 44"/>
                  <a:gd name="T42" fmla="*/ 1 w 39"/>
                  <a:gd name="T43" fmla="*/ 28 h 44"/>
                  <a:gd name="T44" fmla="*/ 2 w 39"/>
                  <a:gd name="T45" fmla="*/ 27 h 44"/>
                  <a:gd name="T46" fmla="*/ 1 w 39"/>
                  <a:gd name="T47" fmla="*/ 24 h 44"/>
                  <a:gd name="T48" fmla="*/ 1 w 39"/>
                  <a:gd name="T49" fmla="*/ 22 h 44"/>
                  <a:gd name="T50" fmla="*/ 1 w 39"/>
                  <a:gd name="T51" fmla="*/ 18 h 44"/>
                  <a:gd name="T52" fmla="*/ 5 w 39"/>
                  <a:gd name="T53" fmla="*/ 16 h 44"/>
                  <a:gd name="T54" fmla="*/ 5 w 39"/>
                  <a:gd name="T55" fmla="*/ 11 h 44"/>
                  <a:gd name="T56" fmla="*/ 5 w 39"/>
                  <a:gd name="T57" fmla="*/ 8 h 44"/>
                  <a:gd name="T58" fmla="*/ 12 w 39"/>
                  <a:gd name="T59" fmla="*/ 7 h 44"/>
                  <a:gd name="T60" fmla="*/ 13 w 39"/>
                  <a:gd name="T61" fmla="*/ 2 h 44"/>
                  <a:gd name="T62" fmla="*/ 16 w 39"/>
                  <a:gd name="T63" fmla="*/ 0 h 44"/>
                  <a:gd name="T64" fmla="*/ 18 w 39"/>
                  <a:gd name="T65" fmla="*/ 1 h 44"/>
                  <a:gd name="T66" fmla="*/ 22 w 39"/>
                  <a:gd name="T67" fmla="*/ 4 h 44"/>
                  <a:gd name="T68" fmla="*/ 30 w 39"/>
                  <a:gd name="T69" fmla="*/ 2 h 44"/>
                  <a:gd name="T70" fmla="*/ 33 w 39"/>
                  <a:gd name="T71" fmla="*/ 4 h 44"/>
                  <a:gd name="T72" fmla="*/ 36 w 39"/>
                  <a:gd name="T73" fmla="*/ 6 h 44"/>
                  <a:gd name="T74" fmla="*/ 36 w 39"/>
                  <a:gd name="T75" fmla="*/ 11 h 44"/>
                  <a:gd name="T76" fmla="*/ 37 w 39"/>
                  <a:gd name="T77" fmla="*/ 15 h 44"/>
                  <a:gd name="T78" fmla="*/ 39 w 39"/>
                  <a:gd name="T7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44">
                    <a:moveTo>
                      <a:pt x="39" y="21"/>
                    </a:moveTo>
                    <a:cubicBezTo>
                      <a:pt x="39" y="21"/>
                      <a:pt x="39" y="21"/>
                      <a:pt x="39" y="22"/>
                    </a:cubicBezTo>
                    <a:cubicBezTo>
                      <a:pt x="39" y="22"/>
                      <a:pt x="39" y="22"/>
                      <a:pt x="39" y="22"/>
                    </a:cubicBezTo>
                    <a:cubicBezTo>
                      <a:pt x="39" y="22"/>
                      <a:pt x="39" y="22"/>
                      <a:pt x="39" y="23"/>
                    </a:cubicBezTo>
                    <a:cubicBezTo>
                      <a:pt x="39" y="23"/>
                      <a:pt x="39" y="23"/>
                      <a:pt x="39" y="23"/>
                    </a:cubicBezTo>
                    <a:cubicBezTo>
                      <a:pt x="39" y="23"/>
                      <a:pt x="39" y="23"/>
                      <a:pt x="39" y="23"/>
                    </a:cubicBezTo>
                    <a:cubicBezTo>
                      <a:pt x="38" y="24"/>
                      <a:pt x="37" y="23"/>
                      <a:pt x="36" y="23"/>
                    </a:cubicBezTo>
                    <a:cubicBezTo>
                      <a:pt x="36" y="24"/>
                      <a:pt x="34" y="24"/>
                      <a:pt x="33" y="25"/>
                    </a:cubicBezTo>
                    <a:cubicBezTo>
                      <a:pt x="32" y="26"/>
                      <a:pt x="30" y="26"/>
                      <a:pt x="28" y="27"/>
                    </a:cubicBezTo>
                    <a:cubicBezTo>
                      <a:pt x="27" y="27"/>
                      <a:pt x="28" y="28"/>
                      <a:pt x="29" y="29"/>
                    </a:cubicBezTo>
                    <a:cubicBezTo>
                      <a:pt x="29" y="30"/>
                      <a:pt x="29" y="32"/>
                      <a:pt x="30" y="33"/>
                    </a:cubicBezTo>
                    <a:cubicBezTo>
                      <a:pt x="31" y="33"/>
                      <a:pt x="34" y="35"/>
                      <a:pt x="35" y="36"/>
                    </a:cubicBezTo>
                    <a:cubicBezTo>
                      <a:pt x="35" y="36"/>
                      <a:pt x="35" y="36"/>
                      <a:pt x="35" y="36"/>
                    </a:cubicBezTo>
                    <a:cubicBezTo>
                      <a:pt x="35" y="36"/>
                      <a:pt x="35" y="36"/>
                      <a:pt x="35" y="36"/>
                    </a:cubicBezTo>
                    <a:cubicBezTo>
                      <a:pt x="35" y="36"/>
                      <a:pt x="34" y="37"/>
                      <a:pt x="34" y="37"/>
                    </a:cubicBezTo>
                    <a:cubicBezTo>
                      <a:pt x="34" y="37"/>
                      <a:pt x="33" y="37"/>
                      <a:pt x="32" y="38"/>
                    </a:cubicBezTo>
                    <a:cubicBezTo>
                      <a:pt x="32" y="38"/>
                      <a:pt x="32" y="38"/>
                      <a:pt x="32" y="38"/>
                    </a:cubicBezTo>
                    <a:cubicBezTo>
                      <a:pt x="32" y="39"/>
                      <a:pt x="30" y="38"/>
                      <a:pt x="30" y="41"/>
                    </a:cubicBezTo>
                    <a:cubicBezTo>
                      <a:pt x="31" y="43"/>
                      <a:pt x="29" y="42"/>
                      <a:pt x="29" y="42"/>
                    </a:cubicBezTo>
                    <a:cubicBezTo>
                      <a:pt x="28" y="42"/>
                      <a:pt x="25" y="42"/>
                      <a:pt x="24" y="43"/>
                    </a:cubicBezTo>
                    <a:cubicBezTo>
                      <a:pt x="24" y="43"/>
                      <a:pt x="22" y="43"/>
                      <a:pt x="22" y="43"/>
                    </a:cubicBezTo>
                    <a:cubicBezTo>
                      <a:pt x="21" y="42"/>
                      <a:pt x="20" y="42"/>
                      <a:pt x="19" y="43"/>
                    </a:cubicBezTo>
                    <a:cubicBezTo>
                      <a:pt x="19" y="44"/>
                      <a:pt x="18" y="42"/>
                      <a:pt x="17" y="43"/>
                    </a:cubicBezTo>
                    <a:cubicBezTo>
                      <a:pt x="17" y="43"/>
                      <a:pt x="16" y="43"/>
                      <a:pt x="16" y="43"/>
                    </a:cubicBezTo>
                    <a:cubicBezTo>
                      <a:pt x="16" y="43"/>
                      <a:pt x="16" y="43"/>
                      <a:pt x="16" y="43"/>
                    </a:cubicBezTo>
                    <a:cubicBezTo>
                      <a:pt x="16" y="43"/>
                      <a:pt x="16" y="43"/>
                      <a:pt x="16" y="43"/>
                    </a:cubicBezTo>
                    <a:cubicBezTo>
                      <a:pt x="16" y="43"/>
                      <a:pt x="16" y="43"/>
                      <a:pt x="16" y="43"/>
                    </a:cubicBezTo>
                    <a:cubicBezTo>
                      <a:pt x="15" y="43"/>
                      <a:pt x="14" y="42"/>
                      <a:pt x="14" y="42"/>
                    </a:cubicBezTo>
                    <a:cubicBezTo>
                      <a:pt x="12" y="42"/>
                      <a:pt x="12" y="42"/>
                      <a:pt x="11" y="42"/>
                    </a:cubicBezTo>
                    <a:cubicBezTo>
                      <a:pt x="10" y="42"/>
                      <a:pt x="8" y="42"/>
                      <a:pt x="7" y="42"/>
                    </a:cubicBezTo>
                    <a:cubicBezTo>
                      <a:pt x="7" y="42"/>
                      <a:pt x="7" y="42"/>
                      <a:pt x="7" y="42"/>
                    </a:cubicBezTo>
                    <a:cubicBezTo>
                      <a:pt x="7" y="42"/>
                      <a:pt x="7" y="41"/>
                      <a:pt x="7" y="41"/>
                    </a:cubicBezTo>
                    <a:cubicBezTo>
                      <a:pt x="7" y="41"/>
                      <a:pt x="7" y="40"/>
                      <a:pt x="7" y="40"/>
                    </a:cubicBezTo>
                    <a:cubicBezTo>
                      <a:pt x="8" y="38"/>
                      <a:pt x="8" y="37"/>
                      <a:pt x="9" y="36"/>
                    </a:cubicBezTo>
                    <a:cubicBezTo>
                      <a:pt x="10" y="35"/>
                      <a:pt x="9" y="34"/>
                      <a:pt x="8" y="35"/>
                    </a:cubicBezTo>
                    <a:cubicBezTo>
                      <a:pt x="8" y="35"/>
                      <a:pt x="7" y="34"/>
                      <a:pt x="6" y="34"/>
                    </a:cubicBezTo>
                    <a:cubicBezTo>
                      <a:pt x="5" y="34"/>
                      <a:pt x="4" y="33"/>
                      <a:pt x="3" y="32"/>
                    </a:cubicBezTo>
                    <a:cubicBezTo>
                      <a:pt x="3" y="32"/>
                      <a:pt x="3" y="32"/>
                      <a:pt x="3" y="32"/>
                    </a:cubicBezTo>
                    <a:cubicBezTo>
                      <a:pt x="3" y="32"/>
                      <a:pt x="3" y="32"/>
                      <a:pt x="3" y="32"/>
                    </a:cubicBezTo>
                    <a:cubicBezTo>
                      <a:pt x="3" y="32"/>
                      <a:pt x="3" y="32"/>
                      <a:pt x="3" y="32"/>
                    </a:cubicBezTo>
                    <a:cubicBezTo>
                      <a:pt x="3" y="32"/>
                      <a:pt x="2" y="32"/>
                      <a:pt x="2" y="32"/>
                    </a:cubicBezTo>
                    <a:cubicBezTo>
                      <a:pt x="2" y="32"/>
                      <a:pt x="2" y="32"/>
                      <a:pt x="2" y="32"/>
                    </a:cubicBezTo>
                    <a:cubicBezTo>
                      <a:pt x="2" y="30"/>
                      <a:pt x="1" y="29"/>
                      <a:pt x="1" y="28"/>
                    </a:cubicBezTo>
                    <a:cubicBezTo>
                      <a:pt x="1" y="28"/>
                      <a:pt x="1" y="28"/>
                      <a:pt x="1" y="28"/>
                    </a:cubicBezTo>
                    <a:cubicBezTo>
                      <a:pt x="1" y="28"/>
                      <a:pt x="1" y="27"/>
                      <a:pt x="2" y="27"/>
                    </a:cubicBezTo>
                    <a:cubicBezTo>
                      <a:pt x="2" y="27"/>
                      <a:pt x="2" y="27"/>
                      <a:pt x="2" y="27"/>
                    </a:cubicBezTo>
                    <a:cubicBezTo>
                      <a:pt x="2" y="26"/>
                      <a:pt x="0" y="25"/>
                      <a:pt x="0" y="24"/>
                    </a:cubicBezTo>
                    <a:cubicBezTo>
                      <a:pt x="0" y="24"/>
                      <a:pt x="1" y="24"/>
                      <a:pt x="1" y="24"/>
                    </a:cubicBezTo>
                    <a:cubicBezTo>
                      <a:pt x="1" y="23"/>
                      <a:pt x="1" y="23"/>
                      <a:pt x="1" y="22"/>
                    </a:cubicBezTo>
                    <a:cubicBezTo>
                      <a:pt x="1" y="22"/>
                      <a:pt x="1" y="22"/>
                      <a:pt x="1" y="22"/>
                    </a:cubicBezTo>
                    <a:cubicBezTo>
                      <a:pt x="1" y="21"/>
                      <a:pt x="1" y="21"/>
                      <a:pt x="1" y="20"/>
                    </a:cubicBezTo>
                    <a:cubicBezTo>
                      <a:pt x="1" y="20"/>
                      <a:pt x="1" y="18"/>
                      <a:pt x="1" y="18"/>
                    </a:cubicBezTo>
                    <a:cubicBezTo>
                      <a:pt x="2" y="18"/>
                      <a:pt x="4" y="18"/>
                      <a:pt x="4" y="17"/>
                    </a:cubicBezTo>
                    <a:cubicBezTo>
                      <a:pt x="4" y="16"/>
                      <a:pt x="4" y="16"/>
                      <a:pt x="5" y="16"/>
                    </a:cubicBezTo>
                    <a:cubicBezTo>
                      <a:pt x="5" y="15"/>
                      <a:pt x="3" y="14"/>
                      <a:pt x="3" y="13"/>
                    </a:cubicBezTo>
                    <a:cubicBezTo>
                      <a:pt x="3" y="13"/>
                      <a:pt x="4" y="13"/>
                      <a:pt x="5" y="11"/>
                    </a:cubicBezTo>
                    <a:cubicBezTo>
                      <a:pt x="6" y="11"/>
                      <a:pt x="6" y="10"/>
                      <a:pt x="5" y="8"/>
                    </a:cubicBezTo>
                    <a:cubicBezTo>
                      <a:pt x="5" y="8"/>
                      <a:pt x="5" y="8"/>
                      <a:pt x="5" y="8"/>
                    </a:cubicBezTo>
                    <a:cubicBezTo>
                      <a:pt x="5" y="7"/>
                      <a:pt x="8" y="7"/>
                      <a:pt x="9" y="7"/>
                    </a:cubicBezTo>
                    <a:cubicBezTo>
                      <a:pt x="9" y="7"/>
                      <a:pt x="12" y="9"/>
                      <a:pt x="12" y="7"/>
                    </a:cubicBezTo>
                    <a:cubicBezTo>
                      <a:pt x="12" y="6"/>
                      <a:pt x="15" y="7"/>
                      <a:pt x="14" y="6"/>
                    </a:cubicBezTo>
                    <a:cubicBezTo>
                      <a:pt x="13" y="4"/>
                      <a:pt x="12" y="3"/>
                      <a:pt x="13" y="2"/>
                    </a:cubicBezTo>
                    <a:cubicBezTo>
                      <a:pt x="13" y="1"/>
                      <a:pt x="12" y="1"/>
                      <a:pt x="12" y="0"/>
                    </a:cubicBezTo>
                    <a:cubicBezTo>
                      <a:pt x="14" y="0"/>
                      <a:pt x="15" y="0"/>
                      <a:pt x="16" y="0"/>
                    </a:cubicBezTo>
                    <a:cubicBezTo>
                      <a:pt x="16" y="0"/>
                      <a:pt x="17" y="0"/>
                      <a:pt x="17" y="0"/>
                    </a:cubicBezTo>
                    <a:cubicBezTo>
                      <a:pt x="18" y="1"/>
                      <a:pt x="18" y="1"/>
                      <a:pt x="18" y="1"/>
                    </a:cubicBezTo>
                    <a:cubicBezTo>
                      <a:pt x="18" y="3"/>
                      <a:pt x="19" y="3"/>
                      <a:pt x="21" y="3"/>
                    </a:cubicBezTo>
                    <a:cubicBezTo>
                      <a:pt x="22" y="2"/>
                      <a:pt x="24" y="2"/>
                      <a:pt x="22" y="4"/>
                    </a:cubicBezTo>
                    <a:cubicBezTo>
                      <a:pt x="21" y="5"/>
                      <a:pt x="23" y="6"/>
                      <a:pt x="25" y="5"/>
                    </a:cubicBezTo>
                    <a:cubicBezTo>
                      <a:pt x="26" y="4"/>
                      <a:pt x="28" y="2"/>
                      <a:pt x="30" y="2"/>
                    </a:cubicBezTo>
                    <a:cubicBezTo>
                      <a:pt x="31" y="3"/>
                      <a:pt x="33" y="1"/>
                      <a:pt x="33" y="1"/>
                    </a:cubicBezTo>
                    <a:cubicBezTo>
                      <a:pt x="34" y="2"/>
                      <a:pt x="31" y="4"/>
                      <a:pt x="33" y="4"/>
                    </a:cubicBezTo>
                    <a:cubicBezTo>
                      <a:pt x="35" y="4"/>
                      <a:pt x="35" y="4"/>
                      <a:pt x="36" y="5"/>
                    </a:cubicBezTo>
                    <a:cubicBezTo>
                      <a:pt x="36" y="6"/>
                      <a:pt x="36" y="6"/>
                      <a:pt x="36" y="6"/>
                    </a:cubicBezTo>
                    <a:cubicBezTo>
                      <a:pt x="36" y="6"/>
                      <a:pt x="36" y="6"/>
                      <a:pt x="36" y="6"/>
                    </a:cubicBezTo>
                    <a:cubicBezTo>
                      <a:pt x="36" y="7"/>
                      <a:pt x="37" y="10"/>
                      <a:pt x="36" y="11"/>
                    </a:cubicBezTo>
                    <a:cubicBezTo>
                      <a:pt x="35" y="12"/>
                      <a:pt x="36" y="12"/>
                      <a:pt x="36" y="13"/>
                    </a:cubicBezTo>
                    <a:cubicBezTo>
                      <a:pt x="37" y="13"/>
                      <a:pt x="37" y="14"/>
                      <a:pt x="37" y="15"/>
                    </a:cubicBezTo>
                    <a:cubicBezTo>
                      <a:pt x="37" y="16"/>
                      <a:pt x="38" y="16"/>
                      <a:pt x="38" y="17"/>
                    </a:cubicBezTo>
                    <a:cubicBezTo>
                      <a:pt x="38" y="19"/>
                      <a:pt x="38" y="20"/>
                      <a:pt x="39" y="21"/>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94" name="Freeform 634"/>
              <p:cNvSpPr>
                <a:spLocks/>
              </p:cNvSpPr>
              <p:nvPr/>
            </p:nvSpPr>
            <p:spPr bwMode="auto">
              <a:xfrm>
                <a:off x="-437" y="1689"/>
                <a:ext cx="49" cy="17"/>
              </a:xfrm>
              <a:custGeom>
                <a:avLst/>
                <a:gdLst>
                  <a:gd name="T0" fmla="*/ 15 w 15"/>
                  <a:gd name="T1" fmla="*/ 3 h 5"/>
                  <a:gd name="T2" fmla="*/ 9 w 15"/>
                  <a:gd name="T3" fmla="*/ 4 h 5"/>
                  <a:gd name="T4" fmla="*/ 1 w 15"/>
                  <a:gd name="T5" fmla="*/ 2 h 5"/>
                  <a:gd name="T6" fmla="*/ 7 w 15"/>
                  <a:gd name="T7" fmla="*/ 1 h 5"/>
                  <a:gd name="T8" fmla="*/ 15 w 15"/>
                  <a:gd name="T9" fmla="*/ 3 h 5"/>
                </a:gdLst>
                <a:ahLst/>
                <a:cxnLst>
                  <a:cxn ang="0">
                    <a:pos x="T0" y="T1"/>
                  </a:cxn>
                  <a:cxn ang="0">
                    <a:pos x="T2" y="T3"/>
                  </a:cxn>
                  <a:cxn ang="0">
                    <a:pos x="T4" y="T5"/>
                  </a:cxn>
                  <a:cxn ang="0">
                    <a:pos x="T6" y="T7"/>
                  </a:cxn>
                  <a:cxn ang="0">
                    <a:pos x="T8" y="T9"/>
                  </a:cxn>
                </a:cxnLst>
                <a:rect l="0" t="0" r="r" b="b"/>
                <a:pathLst>
                  <a:path w="15" h="5">
                    <a:moveTo>
                      <a:pt x="15" y="3"/>
                    </a:moveTo>
                    <a:cubicBezTo>
                      <a:pt x="15" y="4"/>
                      <a:pt x="12" y="5"/>
                      <a:pt x="9" y="4"/>
                    </a:cubicBezTo>
                    <a:cubicBezTo>
                      <a:pt x="7" y="3"/>
                      <a:pt x="2" y="4"/>
                      <a:pt x="1" y="2"/>
                    </a:cubicBezTo>
                    <a:cubicBezTo>
                      <a:pt x="0" y="1"/>
                      <a:pt x="6" y="1"/>
                      <a:pt x="7" y="1"/>
                    </a:cubicBezTo>
                    <a:cubicBezTo>
                      <a:pt x="8" y="0"/>
                      <a:pt x="15" y="2"/>
                      <a:pt x="15"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95" name="Freeform 635"/>
              <p:cNvSpPr>
                <a:spLocks/>
              </p:cNvSpPr>
              <p:nvPr/>
            </p:nvSpPr>
            <p:spPr bwMode="auto">
              <a:xfrm>
                <a:off x="-582" y="3015"/>
                <a:ext cx="19" cy="13"/>
              </a:xfrm>
              <a:custGeom>
                <a:avLst/>
                <a:gdLst>
                  <a:gd name="T0" fmla="*/ 2 w 6"/>
                  <a:gd name="T1" fmla="*/ 4 h 4"/>
                  <a:gd name="T2" fmla="*/ 6 w 6"/>
                  <a:gd name="T3" fmla="*/ 1 h 4"/>
                  <a:gd name="T4" fmla="*/ 2 w 6"/>
                  <a:gd name="T5" fmla="*/ 4 h 4"/>
                </a:gdLst>
                <a:ahLst/>
                <a:cxnLst>
                  <a:cxn ang="0">
                    <a:pos x="T0" y="T1"/>
                  </a:cxn>
                  <a:cxn ang="0">
                    <a:pos x="T2" y="T3"/>
                  </a:cxn>
                  <a:cxn ang="0">
                    <a:pos x="T4" y="T5"/>
                  </a:cxn>
                </a:cxnLst>
                <a:rect l="0" t="0" r="r" b="b"/>
                <a:pathLst>
                  <a:path w="6" h="4">
                    <a:moveTo>
                      <a:pt x="2" y="4"/>
                    </a:moveTo>
                    <a:cubicBezTo>
                      <a:pt x="0" y="3"/>
                      <a:pt x="6" y="0"/>
                      <a:pt x="6" y="1"/>
                    </a:cubicBezTo>
                    <a:cubicBezTo>
                      <a:pt x="6" y="3"/>
                      <a:pt x="3" y="4"/>
                      <a:pt x="2" y="4"/>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96" name="Freeform 636"/>
              <p:cNvSpPr>
                <a:spLocks/>
              </p:cNvSpPr>
              <p:nvPr/>
            </p:nvSpPr>
            <p:spPr bwMode="auto">
              <a:xfrm>
                <a:off x="-602" y="3031"/>
                <a:ext cx="23" cy="20"/>
              </a:xfrm>
              <a:custGeom>
                <a:avLst/>
                <a:gdLst>
                  <a:gd name="T0" fmla="*/ 2 w 7"/>
                  <a:gd name="T1" fmla="*/ 4 h 6"/>
                  <a:gd name="T2" fmla="*/ 7 w 7"/>
                  <a:gd name="T3" fmla="*/ 3 h 6"/>
                  <a:gd name="T4" fmla="*/ 2 w 7"/>
                  <a:gd name="T5" fmla="*/ 4 h 6"/>
                </a:gdLst>
                <a:ahLst/>
                <a:cxnLst>
                  <a:cxn ang="0">
                    <a:pos x="T0" y="T1"/>
                  </a:cxn>
                  <a:cxn ang="0">
                    <a:pos x="T2" y="T3"/>
                  </a:cxn>
                  <a:cxn ang="0">
                    <a:pos x="T4" y="T5"/>
                  </a:cxn>
                </a:cxnLst>
                <a:rect l="0" t="0" r="r" b="b"/>
                <a:pathLst>
                  <a:path w="7" h="6">
                    <a:moveTo>
                      <a:pt x="2" y="4"/>
                    </a:moveTo>
                    <a:cubicBezTo>
                      <a:pt x="0" y="3"/>
                      <a:pt x="7" y="0"/>
                      <a:pt x="7" y="3"/>
                    </a:cubicBezTo>
                    <a:cubicBezTo>
                      <a:pt x="7" y="5"/>
                      <a:pt x="4" y="6"/>
                      <a:pt x="2" y="4"/>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97" name="Freeform 637"/>
              <p:cNvSpPr>
                <a:spLocks/>
              </p:cNvSpPr>
              <p:nvPr/>
            </p:nvSpPr>
            <p:spPr bwMode="auto">
              <a:xfrm>
                <a:off x="-744" y="3511"/>
                <a:ext cx="13" cy="13"/>
              </a:xfrm>
              <a:custGeom>
                <a:avLst/>
                <a:gdLst>
                  <a:gd name="T0" fmla="*/ 3 w 4"/>
                  <a:gd name="T1" fmla="*/ 2 h 4"/>
                  <a:gd name="T2" fmla="*/ 2 w 4"/>
                  <a:gd name="T3" fmla="*/ 4 h 4"/>
                  <a:gd name="T4" fmla="*/ 3 w 4"/>
                  <a:gd name="T5" fmla="*/ 2 h 4"/>
                </a:gdLst>
                <a:ahLst/>
                <a:cxnLst>
                  <a:cxn ang="0">
                    <a:pos x="T0" y="T1"/>
                  </a:cxn>
                  <a:cxn ang="0">
                    <a:pos x="T2" y="T3"/>
                  </a:cxn>
                  <a:cxn ang="0">
                    <a:pos x="T4" y="T5"/>
                  </a:cxn>
                </a:cxnLst>
                <a:rect l="0" t="0" r="r" b="b"/>
                <a:pathLst>
                  <a:path w="4" h="4">
                    <a:moveTo>
                      <a:pt x="3" y="2"/>
                    </a:moveTo>
                    <a:cubicBezTo>
                      <a:pt x="4" y="3"/>
                      <a:pt x="2" y="4"/>
                      <a:pt x="2" y="4"/>
                    </a:cubicBezTo>
                    <a:cubicBezTo>
                      <a:pt x="0" y="3"/>
                      <a:pt x="2" y="0"/>
                      <a:pt x="3"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98" name="Freeform 638"/>
              <p:cNvSpPr>
                <a:spLocks/>
              </p:cNvSpPr>
              <p:nvPr/>
            </p:nvSpPr>
            <p:spPr bwMode="auto">
              <a:xfrm>
                <a:off x="-790" y="3074"/>
                <a:ext cx="49" cy="37"/>
              </a:xfrm>
              <a:custGeom>
                <a:avLst/>
                <a:gdLst>
                  <a:gd name="T0" fmla="*/ 0 w 15"/>
                  <a:gd name="T1" fmla="*/ 2 h 11"/>
                  <a:gd name="T2" fmla="*/ 13 w 15"/>
                  <a:gd name="T3" fmla="*/ 10 h 11"/>
                  <a:gd name="T4" fmla="*/ 0 w 15"/>
                  <a:gd name="T5" fmla="*/ 2 h 11"/>
                </a:gdLst>
                <a:ahLst/>
                <a:cxnLst>
                  <a:cxn ang="0">
                    <a:pos x="T0" y="T1"/>
                  </a:cxn>
                  <a:cxn ang="0">
                    <a:pos x="T2" y="T3"/>
                  </a:cxn>
                  <a:cxn ang="0">
                    <a:pos x="T4" y="T5"/>
                  </a:cxn>
                </a:cxnLst>
                <a:rect l="0" t="0" r="r" b="b"/>
                <a:pathLst>
                  <a:path w="15" h="11">
                    <a:moveTo>
                      <a:pt x="0" y="2"/>
                    </a:moveTo>
                    <a:cubicBezTo>
                      <a:pt x="0" y="0"/>
                      <a:pt x="15" y="9"/>
                      <a:pt x="13" y="10"/>
                    </a:cubicBezTo>
                    <a:cubicBezTo>
                      <a:pt x="12" y="11"/>
                      <a:pt x="1" y="3"/>
                      <a:pt x="0"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99" name="Freeform 639"/>
              <p:cNvSpPr>
                <a:spLocks/>
              </p:cNvSpPr>
              <p:nvPr/>
            </p:nvSpPr>
            <p:spPr bwMode="auto">
              <a:xfrm>
                <a:off x="-826" y="2925"/>
                <a:ext cx="16" cy="13"/>
              </a:xfrm>
              <a:custGeom>
                <a:avLst/>
                <a:gdLst>
                  <a:gd name="T0" fmla="*/ 0 w 5"/>
                  <a:gd name="T1" fmla="*/ 1 h 4"/>
                  <a:gd name="T2" fmla="*/ 4 w 5"/>
                  <a:gd name="T3" fmla="*/ 3 h 4"/>
                  <a:gd name="T4" fmla="*/ 0 w 5"/>
                  <a:gd name="T5" fmla="*/ 1 h 4"/>
                </a:gdLst>
                <a:ahLst/>
                <a:cxnLst>
                  <a:cxn ang="0">
                    <a:pos x="T0" y="T1"/>
                  </a:cxn>
                  <a:cxn ang="0">
                    <a:pos x="T2" y="T3"/>
                  </a:cxn>
                  <a:cxn ang="0">
                    <a:pos x="T4" y="T5"/>
                  </a:cxn>
                </a:cxnLst>
                <a:rect l="0" t="0" r="r" b="b"/>
                <a:pathLst>
                  <a:path w="5" h="4">
                    <a:moveTo>
                      <a:pt x="0" y="1"/>
                    </a:moveTo>
                    <a:cubicBezTo>
                      <a:pt x="0" y="0"/>
                      <a:pt x="5" y="2"/>
                      <a:pt x="4" y="3"/>
                    </a:cubicBezTo>
                    <a:cubicBezTo>
                      <a:pt x="3" y="4"/>
                      <a:pt x="0" y="2"/>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00" name="Freeform 640"/>
              <p:cNvSpPr>
                <a:spLocks/>
              </p:cNvSpPr>
              <p:nvPr/>
            </p:nvSpPr>
            <p:spPr bwMode="auto">
              <a:xfrm>
                <a:off x="-840" y="2895"/>
                <a:ext cx="17" cy="26"/>
              </a:xfrm>
              <a:custGeom>
                <a:avLst/>
                <a:gdLst>
                  <a:gd name="T0" fmla="*/ 1 w 5"/>
                  <a:gd name="T1" fmla="*/ 2 h 8"/>
                  <a:gd name="T2" fmla="*/ 4 w 5"/>
                  <a:gd name="T3" fmla="*/ 7 h 8"/>
                  <a:gd name="T4" fmla="*/ 1 w 5"/>
                  <a:gd name="T5" fmla="*/ 2 h 8"/>
                </a:gdLst>
                <a:ahLst/>
                <a:cxnLst>
                  <a:cxn ang="0">
                    <a:pos x="T0" y="T1"/>
                  </a:cxn>
                  <a:cxn ang="0">
                    <a:pos x="T2" y="T3"/>
                  </a:cxn>
                  <a:cxn ang="0">
                    <a:pos x="T4" y="T5"/>
                  </a:cxn>
                </a:cxnLst>
                <a:rect l="0" t="0" r="r" b="b"/>
                <a:pathLst>
                  <a:path w="5" h="8">
                    <a:moveTo>
                      <a:pt x="1" y="2"/>
                    </a:moveTo>
                    <a:cubicBezTo>
                      <a:pt x="1" y="0"/>
                      <a:pt x="5" y="8"/>
                      <a:pt x="4" y="7"/>
                    </a:cubicBezTo>
                    <a:cubicBezTo>
                      <a:pt x="4" y="7"/>
                      <a:pt x="0" y="4"/>
                      <a:pt x="1"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01" name="Freeform 641"/>
              <p:cNvSpPr>
                <a:spLocks/>
              </p:cNvSpPr>
              <p:nvPr/>
            </p:nvSpPr>
            <p:spPr bwMode="auto">
              <a:xfrm>
                <a:off x="-853" y="2908"/>
                <a:ext cx="20" cy="17"/>
              </a:xfrm>
              <a:custGeom>
                <a:avLst/>
                <a:gdLst>
                  <a:gd name="T0" fmla="*/ 0 w 6"/>
                  <a:gd name="T1" fmla="*/ 2 h 5"/>
                  <a:gd name="T2" fmla="*/ 5 w 6"/>
                  <a:gd name="T3" fmla="*/ 4 h 5"/>
                  <a:gd name="T4" fmla="*/ 0 w 6"/>
                  <a:gd name="T5" fmla="*/ 2 h 5"/>
                </a:gdLst>
                <a:ahLst/>
                <a:cxnLst>
                  <a:cxn ang="0">
                    <a:pos x="T0" y="T1"/>
                  </a:cxn>
                  <a:cxn ang="0">
                    <a:pos x="T2" y="T3"/>
                  </a:cxn>
                  <a:cxn ang="0">
                    <a:pos x="T4" y="T5"/>
                  </a:cxn>
                </a:cxnLst>
                <a:rect l="0" t="0" r="r" b="b"/>
                <a:pathLst>
                  <a:path w="6" h="5">
                    <a:moveTo>
                      <a:pt x="0" y="2"/>
                    </a:moveTo>
                    <a:cubicBezTo>
                      <a:pt x="0" y="0"/>
                      <a:pt x="6" y="4"/>
                      <a:pt x="5" y="4"/>
                    </a:cubicBezTo>
                    <a:cubicBezTo>
                      <a:pt x="3" y="5"/>
                      <a:pt x="0" y="4"/>
                      <a:pt x="0"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02" name="Freeform 642"/>
              <p:cNvSpPr>
                <a:spLocks/>
              </p:cNvSpPr>
              <p:nvPr/>
            </p:nvSpPr>
            <p:spPr bwMode="auto">
              <a:xfrm>
                <a:off x="-869" y="2885"/>
                <a:ext cx="23" cy="16"/>
              </a:xfrm>
              <a:custGeom>
                <a:avLst/>
                <a:gdLst>
                  <a:gd name="T0" fmla="*/ 0 w 7"/>
                  <a:gd name="T1" fmla="*/ 1 h 5"/>
                  <a:gd name="T2" fmla="*/ 6 w 7"/>
                  <a:gd name="T3" fmla="*/ 5 h 5"/>
                  <a:gd name="T4" fmla="*/ 0 w 7"/>
                  <a:gd name="T5" fmla="*/ 1 h 5"/>
                </a:gdLst>
                <a:ahLst/>
                <a:cxnLst>
                  <a:cxn ang="0">
                    <a:pos x="T0" y="T1"/>
                  </a:cxn>
                  <a:cxn ang="0">
                    <a:pos x="T2" y="T3"/>
                  </a:cxn>
                  <a:cxn ang="0">
                    <a:pos x="T4" y="T5"/>
                  </a:cxn>
                </a:cxnLst>
                <a:rect l="0" t="0" r="r" b="b"/>
                <a:pathLst>
                  <a:path w="7" h="5">
                    <a:moveTo>
                      <a:pt x="0" y="1"/>
                    </a:moveTo>
                    <a:cubicBezTo>
                      <a:pt x="0" y="0"/>
                      <a:pt x="7" y="4"/>
                      <a:pt x="6" y="5"/>
                    </a:cubicBezTo>
                    <a:cubicBezTo>
                      <a:pt x="5" y="5"/>
                      <a:pt x="0" y="3"/>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03" name="Freeform 643"/>
              <p:cNvSpPr>
                <a:spLocks/>
              </p:cNvSpPr>
              <p:nvPr/>
            </p:nvSpPr>
            <p:spPr bwMode="auto">
              <a:xfrm>
                <a:off x="-899" y="2871"/>
                <a:ext cx="17" cy="14"/>
              </a:xfrm>
              <a:custGeom>
                <a:avLst/>
                <a:gdLst>
                  <a:gd name="T0" fmla="*/ 0 w 5"/>
                  <a:gd name="T1" fmla="*/ 1 h 4"/>
                  <a:gd name="T2" fmla="*/ 4 w 5"/>
                  <a:gd name="T3" fmla="*/ 4 h 4"/>
                  <a:gd name="T4" fmla="*/ 0 w 5"/>
                  <a:gd name="T5" fmla="*/ 1 h 4"/>
                </a:gdLst>
                <a:ahLst/>
                <a:cxnLst>
                  <a:cxn ang="0">
                    <a:pos x="T0" y="T1"/>
                  </a:cxn>
                  <a:cxn ang="0">
                    <a:pos x="T2" y="T3"/>
                  </a:cxn>
                  <a:cxn ang="0">
                    <a:pos x="T4" y="T5"/>
                  </a:cxn>
                </a:cxnLst>
                <a:rect l="0" t="0" r="r" b="b"/>
                <a:pathLst>
                  <a:path w="5" h="4">
                    <a:moveTo>
                      <a:pt x="0" y="1"/>
                    </a:moveTo>
                    <a:cubicBezTo>
                      <a:pt x="1" y="0"/>
                      <a:pt x="5" y="3"/>
                      <a:pt x="4" y="4"/>
                    </a:cubicBezTo>
                    <a:cubicBezTo>
                      <a:pt x="3" y="4"/>
                      <a:pt x="0"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04" name="Freeform 644"/>
              <p:cNvSpPr>
                <a:spLocks/>
              </p:cNvSpPr>
              <p:nvPr/>
            </p:nvSpPr>
            <p:spPr bwMode="auto">
              <a:xfrm>
                <a:off x="-925" y="2851"/>
                <a:ext cx="26" cy="30"/>
              </a:xfrm>
              <a:custGeom>
                <a:avLst/>
                <a:gdLst>
                  <a:gd name="T0" fmla="*/ 0 w 8"/>
                  <a:gd name="T1" fmla="*/ 2 h 9"/>
                  <a:gd name="T2" fmla="*/ 6 w 8"/>
                  <a:gd name="T3" fmla="*/ 8 h 9"/>
                  <a:gd name="T4" fmla="*/ 0 w 8"/>
                  <a:gd name="T5" fmla="*/ 2 h 9"/>
                </a:gdLst>
                <a:ahLst/>
                <a:cxnLst>
                  <a:cxn ang="0">
                    <a:pos x="T0" y="T1"/>
                  </a:cxn>
                  <a:cxn ang="0">
                    <a:pos x="T2" y="T3"/>
                  </a:cxn>
                  <a:cxn ang="0">
                    <a:pos x="T4" y="T5"/>
                  </a:cxn>
                </a:cxnLst>
                <a:rect l="0" t="0" r="r" b="b"/>
                <a:pathLst>
                  <a:path w="8" h="9">
                    <a:moveTo>
                      <a:pt x="0" y="2"/>
                    </a:moveTo>
                    <a:cubicBezTo>
                      <a:pt x="0" y="0"/>
                      <a:pt x="8" y="6"/>
                      <a:pt x="6" y="8"/>
                    </a:cubicBezTo>
                    <a:cubicBezTo>
                      <a:pt x="4" y="9"/>
                      <a:pt x="0" y="3"/>
                      <a:pt x="0"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05" name="Freeform 645"/>
              <p:cNvSpPr>
                <a:spLocks/>
              </p:cNvSpPr>
              <p:nvPr/>
            </p:nvSpPr>
            <p:spPr bwMode="auto">
              <a:xfrm>
                <a:off x="-968" y="2821"/>
                <a:ext cx="26" cy="24"/>
              </a:xfrm>
              <a:custGeom>
                <a:avLst/>
                <a:gdLst>
                  <a:gd name="T0" fmla="*/ 4 w 8"/>
                  <a:gd name="T1" fmla="*/ 3 h 7"/>
                  <a:gd name="T2" fmla="*/ 6 w 8"/>
                  <a:gd name="T3" fmla="*/ 7 h 7"/>
                  <a:gd name="T4" fmla="*/ 3 w 8"/>
                  <a:gd name="T5" fmla="*/ 3 h 7"/>
                  <a:gd name="T6" fmla="*/ 4 w 8"/>
                  <a:gd name="T7" fmla="*/ 3 h 7"/>
                </a:gdLst>
                <a:ahLst/>
                <a:cxnLst>
                  <a:cxn ang="0">
                    <a:pos x="T0" y="T1"/>
                  </a:cxn>
                  <a:cxn ang="0">
                    <a:pos x="T2" y="T3"/>
                  </a:cxn>
                  <a:cxn ang="0">
                    <a:pos x="T4" y="T5"/>
                  </a:cxn>
                  <a:cxn ang="0">
                    <a:pos x="T6" y="T7"/>
                  </a:cxn>
                </a:cxnLst>
                <a:rect l="0" t="0" r="r" b="b"/>
                <a:pathLst>
                  <a:path w="8" h="7">
                    <a:moveTo>
                      <a:pt x="4" y="3"/>
                    </a:moveTo>
                    <a:cubicBezTo>
                      <a:pt x="6" y="4"/>
                      <a:pt x="8" y="6"/>
                      <a:pt x="6" y="7"/>
                    </a:cubicBezTo>
                    <a:cubicBezTo>
                      <a:pt x="4" y="7"/>
                      <a:pt x="5" y="5"/>
                      <a:pt x="3" y="3"/>
                    </a:cubicBezTo>
                    <a:cubicBezTo>
                      <a:pt x="0" y="0"/>
                      <a:pt x="2" y="1"/>
                      <a:pt x="4"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06" name="Freeform 646"/>
              <p:cNvSpPr>
                <a:spLocks/>
              </p:cNvSpPr>
              <p:nvPr/>
            </p:nvSpPr>
            <p:spPr bwMode="auto">
              <a:xfrm>
                <a:off x="-1018" y="2838"/>
                <a:ext cx="60" cy="30"/>
              </a:xfrm>
              <a:custGeom>
                <a:avLst/>
                <a:gdLst>
                  <a:gd name="T0" fmla="*/ 18 w 18"/>
                  <a:gd name="T1" fmla="*/ 1 h 9"/>
                  <a:gd name="T2" fmla="*/ 16 w 18"/>
                  <a:gd name="T3" fmla="*/ 5 h 9"/>
                  <a:gd name="T4" fmla="*/ 7 w 18"/>
                  <a:gd name="T5" fmla="*/ 9 h 9"/>
                  <a:gd name="T6" fmla="*/ 0 w 18"/>
                  <a:gd name="T7" fmla="*/ 6 h 9"/>
                  <a:gd name="T8" fmla="*/ 9 w 18"/>
                  <a:gd name="T9" fmla="*/ 6 h 9"/>
                  <a:gd name="T10" fmla="*/ 15 w 18"/>
                  <a:gd name="T11" fmla="*/ 2 h 9"/>
                  <a:gd name="T12" fmla="*/ 18 w 1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8" h="9">
                    <a:moveTo>
                      <a:pt x="18" y="1"/>
                    </a:moveTo>
                    <a:cubicBezTo>
                      <a:pt x="18" y="2"/>
                      <a:pt x="16" y="4"/>
                      <a:pt x="16" y="5"/>
                    </a:cubicBezTo>
                    <a:cubicBezTo>
                      <a:pt x="16" y="6"/>
                      <a:pt x="11" y="9"/>
                      <a:pt x="7" y="9"/>
                    </a:cubicBezTo>
                    <a:cubicBezTo>
                      <a:pt x="4" y="9"/>
                      <a:pt x="0" y="7"/>
                      <a:pt x="0" y="6"/>
                    </a:cubicBezTo>
                    <a:cubicBezTo>
                      <a:pt x="0" y="4"/>
                      <a:pt x="6" y="7"/>
                      <a:pt x="9" y="6"/>
                    </a:cubicBezTo>
                    <a:cubicBezTo>
                      <a:pt x="13" y="4"/>
                      <a:pt x="15" y="4"/>
                      <a:pt x="15" y="2"/>
                    </a:cubicBezTo>
                    <a:cubicBezTo>
                      <a:pt x="15" y="1"/>
                      <a:pt x="17" y="0"/>
                      <a:pt x="18"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07" name="Freeform 647"/>
              <p:cNvSpPr>
                <a:spLocks/>
              </p:cNvSpPr>
              <p:nvPr/>
            </p:nvSpPr>
            <p:spPr bwMode="auto">
              <a:xfrm>
                <a:off x="-1123" y="2815"/>
                <a:ext cx="142" cy="116"/>
              </a:xfrm>
              <a:custGeom>
                <a:avLst/>
                <a:gdLst>
                  <a:gd name="T0" fmla="*/ 39 w 43"/>
                  <a:gd name="T1" fmla="*/ 32 h 35"/>
                  <a:gd name="T2" fmla="*/ 40 w 43"/>
                  <a:gd name="T3" fmla="*/ 35 h 35"/>
                  <a:gd name="T4" fmla="*/ 31 w 43"/>
                  <a:gd name="T5" fmla="*/ 33 h 35"/>
                  <a:gd name="T6" fmla="*/ 21 w 43"/>
                  <a:gd name="T7" fmla="*/ 25 h 35"/>
                  <a:gd name="T8" fmla="*/ 12 w 43"/>
                  <a:gd name="T9" fmla="*/ 23 h 35"/>
                  <a:gd name="T10" fmla="*/ 10 w 43"/>
                  <a:gd name="T11" fmla="*/ 26 h 35"/>
                  <a:gd name="T12" fmla="*/ 4 w 43"/>
                  <a:gd name="T13" fmla="*/ 29 h 35"/>
                  <a:gd name="T14" fmla="*/ 0 w 43"/>
                  <a:gd name="T15" fmla="*/ 28 h 35"/>
                  <a:gd name="T16" fmla="*/ 0 w 43"/>
                  <a:gd name="T17" fmla="*/ 0 h 35"/>
                  <a:gd name="T18" fmla="*/ 3 w 43"/>
                  <a:gd name="T19" fmla="*/ 1 h 35"/>
                  <a:gd name="T20" fmla="*/ 20 w 43"/>
                  <a:gd name="T21" fmla="*/ 10 h 35"/>
                  <a:gd name="T22" fmla="*/ 29 w 43"/>
                  <a:gd name="T23" fmla="*/ 15 h 35"/>
                  <a:gd name="T24" fmla="*/ 28 w 43"/>
                  <a:gd name="T25" fmla="*/ 18 h 35"/>
                  <a:gd name="T26" fmla="*/ 29 w 43"/>
                  <a:gd name="T27" fmla="*/ 22 h 35"/>
                  <a:gd name="T28" fmla="*/ 32 w 43"/>
                  <a:gd name="T29" fmla="*/ 27 h 35"/>
                  <a:gd name="T30" fmla="*/ 36 w 43"/>
                  <a:gd name="T31" fmla="*/ 29 h 35"/>
                  <a:gd name="T32" fmla="*/ 39 w 43"/>
                  <a:gd name="T33"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5">
                    <a:moveTo>
                      <a:pt x="39" y="32"/>
                    </a:moveTo>
                    <a:cubicBezTo>
                      <a:pt x="40" y="33"/>
                      <a:pt x="43" y="35"/>
                      <a:pt x="40" y="35"/>
                    </a:cubicBezTo>
                    <a:cubicBezTo>
                      <a:pt x="37" y="35"/>
                      <a:pt x="34" y="33"/>
                      <a:pt x="31" y="33"/>
                    </a:cubicBezTo>
                    <a:cubicBezTo>
                      <a:pt x="28" y="34"/>
                      <a:pt x="24" y="27"/>
                      <a:pt x="21" y="25"/>
                    </a:cubicBezTo>
                    <a:cubicBezTo>
                      <a:pt x="18" y="23"/>
                      <a:pt x="13" y="21"/>
                      <a:pt x="12" y="23"/>
                    </a:cubicBezTo>
                    <a:cubicBezTo>
                      <a:pt x="11" y="24"/>
                      <a:pt x="11" y="26"/>
                      <a:pt x="10" y="26"/>
                    </a:cubicBezTo>
                    <a:cubicBezTo>
                      <a:pt x="9" y="26"/>
                      <a:pt x="10" y="29"/>
                      <a:pt x="4" y="29"/>
                    </a:cubicBezTo>
                    <a:cubicBezTo>
                      <a:pt x="2" y="29"/>
                      <a:pt x="1" y="28"/>
                      <a:pt x="0" y="28"/>
                    </a:cubicBezTo>
                    <a:cubicBezTo>
                      <a:pt x="0" y="0"/>
                      <a:pt x="0" y="0"/>
                      <a:pt x="0" y="0"/>
                    </a:cubicBezTo>
                    <a:cubicBezTo>
                      <a:pt x="1" y="0"/>
                      <a:pt x="2" y="1"/>
                      <a:pt x="3" y="1"/>
                    </a:cubicBezTo>
                    <a:cubicBezTo>
                      <a:pt x="8" y="2"/>
                      <a:pt x="20" y="8"/>
                      <a:pt x="20" y="10"/>
                    </a:cubicBezTo>
                    <a:cubicBezTo>
                      <a:pt x="20" y="13"/>
                      <a:pt x="27" y="13"/>
                      <a:pt x="29" y="15"/>
                    </a:cubicBezTo>
                    <a:cubicBezTo>
                      <a:pt x="30" y="17"/>
                      <a:pt x="30" y="18"/>
                      <a:pt x="28" y="18"/>
                    </a:cubicBezTo>
                    <a:cubicBezTo>
                      <a:pt x="25" y="18"/>
                      <a:pt x="27" y="21"/>
                      <a:pt x="29" y="22"/>
                    </a:cubicBezTo>
                    <a:cubicBezTo>
                      <a:pt x="31" y="22"/>
                      <a:pt x="30" y="26"/>
                      <a:pt x="32" y="27"/>
                    </a:cubicBezTo>
                    <a:cubicBezTo>
                      <a:pt x="34" y="29"/>
                      <a:pt x="36" y="28"/>
                      <a:pt x="36" y="29"/>
                    </a:cubicBezTo>
                    <a:cubicBezTo>
                      <a:pt x="36" y="30"/>
                      <a:pt x="38" y="32"/>
                      <a:pt x="39" y="3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08" name="Freeform 648"/>
              <p:cNvSpPr>
                <a:spLocks/>
              </p:cNvSpPr>
              <p:nvPr/>
            </p:nvSpPr>
            <p:spPr bwMode="auto">
              <a:xfrm>
                <a:off x="-1113" y="1889"/>
                <a:ext cx="43" cy="166"/>
              </a:xfrm>
              <a:custGeom>
                <a:avLst/>
                <a:gdLst>
                  <a:gd name="T0" fmla="*/ 13 w 13"/>
                  <a:gd name="T1" fmla="*/ 31 h 50"/>
                  <a:gd name="T2" fmla="*/ 11 w 13"/>
                  <a:gd name="T3" fmla="*/ 32 h 50"/>
                  <a:gd name="T4" fmla="*/ 6 w 13"/>
                  <a:gd name="T5" fmla="*/ 32 h 50"/>
                  <a:gd name="T6" fmla="*/ 5 w 13"/>
                  <a:gd name="T7" fmla="*/ 39 h 50"/>
                  <a:gd name="T8" fmla="*/ 8 w 13"/>
                  <a:gd name="T9" fmla="*/ 44 h 50"/>
                  <a:gd name="T10" fmla="*/ 8 w 13"/>
                  <a:gd name="T11" fmla="*/ 48 h 50"/>
                  <a:gd name="T12" fmla="*/ 5 w 13"/>
                  <a:gd name="T13" fmla="*/ 45 h 50"/>
                  <a:gd name="T14" fmla="*/ 2 w 13"/>
                  <a:gd name="T15" fmla="*/ 48 h 50"/>
                  <a:gd name="T16" fmla="*/ 3 w 13"/>
                  <a:gd name="T17" fmla="*/ 36 h 50"/>
                  <a:gd name="T18" fmla="*/ 3 w 13"/>
                  <a:gd name="T19" fmla="*/ 19 h 50"/>
                  <a:gd name="T20" fmla="*/ 2 w 13"/>
                  <a:gd name="T21" fmla="*/ 10 h 50"/>
                  <a:gd name="T22" fmla="*/ 2 w 13"/>
                  <a:gd name="T23" fmla="*/ 5 h 50"/>
                  <a:gd name="T24" fmla="*/ 5 w 13"/>
                  <a:gd name="T25" fmla="*/ 1 h 50"/>
                  <a:gd name="T26" fmla="*/ 7 w 13"/>
                  <a:gd name="T27" fmla="*/ 6 h 50"/>
                  <a:gd name="T28" fmla="*/ 8 w 13"/>
                  <a:gd name="T29" fmla="*/ 15 h 50"/>
                  <a:gd name="T30" fmla="*/ 13 w 13"/>
                  <a:gd name="T31"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0">
                    <a:moveTo>
                      <a:pt x="13" y="31"/>
                    </a:moveTo>
                    <a:cubicBezTo>
                      <a:pt x="13" y="32"/>
                      <a:pt x="13" y="33"/>
                      <a:pt x="11" y="32"/>
                    </a:cubicBezTo>
                    <a:cubicBezTo>
                      <a:pt x="9" y="30"/>
                      <a:pt x="6" y="29"/>
                      <a:pt x="6" y="32"/>
                    </a:cubicBezTo>
                    <a:cubicBezTo>
                      <a:pt x="6" y="35"/>
                      <a:pt x="4" y="37"/>
                      <a:pt x="5" y="39"/>
                    </a:cubicBezTo>
                    <a:cubicBezTo>
                      <a:pt x="5" y="41"/>
                      <a:pt x="6" y="45"/>
                      <a:pt x="8" y="44"/>
                    </a:cubicBezTo>
                    <a:cubicBezTo>
                      <a:pt x="9" y="44"/>
                      <a:pt x="10" y="49"/>
                      <a:pt x="8" y="48"/>
                    </a:cubicBezTo>
                    <a:cubicBezTo>
                      <a:pt x="7" y="47"/>
                      <a:pt x="7" y="45"/>
                      <a:pt x="5" y="45"/>
                    </a:cubicBezTo>
                    <a:cubicBezTo>
                      <a:pt x="2" y="45"/>
                      <a:pt x="3" y="50"/>
                      <a:pt x="2" y="48"/>
                    </a:cubicBezTo>
                    <a:cubicBezTo>
                      <a:pt x="1" y="47"/>
                      <a:pt x="4" y="38"/>
                      <a:pt x="3" y="36"/>
                    </a:cubicBezTo>
                    <a:cubicBezTo>
                      <a:pt x="2" y="33"/>
                      <a:pt x="4" y="21"/>
                      <a:pt x="3" y="19"/>
                    </a:cubicBezTo>
                    <a:cubicBezTo>
                      <a:pt x="2" y="16"/>
                      <a:pt x="1" y="13"/>
                      <a:pt x="2" y="10"/>
                    </a:cubicBezTo>
                    <a:cubicBezTo>
                      <a:pt x="2" y="8"/>
                      <a:pt x="0" y="6"/>
                      <a:pt x="2" y="5"/>
                    </a:cubicBezTo>
                    <a:cubicBezTo>
                      <a:pt x="5" y="5"/>
                      <a:pt x="3" y="2"/>
                      <a:pt x="5" y="1"/>
                    </a:cubicBezTo>
                    <a:cubicBezTo>
                      <a:pt x="6" y="0"/>
                      <a:pt x="5" y="4"/>
                      <a:pt x="7" y="6"/>
                    </a:cubicBezTo>
                    <a:cubicBezTo>
                      <a:pt x="10" y="8"/>
                      <a:pt x="6" y="12"/>
                      <a:pt x="8" y="15"/>
                    </a:cubicBezTo>
                    <a:cubicBezTo>
                      <a:pt x="9" y="19"/>
                      <a:pt x="12" y="29"/>
                      <a:pt x="13" y="3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09" name="Freeform 649"/>
              <p:cNvSpPr>
                <a:spLocks/>
              </p:cNvSpPr>
              <p:nvPr/>
            </p:nvSpPr>
            <p:spPr bwMode="auto">
              <a:xfrm>
                <a:off x="-1288" y="2941"/>
                <a:ext cx="27" cy="10"/>
              </a:xfrm>
              <a:custGeom>
                <a:avLst/>
                <a:gdLst>
                  <a:gd name="T0" fmla="*/ 7 w 8"/>
                  <a:gd name="T1" fmla="*/ 1 h 3"/>
                  <a:gd name="T2" fmla="*/ 2 w 8"/>
                  <a:gd name="T3" fmla="*/ 2 h 3"/>
                  <a:gd name="T4" fmla="*/ 7 w 8"/>
                  <a:gd name="T5" fmla="*/ 1 h 3"/>
                </a:gdLst>
                <a:ahLst/>
                <a:cxnLst>
                  <a:cxn ang="0">
                    <a:pos x="T0" y="T1"/>
                  </a:cxn>
                  <a:cxn ang="0">
                    <a:pos x="T2" y="T3"/>
                  </a:cxn>
                  <a:cxn ang="0">
                    <a:pos x="T4" y="T5"/>
                  </a:cxn>
                </a:cxnLst>
                <a:rect l="0" t="0" r="r" b="b"/>
                <a:pathLst>
                  <a:path w="8" h="3">
                    <a:moveTo>
                      <a:pt x="7" y="1"/>
                    </a:moveTo>
                    <a:cubicBezTo>
                      <a:pt x="8" y="2"/>
                      <a:pt x="3" y="3"/>
                      <a:pt x="2" y="2"/>
                    </a:cubicBezTo>
                    <a:cubicBezTo>
                      <a:pt x="0" y="1"/>
                      <a:pt x="7" y="0"/>
                      <a:pt x="7"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10" name="Freeform 650"/>
              <p:cNvSpPr>
                <a:spLocks/>
              </p:cNvSpPr>
              <p:nvPr/>
            </p:nvSpPr>
            <p:spPr bwMode="auto">
              <a:xfrm>
                <a:off x="-1364" y="2102"/>
                <a:ext cx="99" cy="96"/>
              </a:xfrm>
              <a:custGeom>
                <a:avLst/>
                <a:gdLst>
                  <a:gd name="T0" fmla="*/ 28 w 30"/>
                  <a:gd name="T1" fmla="*/ 2 h 29"/>
                  <a:gd name="T2" fmla="*/ 30 w 30"/>
                  <a:gd name="T3" fmla="*/ 2 h 29"/>
                  <a:gd name="T4" fmla="*/ 25 w 30"/>
                  <a:gd name="T5" fmla="*/ 7 h 29"/>
                  <a:gd name="T6" fmla="*/ 23 w 30"/>
                  <a:gd name="T7" fmla="*/ 12 h 29"/>
                  <a:gd name="T8" fmla="*/ 16 w 30"/>
                  <a:gd name="T9" fmla="*/ 16 h 29"/>
                  <a:gd name="T10" fmla="*/ 14 w 30"/>
                  <a:gd name="T11" fmla="*/ 20 h 29"/>
                  <a:gd name="T12" fmla="*/ 18 w 30"/>
                  <a:gd name="T13" fmla="*/ 24 h 29"/>
                  <a:gd name="T14" fmla="*/ 16 w 30"/>
                  <a:gd name="T15" fmla="*/ 25 h 29"/>
                  <a:gd name="T16" fmla="*/ 12 w 30"/>
                  <a:gd name="T17" fmla="*/ 26 h 29"/>
                  <a:gd name="T18" fmla="*/ 9 w 30"/>
                  <a:gd name="T19" fmla="*/ 28 h 29"/>
                  <a:gd name="T20" fmla="*/ 8 w 30"/>
                  <a:gd name="T21" fmla="*/ 27 h 29"/>
                  <a:gd name="T22" fmla="*/ 5 w 30"/>
                  <a:gd name="T23" fmla="*/ 28 h 29"/>
                  <a:gd name="T24" fmla="*/ 3 w 30"/>
                  <a:gd name="T25" fmla="*/ 27 h 29"/>
                  <a:gd name="T26" fmla="*/ 2 w 30"/>
                  <a:gd name="T27" fmla="*/ 24 h 29"/>
                  <a:gd name="T28" fmla="*/ 5 w 30"/>
                  <a:gd name="T29" fmla="*/ 19 h 29"/>
                  <a:gd name="T30" fmla="*/ 0 w 30"/>
                  <a:gd name="T31" fmla="*/ 17 h 29"/>
                  <a:gd name="T32" fmla="*/ 1 w 30"/>
                  <a:gd name="T33" fmla="*/ 15 h 29"/>
                  <a:gd name="T34" fmla="*/ 9 w 30"/>
                  <a:gd name="T35" fmla="*/ 10 h 29"/>
                  <a:gd name="T36" fmla="*/ 12 w 30"/>
                  <a:gd name="T37" fmla="*/ 7 h 29"/>
                  <a:gd name="T38" fmla="*/ 15 w 30"/>
                  <a:gd name="T39" fmla="*/ 8 h 29"/>
                  <a:gd name="T40" fmla="*/ 17 w 30"/>
                  <a:gd name="T41" fmla="*/ 8 h 29"/>
                  <a:gd name="T42" fmla="*/ 19 w 30"/>
                  <a:gd name="T43" fmla="*/ 6 h 29"/>
                  <a:gd name="T44" fmla="*/ 22 w 30"/>
                  <a:gd name="T45" fmla="*/ 4 h 29"/>
                  <a:gd name="T46" fmla="*/ 25 w 30"/>
                  <a:gd name="T47" fmla="*/ 0 h 29"/>
                  <a:gd name="T48" fmla="*/ 28 w 30"/>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8" y="2"/>
                    </a:moveTo>
                    <a:cubicBezTo>
                      <a:pt x="29" y="2"/>
                      <a:pt x="29" y="2"/>
                      <a:pt x="30" y="2"/>
                    </a:cubicBezTo>
                    <a:cubicBezTo>
                      <a:pt x="27" y="4"/>
                      <a:pt x="25" y="6"/>
                      <a:pt x="25" y="7"/>
                    </a:cubicBezTo>
                    <a:cubicBezTo>
                      <a:pt x="24" y="9"/>
                      <a:pt x="24" y="11"/>
                      <a:pt x="23" y="12"/>
                    </a:cubicBezTo>
                    <a:cubicBezTo>
                      <a:pt x="22" y="13"/>
                      <a:pt x="17" y="16"/>
                      <a:pt x="16" y="16"/>
                    </a:cubicBezTo>
                    <a:cubicBezTo>
                      <a:pt x="14" y="17"/>
                      <a:pt x="13" y="19"/>
                      <a:pt x="14" y="20"/>
                    </a:cubicBezTo>
                    <a:cubicBezTo>
                      <a:pt x="15" y="21"/>
                      <a:pt x="17" y="22"/>
                      <a:pt x="18" y="24"/>
                    </a:cubicBezTo>
                    <a:cubicBezTo>
                      <a:pt x="17" y="25"/>
                      <a:pt x="17" y="25"/>
                      <a:pt x="16" y="25"/>
                    </a:cubicBezTo>
                    <a:cubicBezTo>
                      <a:pt x="14" y="25"/>
                      <a:pt x="13" y="25"/>
                      <a:pt x="12" y="26"/>
                    </a:cubicBezTo>
                    <a:cubicBezTo>
                      <a:pt x="11" y="26"/>
                      <a:pt x="10" y="27"/>
                      <a:pt x="9" y="28"/>
                    </a:cubicBezTo>
                    <a:cubicBezTo>
                      <a:pt x="9" y="27"/>
                      <a:pt x="9" y="27"/>
                      <a:pt x="8" y="27"/>
                    </a:cubicBezTo>
                    <a:cubicBezTo>
                      <a:pt x="6" y="27"/>
                      <a:pt x="6" y="27"/>
                      <a:pt x="5" y="28"/>
                    </a:cubicBezTo>
                    <a:cubicBezTo>
                      <a:pt x="4" y="29"/>
                      <a:pt x="3" y="28"/>
                      <a:pt x="3" y="27"/>
                    </a:cubicBezTo>
                    <a:cubicBezTo>
                      <a:pt x="3" y="25"/>
                      <a:pt x="1" y="25"/>
                      <a:pt x="2" y="24"/>
                    </a:cubicBezTo>
                    <a:cubicBezTo>
                      <a:pt x="3" y="23"/>
                      <a:pt x="6" y="21"/>
                      <a:pt x="5" y="19"/>
                    </a:cubicBezTo>
                    <a:cubicBezTo>
                      <a:pt x="4" y="18"/>
                      <a:pt x="2" y="17"/>
                      <a:pt x="0" y="17"/>
                    </a:cubicBezTo>
                    <a:cubicBezTo>
                      <a:pt x="0" y="16"/>
                      <a:pt x="0" y="15"/>
                      <a:pt x="1" y="15"/>
                    </a:cubicBezTo>
                    <a:cubicBezTo>
                      <a:pt x="2" y="14"/>
                      <a:pt x="8" y="12"/>
                      <a:pt x="9" y="10"/>
                    </a:cubicBezTo>
                    <a:cubicBezTo>
                      <a:pt x="10" y="9"/>
                      <a:pt x="11" y="7"/>
                      <a:pt x="12" y="7"/>
                    </a:cubicBezTo>
                    <a:cubicBezTo>
                      <a:pt x="13" y="7"/>
                      <a:pt x="13" y="8"/>
                      <a:pt x="15" y="8"/>
                    </a:cubicBezTo>
                    <a:cubicBezTo>
                      <a:pt x="16" y="8"/>
                      <a:pt x="18" y="9"/>
                      <a:pt x="17" y="8"/>
                    </a:cubicBezTo>
                    <a:cubicBezTo>
                      <a:pt x="17" y="6"/>
                      <a:pt x="17" y="6"/>
                      <a:pt x="19" y="6"/>
                    </a:cubicBezTo>
                    <a:cubicBezTo>
                      <a:pt x="21" y="6"/>
                      <a:pt x="21" y="4"/>
                      <a:pt x="22" y="4"/>
                    </a:cubicBezTo>
                    <a:cubicBezTo>
                      <a:pt x="24" y="4"/>
                      <a:pt x="23" y="0"/>
                      <a:pt x="25" y="0"/>
                    </a:cubicBezTo>
                    <a:cubicBezTo>
                      <a:pt x="26" y="0"/>
                      <a:pt x="27" y="2"/>
                      <a:pt x="28"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11" name="Freeform 651"/>
              <p:cNvSpPr>
                <a:spLocks/>
              </p:cNvSpPr>
              <p:nvPr/>
            </p:nvSpPr>
            <p:spPr bwMode="auto">
              <a:xfrm>
                <a:off x="-1314" y="2815"/>
                <a:ext cx="46" cy="16"/>
              </a:xfrm>
              <a:custGeom>
                <a:avLst/>
                <a:gdLst>
                  <a:gd name="T0" fmla="*/ 9 w 14"/>
                  <a:gd name="T1" fmla="*/ 1 h 5"/>
                  <a:gd name="T2" fmla="*/ 12 w 14"/>
                  <a:gd name="T3" fmla="*/ 5 h 5"/>
                  <a:gd name="T4" fmla="*/ 7 w 14"/>
                  <a:gd name="T5" fmla="*/ 3 h 5"/>
                  <a:gd name="T6" fmla="*/ 1 w 14"/>
                  <a:gd name="T7" fmla="*/ 2 h 5"/>
                  <a:gd name="T8" fmla="*/ 9 w 14"/>
                  <a:gd name="T9" fmla="*/ 1 h 5"/>
                </a:gdLst>
                <a:ahLst/>
                <a:cxnLst>
                  <a:cxn ang="0">
                    <a:pos x="T0" y="T1"/>
                  </a:cxn>
                  <a:cxn ang="0">
                    <a:pos x="T2" y="T3"/>
                  </a:cxn>
                  <a:cxn ang="0">
                    <a:pos x="T4" y="T5"/>
                  </a:cxn>
                  <a:cxn ang="0">
                    <a:pos x="T6" y="T7"/>
                  </a:cxn>
                  <a:cxn ang="0">
                    <a:pos x="T8" y="T9"/>
                  </a:cxn>
                </a:cxnLst>
                <a:rect l="0" t="0" r="r" b="b"/>
                <a:pathLst>
                  <a:path w="14" h="5">
                    <a:moveTo>
                      <a:pt x="9" y="1"/>
                    </a:moveTo>
                    <a:cubicBezTo>
                      <a:pt x="13" y="2"/>
                      <a:pt x="14" y="5"/>
                      <a:pt x="12" y="5"/>
                    </a:cubicBezTo>
                    <a:cubicBezTo>
                      <a:pt x="11" y="5"/>
                      <a:pt x="9" y="3"/>
                      <a:pt x="7" y="3"/>
                    </a:cubicBezTo>
                    <a:cubicBezTo>
                      <a:pt x="4" y="3"/>
                      <a:pt x="1" y="4"/>
                      <a:pt x="1" y="2"/>
                    </a:cubicBezTo>
                    <a:cubicBezTo>
                      <a:pt x="0" y="1"/>
                      <a:pt x="6" y="0"/>
                      <a:pt x="9"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12" name="Freeform 652"/>
              <p:cNvSpPr>
                <a:spLocks/>
              </p:cNvSpPr>
              <p:nvPr/>
            </p:nvSpPr>
            <p:spPr bwMode="auto">
              <a:xfrm>
                <a:off x="-1327" y="2741"/>
                <a:ext cx="29" cy="40"/>
              </a:xfrm>
              <a:custGeom>
                <a:avLst/>
                <a:gdLst>
                  <a:gd name="T0" fmla="*/ 8 w 9"/>
                  <a:gd name="T1" fmla="*/ 5 h 12"/>
                  <a:gd name="T2" fmla="*/ 6 w 9"/>
                  <a:gd name="T3" fmla="*/ 8 h 12"/>
                  <a:gd name="T4" fmla="*/ 5 w 9"/>
                  <a:gd name="T5" fmla="*/ 12 h 12"/>
                  <a:gd name="T6" fmla="*/ 2 w 9"/>
                  <a:gd name="T7" fmla="*/ 2 h 12"/>
                  <a:gd name="T8" fmla="*/ 5 w 9"/>
                  <a:gd name="T9" fmla="*/ 4 h 12"/>
                  <a:gd name="T10" fmla="*/ 8 w 9"/>
                  <a:gd name="T11" fmla="*/ 5 h 12"/>
                </a:gdLst>
                <a:ahLst/>
                <a:cxnLst>
                  <a:cxn ang="0">
                    <a:pos x="T0" y="T1"/>
                  </a:cxn>
                  <a:cxn ang="0">
                    <a:pos x="T2" y="T3"/>
                  </a:cxn>
                  <a:cxn ang="0">
                    <a:pos x="T4" y="T5"/>
                  </a:cxn>
                  <a:cxn ang="0">
                    <a:pos x="T6" y="T7"/>
                  </a:cxn>
                  <a:cxn ang="0">
                    <a:pos x="T8" y="T9"/>
                  </a:cxn>
                  <a:cxn ang="0">
                    <a:pos x="T10" y="T11"/>
                  </a:cxn>
                </a:cxnLst>
                <a:rect l="0" t="0" r="r" b="b"/>
                <a:pathLst>
                  <a:path w="9" h="12">
                    <a:moveTo>
                      <a:pt x="8" y="5"/>
                    </a:moveTo>
                    <a:cubicBezTo>
                      <a:pt x="8" y="7"/>
                      <a:pt x="9" y="9"/>
                      <a:pt x="6" y="8"/>
                    </a:cubicBezTo>
                    <a:cubicBezTo>
                      <a:pt x="4" y="8"/>
                      <a:pt x="6" y="12"/>
                      <a:pt x="5" y="12"/>
                    </a:cubicBezTo>
                    <a:cubicBezTo>
                      <a:pt x="3" y="12"/>
                      <a:pt x="0" y="5"/>
                      <a:pt x="2" y="2"/>
                    </a:cubicBezTo>
                    <a:cubicBezTo>
                      <a:pt x="4" y="0"/>
                      <a:pt x="5" y="3"/>
                      <a:pt x="5" y="4"/>
                    </a:cubicBezTo>
                    <a:cubicBezTo>
                      <a:pt x="5" y="5"/>
                      <a:pt x="8" y="3"/>
                      <a:pt x="8" y="5"/>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13" name="Freeform 653"/>
              <p:cNvSpPr>
                <a:spLocks/>
              </p:cNvSpPr>
              <p:nvPr/>
            </p:nvSpPr>
            <p:spPr bwMode="auto">
              <a:xfrm>
                <a:off x="-1357" y="2895"/>
                <a:ext cx="36" cy="16"/>
              </a:xfrm>
              <a:custGeom>
                <a:avLst/>
                <a:gdLst>
                  <a:gd name="T0" fmla="*/ 4 w 11"/>
                  <a:gd name="T1" fmla="*/ 1 h 5"/>
                  <a:gd name="T2" fmla="*/ 10 w 11"/>
                  <a:gd name="T3" fmla="*/ 1 h 5"/>
                  <a:gd name="T4" fmla="*/ 1 w 11"/>
                  <a:gd name="T5" fmla="*/ 5 h 5"/>
                  <a:gd name="T6" fmla="*/ 0 w 11"/>
                  <a:gd name="T7" fmla="*/ 3 h 5"/>
                  <a:gd name="T8" fmla="*/ 0 w 11"/>
                  <a:gd name="T9" fmla="*/ 3 h 5"/>
                  <a:gd name="T10" fmla="*/ 4 w 11"/>
                  <a:gd name="T11" fmla="*/ 1 h 5"/>
                </a:gdLst>
                <a:ahLst/>
                <a:cxnLst>
                  <a:cxn ang="0">
                    <a:pos x="T0" y="T1"/>
                  </a:cxn>
                  <a:cxn ang="0">
                    <a:pos x="T2" y="T3"/>
                  </a:cxn>
                  <a:cxn ang="0">
                    <a:pos x="T4" y="T5"/>
                  </a:cxn>
                  <a:cxn ang="0">
                    <a:pos x="T6" y="T7"/>
                  </a:cxn>
                  <a:cxn ang="0">
                    <a:pos x="T8" y="T9"/>
                  </a:cxn>
                  <a:cxn ang="0">
                    <a:pos x="T10" y="T11"/>
                  </a:cxn>
                </a:cxnLst>
                <a:rect l="0" t="0" r="r" b="b"/>
                <a:pathLst>
                  <a:path w="11" h="5">
                    <a:moveTo>
                      <a:pt x="4" y="1"/>
                    </a:moveTo>
                    <a:cubicBezTo>
                      <a:pt x="7" y="1"/>
                      <a:pt x="11" y="0"/>
                      <a:pt x="10" y="1"/>
                    </a:cubicBezTo>
                    <a:cubicBezTo>
                      <a:pt x="10" y="2"/>
                      <a:pt x="4" y="3"/>
                      <a:pt x="1" y="5"/>
                    </a:cubicBezTo>
                    <a:cubicBezTo>
                      <a:pt x="1" y="4"/>
                      <a:pt x="0" y="4"/>
                      <a:pt x="0" y="3"/>
                    </a:cubicBezTo>
                    <a:cubicBezTo>
                      <a:pt x="0" y="3"/>
                      <a:pt x="0" y="3"/>
                      <a:pt x="0" y="3"/>
                    </a:cubicBezTo>
                    <a:cubicBezTo>
                      <a:pt x="2" y="2"/>
                      <a:pt x="2" y="1"/>
                      <a:pt x="4"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14" name="Freeform 654"/>
              <p:cNvSpPr>
                <a:spLocks/>
              </p:cNvSpPr>
              <p:nvPr/>
            </p:nvSpPr>
            <p:spPr bwMode="auto">
              <a:xfrm>
                <a:off x="-1344" y="2815"/>
                <a:ext cx="23" cy="20"/>
              </a:xfrm>
              <a:custGeom>
                <a:avLst/>
                <a:gdLst>
                  <a:gd name="T0" fmla="*/ 1 w 7"/>
                  <a:gd name="T1" fmla="*/ 3 h 6"/>
                  <a:gd name="T2" fmla="*/ 6 w 7"/>
                  <a:gd name="T3" fmla="*/ 4 h 6"/>
                  <a:gd name="T4" fmla="*/ 1 w 7"/>
                  <a:gd name="T5" fmla="*/ 3 h 6"/>
                </a:gdLst>
                <a:ahLst/>
                <a:cxnLst>
                  <a:cxn ang="0">
                    <a:pos x="T0" y="T1"/>
                  </a:cxn>
                  <a:cxn ang="0">
                    <a:pos x="T2" y="T3"/>
                  </a:cxn>
                  <a:cxn ang="0">
                    <a:pos x="T4" y="T5"/>
                  </a:cxn>
                </a:cxnLst>
                <a:rect l="0" t="0" r="r" b="b"/>
                <a:pathLst>
                  <a:path w="7" h="6">
                    <a:moveTo>
                      <a:pt x="1" y="3"/>
                    </a:moveTo>
                    <a:cubicBezTo>
                      <a:pt x="0" y="0"/>
                      <a:pt x="7" y="2"/>
                      <a:pt x="6" y="4"/>
                    </a:cubicBezTo>
                    <a:cubicBezTo>
                      <a:pt x="5" y="6"/>
                      <a:pt x="1" y="5"/>
                      <a:pt x="1"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15" name="Freeform 655"/>
              <p:cNvSpPr>
                <a:spLocks/>
              </p:cNvSpPr>
              <p:nvPr/>
            </p:nvSpPr>
            <p:spPr bwMode="auto">
              <a:xfrm>
                <a:off x="-1403" y="2628"/>
                <a:ext cx="76" cy="67"/>
              </a:xfrm>
              <a:custGeom>
                <a:avLst/>
                <a:gdLst>
                  <a:gd name="T0" fmla="*/ 20 w 23"/>
                  <a:gd name="T1" fmla="*/ 3 h 20"/>
                  <a:gd name="T2" fmla="*/ 21 w 23"/>
                  <a:gd name="T3" fmla="*/ 12 h 20"/>
                  <a:gd name="T4" fmla="*/ 16 w 23"/>
                  <a:gd name="T5" fmla="*/ 14 h 20"/>
                  <a:gd name="T6" fmla="*/ 17 w 23"/>
                  <a:gd name="T7" fmla="*/ 20 h 20"/>
                  <a:gd name="T8" fmla="*/ 12 w 23"/>
                  <a:gd name="T9" fmla="*/ 18 h 20"/>
                  <a:gd name="T10" fmla="*/ 8 w 23"/>
                  <a:gd name="T11" fmla="*/ 10 h 20"/>
                  <a:gd name="T12" fmla="*/ 5 w 23"/>
                  <a:gd name="T13" fmla="*/ 11 h 20"/>
                  <a:gd name="T14" fmla="*/ 1 w 23"/>
                  <a:gd name="T15" fmla="*/ 13 h 20"/>
                  <a:gd name="T16" fmla="*/ 3 w 23"/>
                  <a:gd name="T17" fmla="*/ 9 h 20"/>
                  <a:gd name="T18" fmla="*/ 8 w 23"/>
                  <a:gd name="T19" fmla="*/ 6 h 20"/>
                  <a:gd name="T20" fmla="*/ 12 w 23"/>
                  <a:gd name="T21" fmla="*/ 7 h 20"/>
                  <a:gd name="T22" fmla="*/ 15 w 23"/>
                  <a:gd name="T23" fmla="*/ 5 h 20"/>
                  <a:gd name="T24" fmla="*/ 17 w 23"/>
                  <a:gd name="T25" fmla="*/ 2 h 20"/>
                  <a:gd name="T26" fmla="*/ 20 w 23"/>
                  <a:gd name="T2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0">
                    <a:moveTo>
                      <a:pt x="20" y="3"/>
                    </a:moveTo>
                    <a:cubicBezTo>
                      <a:pt x="20" y="6"/>
                      <a:pt x="23" y="11"/>
                      <a:pt x="21" y="12"/>
                    </a:cubicBezTo>
                    <a:cubicBezTo>
                      <a:pt x="20" y="14"/>
                      <a:pt x="17" y="13"/>
                      <a:pt x="16" y="14"/>
                    </a:cubicBezTo>
                    <a:cubicBezTo>
                      <a:pt x="16" y="16"/>
                      <a:pt x="18" y="20"/>
                      <a:pt x="17" y="20"/>
                    </a:cubicBezTo>
                    <a:cubicBezTo>
                      <a:pt x="15" y="20"/>
                      <a:pt x="15" y="18"/>
                      <a:pt x="12" y="18"/>
                    </a:cubicBezTo>
                    <a:cubicBezTo>
                      <a:pt x="9" y="17"/>
                      <a:pt x="11" y="10"/>
                      <a:pt x="8" y="10"/>
                    </a:cubicBezTo>
                    <a:cubicBezTo>
                      <a:pt x="6" y="10"/>
                      <a:pt x="7" y="11"/>
                      <a:pt x="5" y="11"/>
                    </a:cubicBezTo>
                    <a:cubicBezTo>
                      <a:pt x="4" y="11"/>
                      <a:pt x="3" y="13"/>
                      <a:pt x="1" y="13"/>
                    </a:cubicBezTo>
                    <a:cubicBezTo>
                      <a:pt x="0" y="13"/>
                      <a:pt x="1" y="9"/>
                      <a:pt x="3" y="9"/>
                    </a:cubicBezTo>
                    <a:cubicBezTo>
                      <a:pt x="5" y="8"/>
                      <a:pt x="7" y="5"/>
                      <a:pt x="8" y="6"/>
                    </a:cubicBezTo>
                    <a:cubicBezTo>
                      <a:pt x="9" y="7"/>
                      <a:pt x="12" y="8"/>
                      <a:pt x="12" y="7"/>
                    </a:cubicBezTo>
                    <a:cubicBezTo>
                      <a:pt x="12" y="5"/>
                      <a:pt x="14" y="7"/>
                      <a:pt x="15" y="5"/>
                    </a:cubicBezTo>
                    <a:cubicBezTo>
                      <a:pt x="15" y="3"/>
                      <a:pt x="18" y="4"/>
                      <a:pt x="17" y="2"/>
                    </a:cubicBezTo>
                    <a:cubicBezTo>
                      <a:pt x="16" y="1"/>
                      <a:pt x="20" y="0"/>
                      <a:pt x="20"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16" name="Freeform 656"/>
              <p:cNvSpPr>
                <a:spLocks/>
              </p:cNvSpPr>
              <p:nvPr/>
            </p:nvSpPr>
            <p:spPr bwMode="auto">
              <a:xfrm>
                <a:off x="-1429" y="2498"/>
                <a:ext cx="85" cy="133"/>
              </a:xfrm>
              <a:custGeom>
                <a:avLst/>
                <a:gdLst>
                  <a:gd name="T0" fmla="*/ 24 w 26"/>
                  <a:gd name="T1" fmla="*/ 29 h 40"/>
                  <a:gd name="T2" fmla="*/ 25 w 26"/>
                  <a:gd name="T3" fmla="*/ 34 h 40"/>
                  <a:gd name="T4" fmla="*/ 23 w 26"/>
                  <a:gd name="T5" fmla="*/ 37 h 40"/>
                  <a:gd name="T6" fmla="*/ 21 w 26"/>
                  <a:gd name="T7" fmla="*/ 38 h 40"/>
                  <a:gd name="T8" fmla="*/ 19 w 26"/>
                  <a:gd name="T9" fmla="*/ 32 h 40"/>
                  <a:gd name="T10" fmla="*/ 17 w 26"/>
                  <a:gd name="T11" fmla="*/ 30 h 40"/>
                  <a:gd name="T12" fmla="*/ 16 w 26"/>
                  <a:gd name="T13" fmla="*/ 27 h 40"/>
                  <a:gd name="T14" fmla="*/ 11 w 26"/>
                  <a:gd name="T15" fmla="*/ 23 h 40"/>
                  <a:gd name="T16" fmla="*/ 7 w 26"/>
                  <a:gd name="T17" fmla="*/ 21 h 40"/>
                  <a:gd name="T18" fmla="*/ 2 w 26"/>
                  <a:gd name="T19" fmla="*/ 20 h 40"/>
                  <a:gd name="T20" fmla="*/ 1 w 26"/>
                  <a:gd name="T21" fmla="*/ 17 h 40"/>
                  <a:gd name="T22" fmla="*/ 0 w 26"/>
                  <a:gd name="T23" fmla="*/ 11 h 40"/>
                  <a:gd name="T24" fmla="*/ 2 w 26"/>
                  <a:gd name="T25" fmla="*/ 11 h 40"/>
                  <a:gd name="T26" fmla="*/ 3 w 26"/>
                  <a:gd name="T27" fmla="*/ 1 h 40"/>
                  <a:gd name="T28" fmla="*/ 9 w 26"/>
                  <a:gd name="T29" fmla="*/ 2 h 40"/>
                  <a:gd name="T30" fmla="*/ 10 w 26"/>
                  <a:gd name="T31" fmla="*/ 3 h 40"/>
                  <a:gd name="T32" fmla="*/ 10 w 26"/>
                  <a:gd name="T33" fmla="*/ 10 h 40"/>
                  <a:gd name="T34" fmla="*/ 7 w 26"/>
                  <a:gd name="T35" fmla="*/ 16 h 40"/>
                  <a:gd name="T36" fmla="*/ 10 w 26"/>
                  <a:gd name="T37" fmla="*/ 20 h 40"/>
                  <a:gd name="T38" fmla="*/ 16 w 26"/>
                  <a:gd name="T39" fmla="*/ 21 h 40"/>
                  <a:gd name="T40" fmla="*/ 19 w 26"/>
                  <a:gd name="T41" fmla="*/ 25 h 40"/>
                  <a:gd name="T42" fmla="*/ 24 w 26"/>
                  <a:gd name="T43"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40">
                    <a:moveTo>
                      <a:pt x="24" y="29"/>
                    </a:moveTo>
                    <a:cubicBezTo>
                      <a:pt x="25" y="31"/>
                      <a:pt x="26" y="33"/>
                      <a:pt x="25" y="34"/>
                    </a:cubicBezTo>
                    <a:cubicBezTo>
                      <a:pt x="23" y="35"/>
                      <a:pt x="23" y="35"/>
                      <a:pt x="23" y="37"/>
                    </a:cubicBezTo>
                    <a:cubicBezTo>
                      <a:pt x="23" y="38"/>
                      <a:pt x="22" y="40"/>
                      <a:pt x="21" y="38"/>
                    </a:cubicBezTo>
                    <a:cubicBezTo>
                      <a:pt x="21" y="36"/>
                      <a:pt x="18" y="34"/>
                      <a:pt x="19" y="32"/>
                    </a:cubicBezTo>
                    <a:cubicBezTo>
                      <a:pt x="20" y="31"/>
                      <a:pt x="19" y="29"/>
                      <a:pt x="17" y="30"/>
                    </a:cubicBezTo>
                    <a:cubicBezTo>
                      <a:pt x="16" y="31"/>
                      <a:pt x="16" y="28"/>
                      <a:pt x="16" y="27"/>
                    </a:cubicBezTo>
                    <a:cubicBezTo>
                      <a:pt x="17" y="25"/>
                      <a:pt x="13" y="22"/>
                      <a:pt x="11" y="23"/>
                    </a:cubicBezTo>
                    <a:cubicBezTo>
                      <a:pt x="8" y="23"/>
                      <a:pt x="9" y="20"/>
                      <a:pt x="7" y="21"/>
                    </a:cubicBezTo>
                    <a:cubicBezTo>
                      <a:pt x="4" y="22"/>
                      <a:pt x="2" y="22"/>
                      <a:pt x="2" y="20"/>
                    </a:cubicBezTo>
                    <a:cubicBezTo>
                      <a:pt x="3" y="18"/>
                      <a:pt x="2" y="17"/>
                      <a:pt x="1" y="17"/>
                    </a:cubicBezTo>
                    <a:cubicBezTo>
                      <a:pt x="0" y="17"/>
                      <a:pt x="0" y="12"/>
                      <a:pt x="0" y="11"/>
                    </a:cubicBezTo>
                    <a:cubicBezTo>
                      <a:pt x="0" y="10"/>
                      <a:pt x="1" y="12"/>
                      <a:pt x="2" y="11"/>
                    </a:cubicBezTo>
                    <a:cubicBezTo>
                      <a:pt x="3" y="11"/>
                      <a:pt x="1" y="2"/>
                      <a:pt x="3" y="1"/>
                    </a:cubicBezTo>
                    <a:cubicBezTo>
                      <a:pt x="5" y="0"/>
                      <a:pt x="9" y="2"/>
                      <a:pt x="9" y="2"/>
                    </a:cubicBezTo>
                    <a:cubicBezTo>
                      <a:pt x="10" y="1"/>
                      <a:pt x="10" y="2"/>
                      <a:pt x="10" y="3"/>
                    </a:cubicBezTo>
                    <a:cubicBezTo>
                      <a:pt x="10" y="5"/>
                      <a:pt x="12" y="8"/>
                      <a:pt x="10" y="10"/>
                    </a:cubicBezTo>
                    <a:cubicBezTo>
                      <a:pt x="9" y="12"/>
                      <a:pt x="6" y="15"/>
                      <a:pt x="7" y="16"/>
                    </a:cubicBezTo>
                    <a:cubicBezTo>
                      <a:pt x="9" y="18"/>
                      <a:pt x="7" y="22"/>
                      <a:pt x="10" y="20"/>
                    </a:cubicBezTo>
                    <a:cubicBezTo>
                      <a:pt x="12" y="19"/>
                      <a:pt x="16" y="20"/>
                      <a:pt x="16" y="21"/>
                    </a:cubicBezTo>
                    <a:cubicBezTo>
                      <a:pt x="16" y="23"/>
                      <a:pt x="19" y="23"/>
                      <a:pt x="19" y="25"/>
                    </a:cubicBezTo>
                    <a:cubicBezTo>
                      <a:pt x="19" y="27"/>
                      <a:pt x="23" y="27"/>
                      <a:pt x="24" y="29"/>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17" name="Freeform 657"/>
              <p:cNvSpPr>
                <a:spLocks/>
              </p:cNvSpPr>
              <p:nvPr/>
            </p:nvSpPr>
            <p:spPr bwMode="auto">
              <a:xfrm>
                <a:off x="-1380" y="2905"/>
                <a:ext cx="26" cy="23"/>
              </a:xfrm>
              <a:custGeom>
                <a:avLst/>
                <a:gdLst>
                  <a:gd name="T0" fmla="*/ 8 w 8"/>
                  <a:gd name="T1" fmla="*/ 2 h 7"/>
                  <a:gd name="T2" fmla="*/ 8 w 8"/>
                  <a:gd name="T3" fmla="*/ 2 h 7"/>
                  <a:gd name="T4" fmla="*/ 7 w 8"/>
                  <a:gd name="T5" fmla="*/ 3 h 7"/>
                  <a:gd name="T6" fmla="*/ 7 w 8"/>
                  <a:gd name="T7" fmla="*/ 3 h 7"/>
                  <a:gd name="T8" fmla="*/ 1 w 8"/>
                  <a:gd name="T9" fmla="*/ 6 h 7"/>
                  <a:gd name="T10" fmla="*/ 3 w 8"/>
                  <a:gd name="T11" fmla="*/ 2 h 7"/>
                  <a:gd name="T12" fmla="*/ 5 w 8"/>
                  <a:gd name="T13" fmla="*/ 2 h 7"/>
                  <a:gd name="T14" fmla="*/ 6 w 8"/>
                  <a:gd name="T15" fmla="*/ 1 h 7"/>
                  <a:gd name="T16" fmla="*/ 7 w 8"/>
                  <a:gd name="T17" fmla="*/ 0 h 7"/>
                  <a:gd name="T18" fmla="*/ 8 w 8"/>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8" y="2"/>
                    </a:moveTo>
                    <a:cubicBezTo>
                      <a:pt x="8" y="2"/>
                      <a:pt x="8" y="2"/>
                      <a:pt x="8" y="2"/>
                    </a:cubicBezTo>
                    <a:cubicBezTo>
                      <a:pt x="8" y="2"/>
                      <a:pt x="8" y="2"/>
                      <a:pt x="7" y="3"/>
                    </a:cubicBezTo>
                    <a:cubicBezTo>
                      <a:pt x="7" y="3"/>
                      <a:pt x="7" y="3"/>
                      <a:pt x="7" y="3"/>
                    </a:cubicBezTo>
                    <a:cubicBezTo>
                      <a:pt x="5" y="5"/>
                      <a:pt x="3" y="7"/>
                      <a:pt x="1" y="6"/>
                    </a:cubicBezTo>
                    <a:cubicBezTo>
                      <a:pt x="0" y="6"/>
                      <a:pt x="1" y="3"/>
                      <a:pt x="3" y="2"/>
                    </a:cubicBezTo>
                    <a:cubicBezTo>
                      <a:pt x="4" y="2"/>
                      <a:pt x="5" y="3"/>
                      <a:pt x="5" y="2"/>
                    </a:cubicBezTo>
                    <a:cubicBezTo>
                      <a:pt x="5" y="2"/>
                      <a:pt x="5" y="2"/>
                      <a:pt x="6" y="1"/>
                    </a:cubicBezTo>
                    <a:cubicBezTo>
                      <a:pt x="6" y="1"/>
                      <a:pt x="7" y="1"/>
                      <a:pt x="7" y="0"/>
                    </a:cubicBezTo>
                    <a:cubicBezTo>
                      <a:pt x="7" y="1"/>
                      <a:pt x="8" y="1"/>
                      <a:pt x="8"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18" name="Freeform 658"/>
              <p:cNvSpPr>
                <a:spLocks/>
              </p:cNvSpPr>
              <p:nvPr/>
            </p:nvSpPr>
            <p:spPr bwMode="auto">
              <a:xfrm>
                <a:off x="-1373" y="2625"/>
                <a:ext cx="16" cy="16"/>
              </a:xfrm>
              <a:custGeom>
                <a:avLst/>
                <a:gdLst>
                  <a:gd name="T0" fmla="*/ 4 w 5"/>
                  <a:gd name="T1" fmla="*/ 1 h 5"/>
                  <a:gd name="T2" fmla="*/ 1 w 5"/>
                  <a:gd name="T3" fmla="*/ 3 h 5"/>
                  <a:gd name="T4" fmla="*/ 4 w 5"/>
                  <a:gd name="T5" fmla="*/ 1 h 5"/>
                </a:gdLst>
                <a:ahLst/>
                <a:cxnLst>
                  <a:cxn ang="0">
                    <a:pos x="T0" y="T1"/>
                  </a:cxn>
                  <a:cxn ang="0">
                    <a:pos x="T2" y="T3"/>
                  </a:cxn>
                  <a:cxn ang="0">
                    <a:pos x="T4" y="T5"/>
                  </a:cxn>
                </a:cxnLst>
                <a:rect l="0" t="0" r="r" b="b"/>
                <a:pathLst>
                  <a:path w="5" h="5">
                    <a:moveTo>
                      <a:pt x="4" y="1"/>
                    </a:moveTo>
                    <a:cubicBezTo>
                      <a:pt x="5" y="3"/>
                      <a:pt x="1" y="5"/>
                      <a:pt x="1" y="3"/>
                    </a:cubicBezTo>
                    <a:cubicBezTo>
                      <a:pt x="0" y="2"/>
                      <a:pt x="3" y="0"/>
                      <a:pt x="4"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19" name="Freeform 659"/>
              <p:cNvSpPr>
                <a:spLocks/>
              </p:cNvSpPr>
              <p:nvPr/>
            </p:nvSpPr>
            <p:spPr bwMode="auto">
              <a:xfrm>
                <a:off x="-1370" y="2908"/>
                <a:ext cx="10" cy="7"/>
              </a:xfrm>
              <a:custGeom>
                <a:avLst/>
                <a:gdLst>
                  <a:gd name="T0" fmla="*/ 2 w 3"/>
                  <a:gd name="T1" fmla="*/ 0 h 2"/>
                  <a:gd name="T2" fmla="*/ 3 w 3"/>
                  <a:gd name="T3" fmla="*/ 0 h 2"/>
                  <a:gd name="T4" fmla="*/ 2 w 3"/>
                  <a:gd name="T5" fmla="*/ 1 h 2"/>
                  <a:gd name="T6" fmla="*/ 0 w 3"/>
                  <a:gd name="T7" fmla="*/ 1 h 2"/>
                  <a:gd name="T8" fmla="*/ 2 w 3"/>
                  <a:gd name="T9" fmla="*/ 0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2" y="0"/>
                      <a:pt x="3" y="0"/>
                    </a:cubicBezTo>
                    <a:cubicBezTo>
                      <a:pt x="2" y="1"/>
                      <a:pt x="2" y="1"/>
                      <a:pt x="2" y="1"/>
                    </a:cubicBezTo>
                    <a:cubicBezTo>
                      <a:pt x="2" y="2"/>
                      <a:pt x="1" y="1"/>
                      <a:pt x="0" y="1"/>
                    </a:cubicBezTo>
                    <a:cubicBezTo>
                      <a:pt x="1" y="0"/>
                      <a:pt x="1" y="0"/>
                      <a:pt x="2" y="0"/>
                    </a:cubicBezTo>
                    <a:cubicBezTo>
                      <a:pt x="2" y="0"/>
                      <a:pt x="2" y="0"/>
                      <a:pt x="2"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20" name="Freeform 660"/>
              <p:cNvSpPr>
                <a:spLocks/>
              </p:cNvSpPr>
              <p:nvPr/>
            </p:nvSpPr>
            <p:spPr bwMode="auto">
              <a:xfrm>
                <a:off x="-1403" y="2598"/>
                <a:ext cx="33" cy="47"/>
              </a:xfrm>
              <a:custGeom>
                <a:avLst/>
                <a:gdLst>
                  <a:gd name="T0" fmla="*/ 10 w 10"/>
                  <a:gd name="T1" fmla="*/ 6 h 14"/>
                  <a:gd name="T2" fmla="*/ 5 w 10"/>
                  <a:gd name="T3" fmla="*/ 13 h 14"/>
                  <a:gd name="T4" fmla="*/ 5 w 10"/>
                  <a:gd name="T5" fmla="*/ 8 h 14"/>
                  <a:gd name="T6" fmla="*/ 4 w 10"/>
                  <a:gd name="T7" fmla="*/ 5 h 14"/>
                  <a:gd name="T8" fmla="*/ 2 w 10"/>
                  <a:gd name="T9" fmla="*/ 6 h 14"/>
                  <a:gd name="T10" fmla="*/ 2 w 10"/>
                  <a:gd name="T11" fmla="*/ 0 h 14"/>
                  <a:gd name="T12" fmla="*/ 8 w 10"/>
                  <a:gd name="T13" fmla="*/ 6 h 14"/>
                  <a:gd name="T14" fmla="*/ 10 w 10"/>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4">
                    <a:moveTo>
                      <a:pt x="10" y="6"/>
                    </a:moveTo>
                    <a:cubicBezTo>
                      <a:pt x="10" y="7"/>
                      <a:pt x="7" y="14"/>
                      <a:pt x="5" y="13"/>
                    </a:cubicBezTo>
                    <a:cubicBezTo>
                      <a:pt x="3" y="13"/>
                      <a:pt x="3" y="10"/>
                      <a:pt x="5" y="8"/>
                    </a:cubicBezTo>
                    <a:cubicBezTo>
                      <a:pt x="6" y="7"/>
                      <a:pt x="4" y="4"/>
                      <a:pt x="4" y="5"/>
                    </a:cubicBezTo>
                    <a:cubicBezTo>
                      <a:pt x="4" y="6"/>
                      <a:pt x="2" y="6"/>
                      <a:pt x="2" y="6"/>
                    </a:cubicBezTo>
                    <a:cubicBezTo>
                      <a:pt x="0" y="7"/>
                      <a:pt x="0" y="1"/>
                      <a:pt x="2" y="0"/>
                    </a:cubicBezTo>
                    <a:cubicBezTo>
                      <a:pt x="3" y="0"/>
                      <a:pt x="8" y="4"/>
                      <a:pt x="8" y="6"/>
                    </a:cubicBezTo>
                    <a:cubicBezTo>
                      <a:pt x="8" y="7"/>
                      <a:pt x="9" y="5"/>
                      <a:pt x="10" y="6"/>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21" name="Freeform 661"/>
              <p:cNvSpPr>
                <a:spLocks/>
              </p:cNvSpPr>
              <p:nvPr/>
            </p:nvSpPr>
            <p:spPr bwMode="auto">
              <a:xfrm>
                <a:off x="-1433" y="2895"/>
                <a:ext cx="69" cy="13"/>
              </a:xfrm>
              <a:custGeom>
                <a:avLst/>
                <a:gdLst>
                  <a:gd name="T0" fmla="*/ 18 w 21"/>
                  <a:gd name="T1" fmla="*/ 0 h 4"/>
                  <a:gd name="T2" fmla="*/ 16 w 21"/>
                  <a:gd name="T3" fmla="*/ 2 h 4"/>
                  <a:gd name="T4" fmla="*/ 7 w 21"/>
                  <a:gd name="T5" fmla="*/ 4 h 4"/>
                  <a:gd name="T6" fmla="*/ 0 w 21"/>
                  <a:gd name="T7" fmla="*/ 2 h 4"/>
                  <a:gd name="T8" fmla="*/ 8 w 21"/>
                  <a:gd name="T9" fmla="*/ 1 h 4"/>
                  <a:gd name="T10" fmla="*/ 18 w 21"/>
                  <a:gd name="T11" fmla="*/ 0 h 4"/>
                </a:gdLst>
                <a:ahLst/>
                <a:cxnLst>
                  <a:cxn ang="0">
                    <a:pos x="T0" y="T1"/>
                  </a:cxn>
                  <a:cxn ang="0">
                    <a:pos x="T2" y="T3"/>
                  </a:cxn>
                  <a:cxn ang="0">
                    <a:pos x="T4" y="T5"/>
                  </a:cxn>
                  <a:cxn ang="0">
                    <a:pos x="T6" y="T7"/>
                  </a:cxn>
                  <a:cxn ang="0">
                    <a:pos x="T8" y="T9"/>
                  </a:cxn>
                  <a:cxn ang="0">
                    <a:pos x="T10" y="T11"/>
                  </a:cxn>
                </a:cxnLst>
                <a:rect l="0" t="0" r="r" b="b"/>
                <a:pathLst>
                  <a:path w="21" h="4">
                    <a:moveTo>
                      <a:pt x="18" y="0"/>
                    </a:moveTo>
                    <a:cubicBezTo>
                      <a:pt x="21" y="1"/>
                      <a:pt x="19" y="1"/>
                      <a:pt x="16" y="2"/>
                    </a:cubicBezTo>
                    <a:cubicBezTo>
                      <a:pt x="14" y="2"/>
                      <a:pt x="11" y="4"/>
                      <a:pt x="7" y="4"/>
                    </a:cubicBezTo>
                    <a:cubicBezTo>
                      <a:pt x="4" y="3"/>
                      <a:pt x="1" y="3"/>
                      <a:pt x="0" y="2"/>
                    </a:cubicBezTo>
                    <a:cubicBezTo>
                      <a:pt x="0" y="1"/>
                      <a:pt x="5" y="0"/>
                      <a:pt x="8" y="1"/>
                    </a:cubicBezTo>
                    <a:cubicBezTo>
                      <a:pt x="12" y="2"/>
                      <a:pt x="14" y="0"/>
                      <a:pt x="18"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22" name="Freeform 662"/>
              <p:cNvSpPr>
                <a:spLocks/>
              </p:cNvSpPr>
              <p:nvPr/>
            </p:nvSpPr>
            <p:spPr bwMode="auto">
              <a:xfrm>
                <a:off x="-1429" y="2395"/>
                <a:ext cx="36" cy="50"/>
              </a:xfrm>
              <a:custGeom>
                <a:avLst/>
                <a:gdLst>
                  <a:gd name="T0" fmla="*/ 10 w 11"/>
                  <a:gd name="T1" fmla="*/ 1 h 15"/>
                  <a:gd name="T2" fmla="*/ 4 w 11"/>
                  <a:gd name="T3" fmla="*/ 15 h 15"/>
                  <a:gd name="T4" fmla="*/ 2 w 11"/>
                  <a:gd name="T5" fmla="*/ 7 h 15"/>
                  <a:gd name="T6" fmla="*/ 10 w 11"/>
                  <a:gd name="T7" fmla="*/ 1 h 15"/>
                </a:gdLst>
                <a:ahLst/>
                <a:cxnLst>
                  <a:cxn ang="0">
                    <a:pos x="T0" y="T1"/>
                  </a:cxn>
                  <a:cxn ang="0">
                    <a:pos x="T2" y="T3"/>
                  </a:cxn>
                  <a:cxn ang="0">
                    <a:pos x="T4" y="T5"/>
                  </a:cxn>
                  <a:cxn ang="0">
                    <a:pos x="T6" y="T7"/>
                  </a:cxn>
                </a:cxnLst>
                <a:rect l="0" t="0" r="r" b="b"/>
                <a:pathLst>
                  <a:path w="11" h="15">
                    <a:moveTo>
                      <a:pt x="10" y="1"/>
                    </a:moveTo>
                    <a:cubicBezTo>
                      <a:pt x="11" y="3"/>
                      <a:pt x="5" y="14"/>
                      <a:pt x="4" y="15"/>
                    </a:cubicBezTo>
                    <a:cubicBezTo>
                      <a:pt x="4" y="15"/>
                      <a:pt x="0" y="12"/>
                      <a:pt x="2" y="7"/>
                    </a:cubicBezTo>
                    <a:cubicBezTo>
                      <a:pt x="3" y="2"/>
                      <a:pt x="8" y="0"/>
                      <a:pt x="1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23" name="Freeform 663"/>
              <p:cNvSpPr>
                <a:spLocks/>
              </p:cNvSpPr>
              <p:nvPr/>
            </p:nvSpPr>
            <p:spPr bwMode="auto">
              <a:xfrm>
                <a:off x="-1423" y="2572"/>
                <a:ext cx="27" cy="23"/>
              </a:xfrm>
              <a:custGeom>
                <a:avLst/>
                <a:gdLst>
                  <a:gd name="T0" fmla="*/ 1 w 8"/>
                  <a:gd name="T1" fmla="*/ 2 h 7"/>
                  <a:gd name="T2" fmla="*/ 5 w 8"/>
                  <a:gd name="T3" fmla="*/ 6 h 7"/>
                  <a:gd name="T4" fmla="*/ 1 w 8"/>
                  <a:gd name="T5" fmla="*/ 2 h 7"/>
                </a:gdLst>
                <a:ahLst/>
                <a:cxnLst>
                  <a:cxn ang="0">
                    <a:pos x="T0" y="T1"/>
                  </a:cxn>
                  <a:cxn ang="0">
                    <a:pos x="T2" y="T3"/>
                  </a:cxn>
                  <a:cxn ang="0">
                    <a:pos x="T4" y="T5"/>
                  </a:cxn>
                </a:cxnLst>
                <a:rect l="0" t="0" r="r" b="b"/>
                <a:pathLst>
                  <a:path w="8" h="7">
                    <a:moveTo>
                      <a:pt x="1" y="2"/>
                    </a:moveTo>
                    <a:cubicBezTo>
                      <a:pt x="0" y="0"/>
                      <a:pt x="8" y="6"/>
                      <a:pt x="5" y="6"/>
                    </a:cubicBezTo>
                    <a:cubicBezTo>
                      <a:pt x="2" y="7"/>
                      <a:pt x="1" y="4"/>
                      <a:pt x="1"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24" name="Freeform 664"/>
              <p:cNvSpPr>
                <a:spLocks/>
              </p:cNvSpPr>
              <p:nvPr/>
            </p:nvSpPr>
            <p:spPr bwMode="auto">
              <a:xfrm>
                <a:off x="-1446" y="2911"/>
                <a:ext cx="30" cy="20"/>
              </a:xfrm>
              <a:custGeom>
                <a:avLst/>
                <a:gdLst>
                  <a:gd name="T0" fmla="*/ 9 w 9"/>
                  <a:gd name="T1" fmla="*/ 4 h 6"/>
                  <a:gd name="T2" fmla="*/ 5 w 9"/>
                  <a:gd name="T3" fmla="*/ 3 h 6"/>
                  <a:gd name="T4" fmla="*/ 1 w 9"/>
                  <a:gd name="T5" fmla="*/ 1 h 6"/>
                  <a:gd name="T6" fmla="*/ 9 w 9"/>
                  <a:gd name="T7" fmla="*/ 4 h 6"/>
                </a:gdLst>
                <a:ahLst/>
                <a:cxnLst>
                  <a:cxn ang="0">
                    <a:pos x="T0" y="T1"/>
                  </a:cxn>
                  <a:cxn ang="0">
                    <a:pos x="T2" y="T3"/>
                  </a:cxn>
                  <a:cxn ang="0">
                    <a:pos x="T4" y="T5"/>
                  </a:cxn>
                  <a:cxn ang="0">
                    <a:pos x="T6" y="T7"/>
                  </a:cxn>
                </a:cxnLst>
                <a:rect l="0" t="0" r="r" b="b"/>
                <a:pathLst>
                  <a:path w="9" h="6">
                    <a:moveTo>
                      <a:pt x="9" y="4"/>
                    </a:moveTo>
                    <a:cubicBezTo>
                      <a:pt x="9" y="6"/>
                      <a:pt x="6" y="4"/>
                      <a:pt x="5" y="3"/>
                    </a:cubicBezTo>
                    <a:cubicBezTo>
                      <a:pt x="4" y="3"/>
                      <a:pt x="2" y="3"/>
                      <a:pt x="1" y="1"/>
                    </a:cubicBezTo>
                    <a:cubicBezTo>
                      <a:pt x="0" y="0"/>
                      <a:pt x="9" y="1"/>
                      <a:pt x="9" y="4"/>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25" name="Freeform 665"/>
              <p:cNvSpPr>
                <a:spLocks/>
              </p:cNvSpPr>
              <p:nvPr/>
            </p:nvSpPr>
            <p:spPr bwMode="auto">
              <a:xfrm>
                <a:off x="-1878" y="1932"/>
                <a:ext cx="452" cy="197"/>
              </a:xfrm>
              <a:custGeom>
                <a:avLst/>
                <a:gdLst>
                  <a:gd name="T0" fmla="*/ 137 w 137"/>
                  <a:gd name="T1" fmla="*/ 31 h 59"/>
                  <a:gd name="T2" fmla="*/ 127 w 137"/>
                  <a:gd name="T3" fmla="*/ 32 h 59"/>
                  <a:gd name="T4" fmla="*/ 117 w 137"/>
                  <a:gd name="T5" fmla="*/ 38 h 59"/>
                  <a:gd name="T6" fmla="*/ 104 w 137"/>
                  <a:gd name="T7" fmla="*/ 41 h 59"/>
                  <a:gd name="T8" fmla="*/ 101 w 137"/>
                  <a:gd name="T9" fmla="*/ 47 h 59"/>
                  <a:gd name="T10" fmla="*/ 88 w 137"/>
                  <a:gd name="T11" fmla="*/ 55 h 59"/>
                  <a:gd name="T12" fmla="*/ 70 w 137"/>
                  <a:gd name="T13" fmla="*/ 59 h 59"/>
                  <a:gd name="T14" fmla="*/ 62 w 137"/>
                  <a:gd name="T15" fmla="*/ 56 h 59"/>
                  <a:gd name="T16" fmla="*/ 50 w 137"/>
                  <a:gd name="T17" fmla="*/ 53 h 59"/>
                  <a:gd name="T18" fmla="*/ 34 w 137"/>
                  <a:gd name="T19" fmla="*/ 52 h 59"/>
                  <a:gd name="T20" fmla="*/ 28 w 137"/>
                  <a:gd name="T21" fmla="*/ 44 h 59"/>
                  <a:gd name="T22" fmla="*/ 22 w 137"/>
                  <a:gd name="T23" fmla="*/ 40 h 59"/>
                  <a:gd name="T24" fmla="*/ 13 w 137"/>
                  <a:gd name="T25" fmla="*/ 34 h 59"/>
                  <a:gd name="T26" fmla="*/ 11 w 137"/>
                  <a:gd name="T27" fmla="*/ 27 h 59"/>
                  <a:gd name="T28" fmla="*/ 3 w 137"/>
                  <a:gd name="T29" fmla="*/ 22 h 59"/>
                  <a:gd name="T30" fmla="*/ 0 w 137"/>
                  <a:gd name="T31" fmla="*/ 17 h 59"/>
                  <a:gd name="T32" fmla="*/ 4 w 137"/>
                  <a:gd name="T33" fmla="*/ 16 h 59"/>
                  <a:gd name="T34" fmla="*/ 11 w 137"/>
                  <a:gd name="T35" fmla="*/ 12 h 59"/>
                  <a:gd name="T36" fmla="*/ 17 w 137"/>
                  <a:gd name="T37" fmla="*/ 9 h 59"/>
                  <a:gd name="T38" fmla="*/ 26 w 137"/>
                  <a:gd name="T39" fmla="*/ 9 h 59"/>
                  <a:gd name="T40" fmla="*/ 31 w 137"/>
                  <a:gd name="T41" fmla="*/ 13 h 59"/>
                  <a:gd name="T42" fmla="*/ 38 w 137"/>
                  <a:gd name="T43" fmla="*/ 14 h 59"/>
                  <a:gd name="T44" fmla="*/ 41 w 137"/>
                  <a:gd name="T45" fmla="*/ 9 h 59"/>
                  <a:gd name="T46" fmla="*/ 42 w 137"/>
                  <a:gd name="T47" fmla="*/ 3 h 59"/>
                  <a:gd name="T48" fmla="*/ 46 w 137"/>
                  <a:gd name="T49" fmla="*/ 0 h 59"/>
                  <a:gd name="T50" fmla="*/ 51 w 137"/>
                  <a:gd name="T51" fmla="*/ 2 h 59"/>
                  <a:gd name="T52" fmla="*/ 59 w 137"/>
                  <a:gd name="T53" fmla="*/ 5 h 59"/>
                  <a:gd name="T54" fmla="*/ 62 w 137"/>
                  <a:gd name="T55" fmla="*/ 11 h 59"/>
                  <a:gd name="T56" fmla="*/ 69 w 137"/>
                  <a:gd name="T57" fmla="*/ 10 h 59"/>
                  <a:gd name="T58" fmla="*/ 77 w 137"/>
                  <a:gd name="T59" fmla="*/ 11 h 59"/>
                  <a:gd name="T60" fmla="*/ 84 w 137"/>
                  <a:gd name="T61" fmla="*/ 13 h 59"/>
                  <a:gd name="T62" fmla="*/ 92 w 137"/>
                  <a:gd name="T63" fmla="*/ 17 h 59"/>
                  <a:gd name="T64" fmla="*/ 103 w 137"/>
                  <a:gd name="T65" fmla="*/ 15 h 59"/>
                  <a:gd name="T66" fmla="*/ 110 w 137"/>
                  <a:gd name="T67" fmla="*/ 12 h 59"/>
                  <a:gd name="T68" fmla="*/ 120 w 137"/>
                  <a:gd name="T69" fmla="*/ 13 h 59"/>
                  <a:gd name="T70" fmla="*/ 122 w 137"/>
                  <a:gd name="T71" fmla="*/ 13 h 59"/>
                  <a:gd name="T72" fmla="*/ 119 w 137"/>
                  <a:gd name="T73" fmla="*/ 20 h 59"/>
                  <a:gd name="T74" fmla="*/ 118 w 137"/>
                  <a:gd name="T75" fmla="*/ 25 h 59"/>
                  <a:gd name="T76" fmla="*/ 127 w 137"/>
                  <a:gd name="T77" fmla="*/ 2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59">
                    <a:moveTo>
                      <a:pt x="131" y="25"/>
                    </a:moveTo>
                    <a:cubicBezTo>
                      <a:pt x="133" y="27"/>
                      <a:pt x="137" y="29"/>
                      <a:pt x="137" y="31"/>
                    </a:cubicBezTo>
                    <a:cubicBezTo>
                      <a:pt x="137" y="32"/>
                      <a:pt x="134" y="32"/>
                      <a:pt x="132" y="31"/>
                    </a:cubicBezTo>
                    <a:cubicBezTo>
                      <a:pt x="131" y="31"/>
                      <a:pt x="128" y="32"/>
                      <a:pt x="127" y="32"/>
                    </a:cubicBezTo>
                    <a:cubicBezTo>
                      <a:pt x="125" y="32"/>
                      <a:pt x="123" y="33"/>
                      <a:pt x="121" y="35"/>
                    </a:cubicBezTo>
                    <a:cubicBezTo>
                      <a:pt x="120" y="36"/>
                      <a:pt x="120" y="38"/>
                      <a:pt x="117" y="38"/>
                    </a:cubicBezTo>
                    <a:cubicBezTo>
                      <a:pt x="115" y="39"/>
                      <a:pt x="114" y="38"/>
                      <a:pt x="111" y="40"/>
                    </a:cubicBezTo>
                    <a:cubicBezTo>
                      <a:pt x="108" y="42"/>
                      <a:pt x="105" y="41"/>
                      <a:pt x="104" y="41"/>
                    </a:cubicBezTo>
                    <a:cubicBezTo>
                      <a:pt x="103" y="40"/>
                      <a:pt x="101" y="40"/>
                      <a:pt x="100" y="42"/>
                    </a:cubicBezTo>
                    <a:cubicBezTo>
                      <a:pt x="99" y="44"/>
                      <a:pt x="101" y="45"/>
                      <a:pt x="101" y="47"/>
                    </a:cubicBezTo>
                    <a:cubicBezTo>
                      <a:pt x="101" y="49"/>
                      <a:pt x="98" y="49"/>
                      <a:pt x="96" y="51"/>
                    </a:cubicBezTo>
                    <a:cubicBezTo>
                      <a:pt x="93" y="54"/>
                      <a:pt x="90" y="55"/>
                      <a:pt x="88" y="55"/>
                    </a:cubicBezTo>
                    <a:cubicBezTo>
                      <a:pt x="86" y="54"/>
                      <a:pt x="82" y="53"/>
                      <a:pt x="78" y="55"/>
                    </a:cubicBezTo>
                    <a:cubicBezTo>
                      <a:pt x="74" y="57"/>
                      <a:pt x="72" y="59"/>
                      <a:pt x="70" y="59"/>
                    </a:cubicBezTo>
                    <a:cubicBezTo>
                      <a:pt x="69" y="59"/>
                      <a:pt x="69" y="57"/>
                      <a:pt x="67" y="57"/>
                    </a:cubicBezTo>
                    <a:cubicBezTo>
                      <a:pt x="65" y="57"/>
                      <a:pt x="64" y="57"/>
                      <a:pt x="62" y="56"/>
                    </a:cubicBezTo>
                    <a:cubicBezTo>
                      <a:pt x="61" y="55"/>
                      <a:pt x="60" y="57"/>
                      <a:pt x="58" y="55"/>
                    </a:cubicBezTo>
                    <a:cubicBezTo>
                      <a:pt x="55" y="53"/>
                      <a:pt x="52" y="54"/>
                      <a:pt x="50" y="53"/>
                    </a:cubicBezTo>
                    <a:cubicBezTo>
                      <a:pt x="48" y="53"/>
                      <a:pt x="42" y="53"/>
                      <a:pt x="39" y="53"/>
                    </a:cubicBezTo>
                    <a:cubicBezTo>
                      <a:pt x="37" y="53"/>
                      <a:pt x="34" y="54"/>
                      <a:pt x="34" y="52"/>
                    </a:cubicBezTo>
                    <a:cubicBezTo>
                      <a:pt x="34" y="51"/>
                      <a:pt x="32" y="50"/>
                      <a:pt x="31" y="48"/>
                    </a:cubicBezTo>
                    <a:cubicBezTo>
                      <a:pt x="31" y="45"/>
                      <a:pt x="29" y="45"/>
                      <a:pt x="28" y="44"/>
                    </a:cubicBezTo>
                    <a:cubicBezTo>
                      <a:pt x="27" y="44"/>
                      <a:pt x="26" y="43"/>
                      <a:pt x="25" y="42"/>
                    </a:cubicBezTo>
                    <a:cubicBezTo>
                      <a:pt x="25" y="42"/>
                      <a:pt x="24" y="40"/>
                      <a:pt x="22" y="40"/>
                    </a:cubicBezTo>
                    <a:cubicBezTo>
                      <a:pt x="20" y="40"/>
                      <a:pt x="13" y="40"/>
                      <a:pt x="12" y="38"/>
                    </a:cubicBezTo>
                    <a:cubicBezTo>
                      <a:pt x="11" y="36"/>
                      <a:pt x="13" y="36"/>
                      <a:pt x="13" y="34"/>
                    </a:cubicBezTo>
                    <a:cubicBezTo>
                      <a:pt x="13" y="33"/>
                      <a:pt x="14" y="31"/>
                      <a:pt x="13" y="30"/>
                    </a:cubicBezTo>
                    <a:cubicBezTo>
                      <a:pt x="12" y="29"/>
                      <a:pt x="11" y="28"/>
                      <a:pt x="11" y="27"/>
                    </a:cubicBezTo>
                    <a:cubicBezTo>
                      <a:pt x="11" y="25"/>
                      <a:pt x="9" y="24"/>
                      <a:pt x="7" y="24"/>
                    </a:cubicBezTo>
                    <a:cubicBezTo>
                      <a:pt x="6" y="24"/>
                      <a:pt x="5" y="23"/>
                      <a:pt x="3" y="22"/>
                    </a:cubicBezTo>
                    <a:cubicBezTo>
                      <a:pt x="2" y="20"/>
                      <a:pt x="1" y="20"/>
                      <a:pt x="0" y="18"/>
                    </a:cubicBezTo>
                    <a:cubicBezTo>
                      <a:pt x="0" y="17"/>
                      <a:pt x="0" y="17"/>
                      <a:pt x="0" y="17"/>
                    </a:cubicBezTo>
                    <a:cubicBezTo>
                      <a:pt x="0" y="17"/>
                      <a:pt x="1" y="17"/>
                      <a:pt x="1" y="17"/>
                    </a:cubicBezTo>
                    <a:cubicBezTo>
                      <a:pt x="1" y="16"/>
                      <a:pt x="3" y="16"/>
                      <a:pt x="4" y="16"/>
                    </a:cubicBezTo>
                    <a:cubicBezTo>
                      <a:pt x="5" y="15"/>
                      <a:pt x="7" y="15"/>
                      <a:pt x="8" y="14"/>
                    </a:cubicBezTo>
                    <a:cubicBezTo>
                      <a:pt x="8" y="13"/>
                      <a:pt x="10" y="13"/>
                      <a:pt x="11" y="12"/>
                    </a:cubicBezTo>
                    <a:cubicBezTo>
                      <a:pt x="12" y="11"/>
                      <a:pt x="14" y="11"/>
                      <a:pt x="14" y="10"/>
                    </a:cubicBezTo>
                    <a:cubicBezTo>
                      <a:pt x="14" y="9"/>
                      <a:pt x="17" y="9"/>
                      <a:pt x="17" y="9"/>
                    </a:cubicBezTo>
                    <a:cubicBezTo>
                      <a:pt x="17" y="8"/>
                      <a:pt x="19" y="8"/>
                      <a:pt x="20" y="8"/>
                    </a:cubicBezTo>
                    <a:cubicBezTo>
                      <a:pt x="21" y="8"/>
                      <a:pt x="25" y="9"/>
                      <a:pt x="26" y="9"/>
                    </a:cubicBezTo>
                    <a:cubicBezTo>
                      <a:pt x="27" y="9"/>
                      <a:pt x="27" y="11"/>
                      <a:pt x="27" y="12"/>
                    </a:cubicBezTo>
                    <a:cubicBezTo>
                      <a:pt x="28" y="12"/>
                      <a:pt x="30" y="13"/>
                      <a:pt x="31" y="13"/>
                    </a:cubicBezTo>
                    <a:cubicBezTo>
                      <a:pt x="32" y="12"/>
                      <a:pt x="33" y="12"/>
                      <a:pt x="35" y="13"/>
                    </a:cubicBezTo>
                    <a:cubicBezTo>
                      <a:pt x="36" y="13"/>
                      <a:pt x="37" y="15"/>
                      <a:pt x="38" y="14"/>
                    </a:cubicBezTo>
                    <a:cubicBezTo>
                      <a:pt x="38" y="13"/>
                      <a:pt x="41" y="12"/>
                      <a:pt x="41" y="12"/>
                    </a:cubicBezTo>
                    <a:cubicBezTo>
                      <a:pt x="42" y="11"/>
                      <a:pt x="42" y="10"/>
                      <a:pt x="41" y="9"/>
                    </a:cubicBezTo>
                    <a:cubicBezTo>
                      <a:pt x="41" y="9"/>
                      <a:pt x="40" y="7"/>
                      <a:pt x="40" y="6"/>
                    </a:cubicBezTo>
                    <a:cubicBezTo>
                      <a:pt x="40" y="5"/>
                      <a:pt x="41" y="4"/>
                      <a:pt x="42" y="3"/>
                    </a:cubicBezTo>
                    <a:cubicBezTo>
                      <a:pt x="42" y="3"/>
                      <a:pt x="43" y="2"/>
                      <a:pt x="44" y="2"/>
                    </a:cubicBezTo>
                    <a:cubicBezTo>
                      <a:pt x="45" y="1"/>
                      <a:pt x="45" y="0"/>
                      <a:pt x="46" y="0"/>
                    </a:cubicBezTo>
                    <a:cubicBezTo>
                      <a:pt x="46" y="1"/>
                      <a:pt x="48" y="1"/>
                      <a:pt x="49" y="2"/>
                    </a:cubicBezTo>
                    <a:cubicBezTo>
                      <a:pt x="49" y="2"/>
                      <a:pt x="51" y="2"/>
                      <a:pt x="51" y="2"/>
                    </a:cubicBezTo>
                    <a:cubicBezTo>
                      <a:pt x="52" y="2"/>
                      <a:pt x="54" y="3"/>
                      <a:pt x="55" y="4"/>
                    </a:cubicBezTo>
                    <a:cubicBezTo>
                      <a:pt x="56" y="4"/>
                      <a:pt x="58" y="4"/>
                      <a:pt x="59" y="5"/>
                    </a:cubicBezTo>
                    <a:cubicBezTo>
                      <a:pt x="59" y="6"/>
                      <a:pt x="59" y="8"/>
                      <a:pt x="59" y="9"/>
                    </a:cubicBezTo>
                    <a:cubicBezTo>
                      <a:pt x="60" y="10"/>
                      <a:pt x="62" y="11"/>
                      <a:pt x="62" y="11"/>
                    </a:cubicBezTo>
                    <a:cubicBezTo>
                      <a:pt x="63" y="10"/>
                      <a:pt x="65" y="12"/>
                      <a:pt x="66" y="12"/>
                    </a:cubicBezTo>
                    <a:cubicBezTo>
                      <a:pt x="67" y="12"/>
                      <a:pt x="68" y="10"/>
                      <a:pt x="69" y="10"/>
                    </a:cubicBezTo>
                    <a:cubicBezTo>
                      <a:pt x="70" y="10"/>
                      <a:pt x="72" y="10"/>
                      <a:pt x="73" y="10"/>
                    </a:cubicBezTo>
                    <a:cubicBezTo>
                      <a:pt x="74" y="10"/>
                      <a:pt x="77" y="11"/>
                      <a:pt x="77" y="11"/>
                    </a:cubicBezTo>
                    <a:cubicBezTo>
                      <a:pt x="77" y="11"/>
                      <a:pt x="80" y="11"/>
                      <a:pt x="80" y="12"/>
                    </a:cubicBezTo>
                    <a:cubicBezTo>
                      <a:pt x="81" y="12"/>
                      <a:pt x="84" y="12"/>
                      <a:pt x="84" y="13"/>
                    </a:cubicBezTo>
                    <a:cubicBezTo>
                      <a:pt x="84" y="14"/>
                      <a:pt x="86" y="15"/>
                      <a:pt x="86" y="16"/>
                    </a:cubicBezTo>
                    <a:cubicBezTo>
                      <a:pt x="87" y="17"/>
                      <a:pt x="91" y="16"/>
                      <a:pt x="92" y="17"/>
                    </a:cubicBezTo>
                    <a:cubicBezTo>
                      <a:pt x="93" y="18"/>
                      <a:pt x="98" y="17"/>
                      <a:pt x="98" y="17"/>
                    </a:cubicBezTo>
                    <a:cubicBezTo>
                      <a:pt x="98" y="16"/>
                      <a:pt x="103" y="16"/>
                      <a:pt x="103" y="15"/>
                    </a:cubicBezTo>
                    <a:cubicBezTo>
                      <a:pt x="104" y="15"/>
                      <a:pt x="107" y="15"/>
                      <a:pt x="107" y="14"/>
                    </a:cubicBezTo>
                    <a:cubicBezTo>
                      <a:pt x="107" y="13"/>
                      <a:pt x="109" y="13"/>
                      <a:pt x="110" y="12"/>
                    </a:cubicBezTo>
                    <a:cubicBezTo>
                      <a:pt x="111" y="11"/>
                      <a:pt x="116" y="11"/>
                      <a:pt x="116" y="12"/>
                    </a:cubicBezTo>
                    <a:cubicBezTo>
                      <a:pt x="116" y="13"/>
                      <a:pt x="118" y="13"/>
                      <a:pt x="120" y="13"/>
                    </a:cubicBezTo>
                    <a:cubicBezTo>
                      <a:pt x="120" y="13"/>
                      <a:pt x="121" y="13"/>
                      <a:pt x="122" y="13"/>
                    </a:cubicBezTo>
                    <a:cubicBezTo>
                      <a:pt x="122" y="13"/>
                      <a:pt x="122" y="13"/>
                      <a:pt x="122" y="13"/>
                    </a:cubicBezTo>
                    <a:cubicBezTo>
                      <a:pt x="122" y="13"/>
                      <a:pt x="122" y="13"/>
                      <a:pt x="123" y="13"/>
                    </a:cubicBezTo>
                    <a:cubicBezTo>
                      <a:pt x="119" y="20"/>
                      <a:pt x="119" y="20"/>
                      <a:pt x="119" y="20"/>
                    </a:cubicBezTo>
                    <a:cubicBezTo>
                      <a:pt x="119" y="22"/>
                      <a:pt x="119" y="22"/>
                      <a:pt x="119" y="22"/>
                    </a:cubicBezTo>
                    <a:cubicBezTo>
                      <a:pt x="119" y="22"/>
                      <a:pt x="117" y="23"/>
                      <a:pt x="118" y="25"/>
                    </a:cubicBezTo>
                    <a:cubicBezTo>
                      <a:pt x="120" y="26"/>
                      <a:pt x="120" y="25"/>
                      <a:pt x="123" y="25"/>
                    </a:cubicBezTo>
                    <a:cubicBezTo>
                      <a:pt x="125" y="25"/>
                      <a:pt x="126" y="27"/>
                      <a:pt x="127" y="25"/>
                    </a:cubicBezTo>
                    <a:cubicBezTo>
                      <a:pt x="128" y="24"/>
                      <a:pt x="130" y="23"/>
                      <a:pt x="131" y="25"/>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26" name="Freeform 666"/>
              <p:cNvSpPr>
                <a:spLocks/>
              </p:cNvSpPr>
              <p:nvPr/>
            </p:nvSpPr>
            <p:spPr bwMode="auto">
              <a:xfrm>
                <a:off x="-1469" y="2605"/>
                <a:ext cx="36" cy="50"/>
              </a:xfrm>
              <a:custGeom>
                <a:avLst/>
                <a:gdLst>
                  <a:gd name="T0" fmla="*/ 10 w 11"/>
                  <a:gd name="T1" fmla="*/ 2 h 15"/>
                  <a:gd name="T2" fmla="*/ 9 w 11"/>
                  <a:gd name="T3" fmla="*/ 7 h 15"/>
                  <a:gd name="T4" fmla="*/ 1 w 11"/>
                  <a:gd name="T5" fmla="*/ 14 h 15"/>
                  <a:gd name="T6" fmla="*/ 7 w 11"/>
                  <a:gd name="T7" fmla="*/ 7 h 15"/>
                  <a:gd name="T8" fmla="*/ 10 w 11"/>
                  <a:gd name="T9" fmla="*/ 2 h 15"/>
                </a:gdLst>
                <a:ahLst/>
                <a:cxnLst>
                  <a:cxn ang="0">
                    <a:pos x="T0" y="T1"/>
                  </a:cxn>
                  <a:cxn ang="0">
                    <a:pos x="T2" y="T3"/>
                  </a:cxn>
                  <a:cxn ang="0">
                    <a:pos x="T4" y="T5"/>
                  </a:cxn>
                  <a:cxn ang="0">
                    <a:pos x="T6" y="T7"/>
                  </a:cxn>
                  <a:cxn ang="0">
                    <a:pos x="T8" y="T9"/>
                  </a:cxn>
                </a:cxnLst>
                <a:rect l="0" t="0" r="r" b="b"/>
                <a:pathLst>
                  <a:path w="11" h="15">
                    <a:moveTo>
                      <a:pt x="10" y="2"/>
                    </a:moveTo>
                    <a:cubicBezTo>
                      <a:pt x="11" y="4"/>
                      <a:pt x="11" y="5"/>
                      <a:pt x="9" y="7"/>
                    </a:cubicBezTo>
                    <a:cubicBezTo>
                      <a:pt x="7" y="8"/>
                      <a:pt x="2" y="15"/>
                      <a:pt x="1" y="14"/>
                    </a:cubicBezTo>
                    <a:cubicBezTo>
                      <a:pt x="0" y="13"/>
                      <a:pt x="5" y="9"/>
                      <a:pt x="7" y="7"/>
                    </a:cubicBezTo>
                    <a:cubicBezTo>
                      <a:pt x="8" y="4"/>
                      <a:pt x="9" y="0"/>
                      <a:pt x="10"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27" name="Freeform 667"/>
              <p:cNvSpPr>
                <a:spLocks/>
              </p:cNvSpPr>
              <p:nvPr/>
            </p:nvSpPr>
            <p:spPr bwMode="auto">
              <a:xfrm>
                <a:off x="-1489" y="2891"/>
                <a:ext cx="50" cy="20"/>
              </a:xfrm>
              <a:custGeom>
                <a:avLst/>
                <a:gdLst>
                  <a:gd name="T0" fmla="*/ 7 w 15"/>
                  <a:gd name="T1" fmla="*/ 1 h 6"/>
                  <a:gd name="T2" fmla="*/ 14 w 15"/>
                  <a:gd name="T3" fmla="*/ 3 h 6"/>
                  <a:gd name="T4" fmla="*/ 8 w 15"/>
                  <a:gd name="T5" fmla="*/ 5 h 6"/>
                  <a:gd name="T6" fmla="*/ 1 w 15"/>
                  <a:gd name="T7" fmla="*/ 4 h 6"/>
                  <a:gd name="T8" fmla="*/ 3 w 15"/>
                  <a:gd name="T9" fmla="*/ 2 h 6"/>
                  <a:gd name="T10" fmla="*/ 7 w 15"/>
                  <a:gd name="T11" fmla="*/ 1 h 6"/>
                </a:gdLst>
                <a:ahLst/>
                <a:cxnLst>
                  <a:cxn ang="0">
                    <a:pos x="T0" y="T1"/>
                  </a:cxn>
                  <a:cxn ang="0">
                    <a:pos x="T2" y="T3"/>
                  </a:cxn>
                  <a:cxn ang="0">
                    <a:pos x="T4" y="T5"/>
                  </a:cxn>
                  <a:cxn ang="0">
                    <a:pos x="T6" y="T7"/>
                  </a:cxn>
                  <a:cxn ang="0">
                    <a:pos x="T8" y="T9"/>
                  </a:cxn>
                  <a:cxn ang="0">
                    <a:pos x="T10" y="T11"/>
                  </a:cxn>
                </a:cxnLst>
                <a:rect l="0" t="0" r="r" b="b"/>
                <a:pathLst>
                  <a:path w="15" h="6">
                    <a:moveTo>
                      <a:pt x="7" y="1"/>
                    </a:moveTo>
                    <a:cubicBezTo>
                      <a:pt x="8" y="0"/>
                      <a:pt x="15" y="1"/>
                      <a:pt x="14" y="3"/>
                    </a:cubicBezTo>
                    <a:cubicBezTo>
                      <a:pt x="13" y="5"/>
                      <a:pt x="11" y="3"/>
                      <a:pt x="8" y="5"/>
                    </a:cubicBezTo>
                    <a:cubicBezTo>
                      <a:pt x="4" y="6"/>
                      <a:pt x="2" y="4"/>
                      <a:pt x="1" y="4"/>
                    </a:cubicBezTo>
                    <a:cubicBezTo>
                      <a:pt x="0" y="3"/>
                      <a:pt x="2" y="1"/>
                      <a:pt x="3" y="2"/>
                    </a:cubicBezTo>
                    <a:cubicBezTo>
                      <a:pt x="5" y="2"/>
                      <a:pt x="7" y="2"/>
                      <a:pt x="7"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28" name="Freeform 668"/>
              <p:cNvSpPr>
                <a:spLocks/>
              </p:cNvSpPr>
              <p:nvPr/>
            </p:nvSpPr>
            <p:spPr bwMode="auto">
              <a:xfrm>
                <a:off x="-1515" y="2705"/>
                <a:ext cx="20" cy="10"/>
              </a:xfrm>
              <a:custGeom>
                <a:avLst/>
                <a:gdLst>
                  <a:gd name="T0" fmla="*/ 5 w 6"/>
                  <a:gd name="T1" fmla="*/ 0 h 3"/>
                  <a:gd name="T2" fmla="*/ 6 w 6"/>
                  <a:gd name="T3" fmla="*/ 2 h 3"/>
                  <a:gd name="T4" fmla="*/ 6 w 6"/>
                  <a:gd name="T5" fmla="*/ 2 h 3"/>
                  <a:gd name="T6" fmla="*/ 3 w 6"/>
                  <a:gd name="T7" fmla="*/ 3 h 3"/>
                  <a:gd name="T8" fmla="*/ 0 w 6"/>
                  <a:gd name="T9" fmla="*/ 0 h 3"/>
                  <a:gd name="T10" fmla="*/ 3 w 6"/>
                  <a:gd name="T11" fmla="*/ 1 h 3"/>
                  <a:gd name="T12" fmla="*/ 5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5" y="0"/>
                    </a:moveTo>
                    <a:cubicBezTo>
                      <a:pt x="6" y="1"/>
                      <a:pt x="6" y="2"/>
                      <a:pt x="6" y="2"/>
                    </a:cubicBezTo>
                    <a:cubicBezTo>
                      <a:pt x="6" y="2"/>
                      <a:pt x="6" y="2"/>
                      <a:pt x="6" y="2"/>
                    </a:cubicBezTo>
                    <a:cubicBezTo>
                      <a:pt x="4" y="2"/>
                      <a:pt x="4" y="3"/>
                      <a:pt x="3" y="3"/>
                    </a:cubicBezTo>
                    <a:cubicBezTo>
                      <a:pt x="2" y="3"/>
                      <a:pt x="1" y="2"/>
                      <a:pt x="0" y="0"/>
                    </a:cubicBezTo>
                    <a:cubicBezTo>
                      <a:pt x="1" y="0"/>
                      <a:pt x="3" y="2"/>
                      <a:pt x="3" y="1"/>
                    </a:cubicBezTo>
                    <a:cubicBezTo>
                      <a:pt x="3" y="0"/>
                      <a:pt x="5" y="0"/>
                      <a:pt x="5"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29" name="Freeform 669"/>
              <p:cNvSpPr>
                <a:spLocks/>
              </p:cNvSpPr>
              <p:nvPr/>
            </p:nvSpPr>
            <p:spPr bwMode="auto">
              <a:xfrm>
                <a:off x="-1607" y="2811"/>
                <a:ext cx="9" cy="14"/>
              </a:xfrm>
              <a:custGeom>
                <a:avLst/>
                <a:gdLst>
                  <a:gd name="T0" fmla="*/ 1 w 3"/>
                  <a:gd name="T1" fmla="*/ 3 h 4"/>
                  <a:gd name="T2" fmla="*/ 3 w 3"/>
                  <a:gd name="T3" fmla="*/ 2 h 4"/>
                  <a:gd name="T4" fmla="*/ 1 w 3"/>
                  <a:gd name="T5" fmla="*/ 3 h 4"/>
                </a:gdLst>
                <a:ahLst/>
                <a:cxnLst>
                  <a:cxn ang="0">
                    <a:pos x="T0" y="T1"/>
                  </a:cxn>
                  <a:cxn ang="0">
                    <a:pos x="T2" y="T3"/>
                  </a:cxn>
                  <a:cxn ang="0">
                    <a:pos x="T4" y="T5"/>
                  </a:cxn>
                </a:cxnLst>
                <a:rect l="0" t="0" r="r" b="b"/>
                <a:pathLst>
                  <a:path w="3" h="4">
                    <a:moveTo>
                      <a:pt x="1" y="3"/>
                    </a:moveTo>
                    <a:cubicBezTo>
                      <a:pt x="0" y="1"/>
                      <a:pt x="3" y="0"/>
                      <a:pt x="3" y="2"/>
                    </a:cubicBezTo>
                    <a:cubicBezTo>
                      <a:pt x="3" y="3"/>
                      <a:pt x="2" y="4"/>
                      <a:pt x="1"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30" name="Freeform 670"/>
              <p:cNvSpPr>
                <a:spLocks/>
              </p:cNvSpPr>
              <p:nvPr/>
            </p:nvSpPr>
            <p:spPr bwMode="auto">
              <a:xfrm>
                <a:off x="-1686" y="2558"/>
                <a:ext cx="88" cy="63"/>
              </a:xfrm>
              <a:custGeom>
                <a:avLst/>
                <a:gdLst>
                  <a:gd name="T0" fmla="*/ 25 w 27"/>
                  <a:gd name="T1" fmla="*/ 6 h 19"/>
                  <a:gd name="T2" fmla="*/ 22 w 27"/>
                  <a:gd name="T3" fmla="*/ 11 h 19"/>
                  <a:gd name="T4" fmla="*/ 18 w 27"/>
                  <a:gd name="T5" fmla="*/ 13 h 19"/>
                  <a:gd name="T6" fmla="*/ 18 w 27"/>
                  <a:gd name="T7" fmla="*/ 17 h 19"/>
                  <a:gd name="T8" fmla="*/ 18 w 27"/>
                  <a:gd name="T9" fmla="*/ 17 h 19"/>
                  <a:gd name="T10" fmla="*/ 13 w 27"/>
                  <a:gd name="T11" fmla="*/ 17 h 19"/>
                  <a:gd name="T12" fmla="*/ 11 w 27"/>
                  <a:gd name="T13" fmla="*/ 19 h 19"/>
                  <a:gd name="T14" fmla="*/ 10 w 27"/>
                  <a:gd name="T15" fmla="*/ 18 h 19"/>
                  <a:gd name="T16" fmla="*/ 7 w 27"/>
                  <a:gd name="T17" fmla="*/ 18 h 19"/>
                  <a:gd name="T18" fmla="*/ 7 w 27"/>
                  <a:gd name="T19" fmla="*/ 16 h 19"/>
                  <a:gd name="T20" fmla="*/ 4 w 27"/>
                  <a:gd name="T21" fmla="*/ 15 h 19"/>
                  <a:gd name="T22" fmla="*/ 3 w 27"/>
                  <a:gd name="T23" fmla="*/ 11 h 19"/>
                  <a:gd name="T24" fmla="*/ 3 w 27"/>
                  <a:gd name="T25" fmla="*/ 11 h 19"/>
                  <a:gd name="T26" fmla="*/ 2 w 27"/>
                  <a:gd name="T27" fmla="*/ 8 h 19"/>
                  <a:gd name="T28" fmla="*/ 2 w 27"/>
                  <a:gd name="T29" fmla="*/ 4 h 19"/>
                  <a:gd name="T30" fmla="*/ 8 w 27"/>
                  <a:gd name="T31" fmla="*/ 1 h 19"/>
                  <a:gd name="T32" fmla="*/ 14 w 27"/>
                  <a:gd name="T33" fmla="*/ 1 h 19"/>
                  <a:gd name="T34" fmla="*/ 14 w 27"/>
                  <a:gd name="T35" fmla="*/ 2 h 19"/>
                  <a:gd name="T36" fmla="*/ 16 w 27"/>
                  <a:gd name="T37" fmla="*/ 3 h 19"/>
                  <a:gd name="T38" fmla="*/ 16 w 27"/>
                  <a:gd name="T39" fmla="*/ 3 h 19"/>
                  <a:gd name="T40" fmla="*/ 16 w 27"/>
                  <a:gd name="T41" fmla="*/ 3 h 19"/>
                  <a:gd name="T42" fmla="*/ 16 w 27"/>
                  <a:gd name="T43" fmla="*/ 3 h 19"/>
                  <a:gd name="T44" fmla="*/ 18 w 27"/>
                  <a:gd name="T45" fmla="*/ 2 h 19"/>
                  <a:gd name="T46" fmla="*/ 21 w 27"/>
                  <a:gd name="T47" fmla="*/ 1 h 19"/>
                  <a:gd name="T48" fmla="*/ 24 w 27"/>
                  <a:gd name="T49" fmla="*/ 0 h 19"/>
                  <a:gd name="T50" fmla="*/ 24 w 27"/>
                  <a:gd name="T51" fmla="*/ 2 h 19"/>
                  <a:gd name="T52" fmla="*/ 24 w 27"/>
                  <a:gd name="T53" fmla="*/ 4 h 19"/>
                  <a:gd name="T54" fmla="*/ 25 w 27"/>
                  <a:gd name="T55"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19">
                    <a:moveTo>
                      <a:pt x="25" y="6"/>
                    </a:moveTo>
                    <a:cubicBezTo>
                      <a:pt x="27" y="8"/>
                      <a:pt x="23" y="9"/>
                      <a:pt x="22" y="11"/>
                    </a:cubicBezTo>
                    <a:cubicBezTo>
                      <a:pt x="21" y="12"/>
                      <a:pt x="22" y="14"/>
                      <a:pt x="18" y="13"/>
                    </a:cubicBezTo>
                    <a:cubicBezTo>
                      <a:pt x="15" y="12"/>
                      <a:pt x="19" y="16"/>
                      <a:pt x="18" y="17"/>
                    </a:cubicBezTo>
                    <a:cubicBezTo>
                      <a:pt x="18" y="17"/>
                      <a:pt x="18" y="17"/>
                      <a:pt x="18" y="17"/>
                    </a:cubicBezTo>
                    <a:cubicBezTo>
                      <a:pt x="16" y="17"/>
                      <a:pt x="13" y="16"/>
                      <a:pt x="13" y="17"/>
                    </a:cubicBezTo>
                    <a:cubicBezTo>
                      <a:pt x="13" y="18"/>
                      <a:pt x="12" y="19"/>
                      <a:pt x="11" y="19"/>
                    </a:cubicBezTo>
                    <a:cubicBezTo>
                      <a:pt x="11" y="19"/>
                      <a:pt x="10" y="19"/>
                      <a:pt x="10" y="18"/>
                    </a:cubicBezTo>
                    <a:cubicBezTo>
                      <a:pt x="10" y="17"/>
                      <a:pt x="8" y="19"/>
                      <a:pt x="7" y="18"/>
                    </a:cubicBezTo>
                    <a:cubicBezTo>
                      <a:pt x="6" y="17"/>
                      <a:pt x="8" y="16"/>
                      <a:pt x="7" y="16"/>
                    </a:cubicBezTo>
                    <a:cubicBezTo>
                      <a:pt x="6" y="16"/>
                      <a:pt x="4" y="17"/>
                      <a:pt x="4" y="15"/>
                    </a:cubicBezTo>
                    <a:cubicBezTo>
                      <a:pt x="4" y="14"/>
                      <a:pt x="4" y="12"/>
                      <a:pt x="3" y="11"/>
                    </a:cubicBezTo>
                    <a:cubicBezTo>
                      <a:pt x="3" y="11"/>
                      <a:pt x="3" y="11"/>
                      <a:pt x="3" y="11"/>
                    </a:cubicBezTo>
                    <a:cubicBezTo>
                      <a:pt x="3" y="10"/>
                      <a:pt x="2" y="10"/>
                      <a:pt x="2" y="8"/>
                    </a:cubicBezTo>
                    <a:cubicBezTo>
                      <a:pt x="2" y="6"/>
                      <a:pt x="0" y="6"/>
                      <a:pt x="2" y="4"/>
                    </a:cubicBezTo>
                    <a:cubicBezTo>
                      <a:pt x="4" y="2"/>
                      <a:pt x="6" y="1"/>
                      <a:pt x="8" y="1"/>
                    </a:cubicBezTo>
                    <a:cubicBezTo>
                      <a:pt x="10" y="2"/>
                      <a:pt x="13" y="0"/>
                      <a:pt x="14" y="1"/>
                    </a:cubicBezTo>
                    <a:cubicBezTo>
                      <a:pt x="14" y="2"/>
                      <a:pt x="14" y="2"/>
                      <a:pt x="14" y="2"/>
                    </a:cubicBezTo>
                    <a:cubicBezTo>
                      <a:pt x="15" y="2"/>
                      <a:pt x="16" y="2"/>
                      <a:pt x="16" y="3"/>
                    </a:cubicBezTo>
                    <a:cubicBezTo>
                      <a:pt x="16" y="3"/>
                      <a:pt x="16" y="3"/>
                      <a:pt x="16" y="3"/>
                    </a:cubicBezTo>
                    <a:cubicBezTo>
                      <a:pt x="16" y="3"/>
                      <a:pt x="16" y="3"/>
                      <a:pt x="16" y="3"/>
                    </a:cubicBezTo>
                    <a:cubicBezTo>
                      <a:pt x="16" y="3"/>
                      <a:pt x="16" y="3"/>
                      <a:pt x="16" y="3"/>
                    </a:cubicBezTo>
                    <a:cubicBezTo>
                      <a:pt x="16" y="4"/>
                      <a:pt x="18" y="3"/>
                      <a:pt x="18" y="2"/>
                    </a:cubicBezTo>
                    <a:cubicBezTo>
                      <a:pt x="18" y="0"/>
                      <a:pt x="20" y="1"/>
                      <a:pt x="21" y="1"/>
                    </a:cubicBezTo>
                    <a:cubicBezTo>
                      <a:pt x="21" y="1"/>
                      <a:pt x="23" y="1"/>
                      <a:pt x="24" y="0"/>
                    </a:cubicBezTo>
                    <a:cubicBezTo>
                      <a:pt x="24" y="1"/>
                      <a:pt x="24" y="2"/>
                      <a:pt x="24" y="2"/>
                    </a:cubicBezTo>
                    <a:cubicBezTo>
                      <a:pt x="24" y="3"/>
                      <a:pt x="24" y="3"/>
                      <a:pt x="24" y="4"/>
                    </a:cubicBezTo>
                    <a:cubicBezTo>
                      <a:pt x="24" y="4"/>
                      <a:pt x="25" y="5"/>
                      <a:pt x="25" y="6"/>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31" name="Freeform 671"/>
              <p:cNvSpPr>
                <a:spLocks/>
              </p:cNvSpPr>
              <p:nvPr/>
            </p:nvSpPr>
            <p:spPr bwMode="auto">
              <a:xfrm>
                <a:off x="-1686" y="2425"/>
                <a:ext cx="82" cy="93"/>
              </a:xfrm>
              <a:custGeom>
                <a:avLst/>
                <a:gdLst>
                  <a:gd name="T0" fmla="*/ 25 w 25"/>
                  <a:gd name="T1" fmla="*/ 9 h 28"/>
                  <a:gd name="T2" fmla="*/ 25 w 25"/>
                  <a:gd name="T3" fmla="*/ 9 h 28"/>
                  <a:gd name="T4" fmla="*/ 21 w 25"/>
                  <a:gd name="T5" fmla="*/ 12 h 28"/>
                  <a:gd name="T6" fmla="*/ 20 w 25"/>
                  <a:gd name="T7" fmla="*/ 14 h 28"/>
                  <a:gd name="T8" fmla="*/ 17 w 25"/>
                  <a:gd name="T9" fmla="*/ 18 h 28"/>
                  <a:gd name="T10" fmla="*/ 18 w 25"/>
                  <a:gd name="T11" fmla="*/ 24 h 28"/>
                  <a:gd name="T12" fmla="*/ 20 w 25"/>
                  <a:gd name="T13" fmla="*/ 27 h 28"/>
                  <a:gd name="T14" fmla="*/ 20 w 25"/>
                  <a:gd name="T15" fmla="*/ 27 h 28"/>
                  <a:gd name="T16" fmla="*/ 17 w 25"/>
                  <a:gd name="T17" fmla="*/ 28 h 28"/>
                  <a:gd name="T18" fmla="*/ 16 w 25"/>
                  <a:gd name="T19" fmla="*/ 26 h 28"/>
                  <a:gd name="T20" fmla="*/ 14 w 25"/>
                  <a:gd name="T21" fmla="*/ 22 h 28"/>
                  <a:gd name="T22" fmla="*/ 9 w 25"/>
                  <a:gd name="T23" fmla="*/ 18 h 28"/>
                  <a:gd name="T24" fmla="*/ 12 w 25"/>
                  <a:gd name="T25" fmla="*/ 16 h 28"/>
                  <a:gd name="T26" fmla="*/ 11 w 25"/>
                  <a:gd name="T27" fmla="*/ 13 h 28"/>
                  <a:gd name="T28" fmla="*/ 8 w 25"/>
                  <a:gd name="T29" fmla="*/ 12 h 28"/>
                  <a:gd name="T30" fmla="*/ 4 w 25"/>
                  <a:gd name="T31" fmla="*/ 10 h 28"/>
                  <a:gd name="T32" fmla="*/ 2 w 25"/>
                  <a:gd name="T33" fmla="*/ 7 h 28"/>
                  <a:gd name="T34" fmla="*/ 0 w 25"/>
                  <a:gd name="T35" fmla="*/ 5 h 28"/>
                  <a:gd name="T36" fmla="*/ 1 w 25"/>
                  <a:gd name="T37" fmla="*/ 4 h 28"/>
                  <a:gd name="T38" fmla="*/ 2 w 25"/>
                  <a:gd name="T39" fmla="*/ 4 h 28"/>
                  <a:gd name="T40" fmla="*/ 5 w 25"/>
                  <a:gd name="T41" fmla="*/ 3 h 28"/>
                  <a:gd name="T42" fmla="*/ 9 w 25"/>
                  <a:gd name="T43" fmla="*/ 3 h 28"/>
                  <a:gd name="T44" fmla="*/ 12 w 25"/>
                  <a:gd name="T45" fmla="*/ 3 h 28"/>
                  <a:gd name="T46" fmla="*/ 15 w 25"/>
                  <a:gd name="T47" fmla="*/ 0 h 28"/>
                  <a:gd name="T48" fmla="*/ 19 w 25"/>
                  <a:gd name="T49" fmla="*/ 2 h 28"/>
                  <a:gd name="T50" fmla="*/ 20 w 25"/>
                  <a:gd name="T51" fmla="*/ 5 h 28"/>
                  <a:gd name="T52" fmla="*/ 24 w 25"/>
                  <a:gd name="T53" fmla="*/ 8 h 28"/>
                  <a:gd name="T54" fmla="*/ 25 w 25"/>
                  <a:gd name="T5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28">
                    <a:moveTo>
                      <a:pt x="25" y="9"/>
                    </a:moveTo>
                    <a:cubicBezTo>
                      <a:pt x="25" y="9"/>
                      <a:pt x="25" y="9"/>
                      <a:pt x="25" y="9"/>
                    </a:cubicBezTo>
                    <a:cubicBezTo>
                      <a:pt x="24" y="10"/>
                      <a:pt x="23" y="11"/>
                      <a:pt x="21" y="12"/>
                    </a:cubicBezTo>
                    <a:cubicBezTo>
                      <a:pt x="20" y="12"/>
                      <a:pt x="20" y="13"/>
                      <a:pt x="20" y="14"/>
                    </a:cubicBezTo>
                    <a:cubicBezTo>
                      <a:pt x="20" y="15"/>
                      <a:pt x="17" y="16"/>
                      <a:pt x="17" y="18"/>
                    </a:cubicBezTo>
                    <a:cubicBezTo>
                      <a:pt x="16" y="20"/>
                      <a:pt x="16" y="23"/>
                      <a:pt x="18" y="24"/>
                    </a:cubicBezTo>
                    <a:cubicBezTo>
                      <a:pt x="19" y="25"/>
                      <a:pt x="19" y="26"/>
                      <a:pt x="20" y="27"/>
                    </a:cubicBezTo>
                    <a:cubicBezTo>
                      <a:pt x="20" y="27"/>
                      <a:pt x="20" y="27"/>
                      <a:pt x="20" y="27"/>
                    </a:cubicBezTo>
                    <a:cubicBezTo>
                      <a:pt x="17" y="28"/>
                      <a:pt x="17" y="28"/>
                      <a:pt x="17" y="28"/>
                    </a:cubicBezTo>
                    <a:cubicBezTo>
                      <a:pt x="17" y="27"/>
                      <a:pt x="16" y="27"/>
                      <a:pt x="16" y="26"/>
                    </a:cubicBezTo>
                    <a:cubicBezTo>
                      <a:pt x="15" y="25"/>
                      <a:pt x="14" y="23"/>
                      <a:pt x="14" y="22"/>
                    </a:cubicBezTo>
                    <a:cubicBezTo>
                      <a:pt x="14" y="21"/>
                      <a:pt x="8" y="19"/>
                      <a:pt x="9" y="18"/>
                    </a:cubicBezTo>
                    <a:cubicBezTo>
                      <a:pt x="9" y="17"/>
                      <a:pt x="12" y="18"/>
                      <a:pt x="12" y="16"/>
                    </a:cubicBezTo>
                    <a:cubicBezTo>
                      <a:pt x="12" y="15"/>
                      <a:pt x="11" y="15"/>
                      <a:pt x="11" y="13"/>
                    </a:cubicBezTo>
                    <a:cubicBezTo>
                      <a:pt x="11" y="11"/>
                      <a:pt x="9" y="11"/>
                      <a:pt x="8" y="12"/>
                    </a:cubicBezTo>
                    <a:cubicBezTo>
                      <a:pt x="7" y="13"/>
                      <a:pt x="4" y="11"/>
                      <a:pt x="4" y="10"/>
                    </a:cubicBezTo>
                    <a:cubicBezTo>
                      <a:pt x="4" y="9"/>
                      <a:pt x="2" y="8"/>
                      <a:pt x="2" y="7"/>
                    </a:cubicBezTo>
                    <a:cubicBezTo>
                      <a:pt x="2" y="6"/>
                      <a:pt x="1" y="5"/>
                      <a:pt x="0" y="5"/>
                    </a:cubicBezTo>
                    <a:cubicBezTo>
                      <a:pt x="1" y="4"/>
                      <a:pt x="1" y="4"/>
                      <a:pt x="1" y="4"/>
                    </a:cubicBezTo>
                    <a:cubicBezTo>
                      <a:pt x="1" y="4"/>
                      <a:pt x="2" y="4"/>
                      <a:pt x="2" y="4"/>
                    </a:cubicBezTo>
                    <a:cubicBezTo>
                      <a:pt x="3" y="3"/>
                      <a:pt x="4" y="4"/>
                      <a:pt x="5" y="3"/>
                    </a:cubicBezTo>
                    <a:cubicBezTo>
                      <a:pt x="6" y="2"/>
                      <a:pt x="7" y="4"/>
                      <a:pt x="9" y="3"/>
                    </a:cubicBezTo>
                    <a:cubicBezTo>
                      <a:pt x="10" y="2"/>
                      <a:pt x="11" y="4"/>
                      <a:pt x="12" y="3"/>
                    </a:cubicBezTo>
                    <a:cubicBezTo>
                      <a:pt x="12" y="2"/>
                      <a:pt x="15" y="0"/>
                      <a:pt x="15" y="0"/>
                    </a:cubicBezTo>
                    <a:cubicBezTo>
                      <a:pt x="16" y="1"/>
                      <a:pt x="16" y="2"/>
                      <a:pt x="19" y="2"/>
                    </a:cubicBezTo>
                    <a:cubicBezTo>
                      <a:pt x="21" y="3"/>
                      <a:pt x="20" y="4"/>
                      <a:pt x="20" y="5"/>
                    </a:cubicBezTo>
                    <a:cubicBezTo>
                      <a:pt x="20" y="6"/>
                      <a:pt x="23" y="8"/>
                      <a:pt x="24" y="8"/>
                    </a:cubicBezTo>
                    <a:cubicBezTo>
                      <a:pt x="24" y="8"/>
                      <a:pt x="25" y="9"/>
                      <a:pt x="25" y="9"/>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32" name="Freeform 672"/>
              <p:cNvSpPr>
                <a:spLocks/>
              </p:cNvSpPr>
              <p:nvPr/>
            </p:nvSpPr>
            <p:spPr bwMode="auto">
              <a:xfrm>
                <a:off x="-1713" y="2438"/>
                <a:ext cx="106" cy="134"/>
              </a:xfrm>
              <a:custGeom>
                <a:avLst/>
                <a:gdLst>
                  <a:gd name="T0" fmla="*/ 31 w 32"/>
                  <a:gd name="T1" fmla="*/ 30 h 40"/>
                  <a:gd name="T2" fmla="*/ 32 w 32"/>
                  <a:gd name="T3" fmla="*/ 35 h 40"/>
                  <a:gd name="T4" fmla="*/ 32 w 32"/>
                  <a:gd name="T5" fmla="*/ 36 h 40"/>
                  <a:gd name="T6" fmla="*/ 29 w 32"/>
                  <a:gd name="T7" fmla="*/ 37 h 40"/>
                  <a:gd name="T8" fmla="*/ 26 w 32"/>
                  <a:gd name="T9" fmla="*/ 38 h 40"/>
                  <a:gd name="T10" fmla="*/ 24 w 32"/>
                  <a:gd name="T11" fmla="*/ 39 h 40"/>
                  <a:gd name="T12" fmla="*/ 24 w 32"/>
                  <a:gd name="T13" fmla="*/ 39 h 40"/>
                  <a:gd name="T14" fmla="*/ 24 w 32"/>
                  <a:gd name="T15" fmla="*/ 39 h 40"/>
                  <a:gd name="T16" fmla="*/ 24 w 32"/>
                  <a:gd name="T17" fmla="*/ 39 h 40"/>
                  <a:gd name="T18" fmla="*/ 22 w 32"/>
                  <a:gd name="T19" fmla="*/ 38 h 40"/>
                  <a:gd name="T20" fmla="*/ 23 w 32"/>
                  <a:gd name="T21" fmla="*/ 33 h 40"/>
                  <a:gd name="T22" fmla="*/ 20 w 32"/>
                  <a:gd name="T23" fmla="*/ 28 h 40"/>
                  <a:gd name="T24" fmla="*/ 20 w 32"/>
                  <a:gd name="T25" fmla="*/ 23 h 40"/>
                  <a:gd name="T26" fmla="*/ 17 w 32"/>
                  <a:gd name="T27" fmla="*/ 20 h 40"/>
                  <a:gd name="T28" fmla="*/ 12 w 32"/>
                  <a:gd name="T29" fmla="*/ 20 h 40"/>
                  <a:gd name="T30" fmla="*/ 10 w 32"/>
                  <a:gd name="T31" fmla="*/ 21 h 40"/>
                  <a:gd name="T32" fmla="*/ 6 w 32"/>
                  <a:gd name="T33" fmla="*/ 21 h 40"/>
                  <a:gd name="T34" fmla="*/ 3 w 32"/>
                  <a:gd name="T35" fmla="*/ 22 h 40"/>
                  <a:gd name="T36" fmla="*/ 4 w 32"/>
                  <a:gd name="T37" fmla="*/ 19 h 40"/>
                  <a:gd name="T38" fmla="*/ 4 w 32"/>
                  <a:gd name="T39" fmla="*/ 14 h 40"/>
                  <a:gd name="T40" fmla="*/ 1 w 32"/>
                  <a:gd name="T41" fmla="*/ 13 h 40"/>
                  <a:gd name="T42" fmla="*/ 1 w 32"/>
                  <a:gd name="T43" fmla="*/ 10 h 40"/>
                  <a:gd name="T44" fmla="*/ 0 w 32"/>
                  <a:gd name="T45" fmla="*/ 9 h 40"/>
                  <a:gd name="T46" fmla="*/ 0 w 32"/>
                  <a:gd name="T47" fmla="*/ 9 h 40"/>
                  <a:gd name="T48" fmla="*/ 1 w 32"/>
                  <a:gd name="T49" fmla="*/ 9 h 40"/>
                  <a:gd name="T50" fmla="*/ 1 w 32"/>
                  <a:gd name="T51" fmla="*/ 8 h 40"/>
                  <a:gd name="T52" fmla="*/ 1 w 32"/>
                  <a:gd name="T53" fmla="*/ 8 h 40"/>
                  <a:gd name="T54" fmla="*/ 1 w 32"/>
                  <a:gd name="T55" fmla="*/ 8 h 40"/>
                  <a:gd name="T56" fmla="*/ 4 w 32"/>
                  <a:gd name="T57" fmla="*/ 4 h 40"/>
                  <a:gd name="T58" fmla="*/ 4 w 32"/>
                  <a:gd name="T59" fmla="*/ 4 h 40"/>
                  <a:gd name="T60" fmla="*/ 5 w 32"/>
                  <a:gd name="T61" fmla="*/ 5 h 40"/>
                  <a:gd name="T62" fmla="*/ 6 w 32"/>
                  <a:gd name="T63" fmla="*/ 6 h 40"/>
                  <a:gd name="T64" fmla="*/ 6 w 32"/>
                  <a:gd name="T65" fmla="*/ 3 h 40"/>
                  <a:gd name="T66" fmla="*/ 7 w 32"/>
                  <a:gd name="T67" fmla="*/ 1 h 40"/>
                  <a:gd name="T68" fmla="*/ 7 w 32"/>
                  <a:gd name="T69" fmla="*/ 1 h 40"/>
                  <a:gd name="T70" fmla="*/ 8 w 32"/>
                  <a:gd name="T71" fmla="*/ 1 h 40"/>
                  <a:gd name="T72" fmla="*/ 8 w 32"/>
                  <a:gd name="T73" fmla="*/ 1 h 40"/>
                  <a:gd name="T74" fmla="*/ 10 w 32"/>
                  <a:gd name="T75" fmla="*/ 3 h 40"/>
                  <a:gd name="T76" fmla="*/ 12 w 32"/>
                  <a:gd name="T77" fmla="*/ 6 h 40"/>
                  <a:gd name="T78" fmla="*/ 16 w 32"/>
                  <a:gd name="T79" fmla="*/ 8 h 40"/>
                  <a:gd name="T80" fmla="*/ 19 w 32"/>
                  <a:gd name="T81" fmla="*/ 9 h 40"/>
                  <a:gd name="T82" fmla="*/ 20 w 32"/>
                  <a:gd name="T83" fmla="*/ 12 h 40"/>
                  <a:gd name="T84" fmla="*/ 17 w 32"/>
                  <a:gd name="T85" fmla="*/ 14 h 40"/>
                  <a:gd name="T86" fmla="*/ 22 w 32"/>
                  <a:gd name="T87" fmla="*/ 18 h 40"/>
                  <a:gd name="T88" fmla="*/ 24 w 32"/>
                  <a:gd name="T89" fmla="*/ 22 h 40"/>
                  <a:gd name="T90" fmla="*/ 25 w 32"/>
                  <a:gd name="T91" fmla="*/ 24 h 40"/>
                  <a:gd name="T92" fmla="*/ 27 w 32"/>
                  <a:gd name="T93" fmla="*/ 27 h 40"/>
                  <a:gd name="T94" fmla="*/ 31 w 32"/>
                  <a:gd name="T95"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40">
                    <a:moveTo>
                      <a:pt x="31" y="30"/>
                    </a:moveTo>
                    <a:cubicBezTo>
                      <a:pt x="32" y="31"/>
                      <a:pt x="32" y="33"/>
                      <a:pt x="32" y="35"/>
                    </a:cubicBezTo>
                    <a:cubicBezTo>
                      <a:pt x="32" y="35"/>
                      <a:pt x="32" y="36"/>
                      <a:pt x="32" y="36"/>
                    </a:cubicBezTo>
                    <a:cubicBezTo>
                      <a:pt x="31" y="37"/>
                      <a:pt x="29" y="37"/>
                      <a:pt x="29" y="37"/>
                    </a:cubicBezTo>
                    <a:cubicBezTo>
                      <a:pt x="28" y="37"/>
                      <a:pt x="26" y="36"/>
                      <a:pt x="26" y="38"/>
                    </a:cubicBezTo>
                    <a:cubicBezTo>
                      <a:pt x="26" y="39"/>
                      <a:pt x="24" y="40"/>
                      <a:pt x="24" y="39"/>
                    </a:cubicBezTo>
                    <a:cubicBezTo>
                      <a:pt x="24" y="39"/>
                      <a:pt x="24" y="39"/>
                      <a:pt x="24" y="39"/>
                    </a:cubicBezTo>
                    <a:cubicBezTo>
                      <a:pt x="24" y="39"/>
                      <a:pt x="24" y="39"/>
                      <a:pt x="24" y="39"/>
                    </a:cubicBezTo>
                    <a:cubicBezTo>
                      <a:pt x="24" y="39"/>
                      <a:pt x="24" y="39"/>
                      <a:pt x="24" y="39"/>
                    </a:cubicBezTo>
                    <a:cubicBezTo>
                      <a:pt x="24" y="38"/>
                      <a:pt x="23" y="38"/>
                      <a:pt x="22" y="38"/>
                    </a:cubicBezTo>
                    <a:cubicBezTo>
                      <a:pt x="24" y="36"/>
                      <a:pt x="23" y="35"/>
                      <a:pt x="23" y="33"/>
                    </a:cubicBezTo>
                    <a:cubicBezTo>
                      <a:pt x="23" y="31"/>
                      <a:pt x="21" y="29"/>
                      <a:pt x="20" y="28"/>
                    </a:cubicBezTo>
                    <a:cubicBezTo>
                      <a:pt x="19" y="28"/>
                      <a:pt x="21" y="24"/>
                      <a:pt x="20" y="23"/>
                    </a:cubicBezTo>
                    <a:cubicBezTo>
                      <a:pt x="18" y="22"/>
                      <a:pt x="17" y="21"/>
                      <a:pt x="17" y="20"/>
                    </a:cubicBezTo>
                    <a:cubicBezTo>
                      <a:pt x="16" y="19"/>
                      <a:pt x="13" y="19"/>
                      <a:pt x="12" y="20"/>
                    </a:cubicBezTo>
                    <a:cubicBezTo>
                      <a:pt x="12" y="21"/>
                      <a:pt x="10" y="21"/>
                      <a:pt x="10" y="21"/>
                    </a:cubicBezTo>
                    <a:cubicBezTo>
                      <a:pt x="9" y="20"/>
                      <a:pt x="8" y="20"/>
                      <a:pt x="6" y="21"/>
                    </a:cubicBezTo>
                    <a:cubicBezTo>
                      <a:pt x="5" y="22"/>
                      <a:pt x="3" y="24"/>
                      <a:pt x="3" y="22"/>
                    </a:cubicBezTo>
                    <a:cubicBezTo>
                      <a:pt x="2" y="21"/>
                      <a:pt x="4" y="21"/>
                      <a:pt x="4" y="19"/>
                    </a:cubicBezTo>
                    <a:cubicBezTo>
                      <a:pt x="4" y="17"/>
                      <a:pt x="5" y="16"/>
                      <a:pt x="4" y="14"/>
                    </a:cubicBezTo>
                    <a:cubicBezTo>
                      <a:pt x="4" y="13"/>
                      <a:pt x="2" y="15"/>
                      <a:pt x="1" y="13"/>
                    </a:cubicBezTo>
                    <a:cubicBezTo>
                      <a:pt x="1" y="12"/>
                      <a:pt x="1" y="11"/>
                      <a:pt x="1" y="10"/>
                    </a:cubicBezTo>
                    <a:cubicBezTo>
                      <a:pt x="1" y="10"/>
                      <a:pt x="0" y="9"/>
                      <a:pt x="0" y="9"/>
                    </a:cubicBezTo>
                    <a:cubicBezTo>
                      <a:pt x="0" y="9"/>
                      <a:pt x="0" y="9"/>
                      <a:pt x="0" y="9"/>
                    </a:cubicBezTo>
                    <a:cubicBezTo>
                      <a:pt x="0" y="9"/>
                      <a:pt x="1" y="9"/>
                      <a:pt x="1" y="9"/>
                    </a:cubicBezTo>
                    <a:cubicBezTo>
                      <a:pt x="1" y="9"/>
                      <a:pt x="1" y="9"/>
                      <a:pt x="1" y="8"/>
                    </a:cubicBezTo>
                    <a:cubicBezTo>
                      <a:pt x="1" y="8"/>
                      <a:pt x="1" y="8"/>
                      <a:pt x="1" y="8"/>
                    </a:cubicBezTo>
                    <a:cubicBezTo>
                      <a:pt x="1" y="8"/>
                      <a:pt x="1" y="8"/>
                      <a:pt x="1" y="8"/>
                    </a:cubicBezTo>
                    <a:cubicBezTo>
                      <a:pt x="1" y="7"/>
                      <a:pt x="4" y="4"/>
                      <a:pt x="4" y="4"/>
                    </a:cubicBezTo>
                    <a:cubicBezTo>
                      <a:pt x="4" y="4"/>
                      <a:pt x="4" y="4"/>
                      <a:pt x="4" y="4"/>
                    </a:cubicBezTo>
                    <a:cubicBezTo>
                      <a:pt x="4" y="4"/>
                      <a:pt x="4" y="5"/>
                      <a:pt x="5" y="5"/>
                    </a:cubicBezTo>
                    <a:cubicBezTo>
                      <a:pt x="5" y="6"/>
                      <a:pt x="5" y="6"/>
                      <a:pt x="6" y="6"/>
                    </a:cubicBezTo>
                    <a:cubicBezTo>
                      <a:pt x="7" y="7"/>
                      <a:pt x="7" y="3"/>
                      <a:pt x="6" y="3"/>
                    </a:cubicBezTo>
                    <a:cubicBezTo>
                      <a:pt x="6" y="2"/>
                      <a:pt x="6" y="0"/>
                      <a:pt x="7" y="1"/>
                    </a:cubicBezTo>
                    <a:cubicBezTo>
                      <a:pt x="7" y="1"/>
                      <a:pt x="7" y="1"/>
                      <a:pt x="7" y="1"/>
                    </a:cubicBezTo>
                    <a:cubicBezTo>
                      <a:pt x="7" y="1"/>
                      <a:pt x="8" y="1"/>
                      <a:pt x="8" y="1"/>
                    </a:cubicBezTo>
                    <a:cubicBezTo>
                      <a:pt x="8" y="1"/>
                      <a:pt x="8" y="1"/>
                      <a:pt x="8" y="1"/>
                    </a:cubicBezTo>
                    <a:cubicBezTo>
                      <a:pt x="9" y="1"/>
                      <a:pt x="10" y="2"/>
                      <a:pt x="10" y="3"/>
                    </a:cubicBezTo>
                    <a:cubicBezTo>
                      <a:pt x="10" y="4"/>
                      <a:pt x="12" y="5"/>
                      <a:pt x="12" y="6"/>
                    </a:cubicBezTo>
                    <a:cubicBezTo>
                      <a:pt x="12" y="7"/>
                      <a:pt x="15" y="9"/>
                      <a:pt x="16" y="8"/>
                    </a:cubicBezTo>
                    <a:cubicBezTo>
                      <a:pt x="17" y="7"/>
                      <a:pt x="19" y="7"/>
                      <a:pt x="19" y="9"/>
                    </a:cubicBezTo>
                    <a:cubicBezTo>
                      <a:pt x="19" y="11"/>
                      <a:pt x="20" y="11"/>
                      <a:pt x="20" y="12"/>
                    </a:cubicBezTo>
                    <a:cubicBezTo>
                      <a:pt x="20" y="14"/>
                      <a:pt x="17" y="13"/>
                      <a:pt x="17" y="14"/>
                    </a:cubicBezTo>
                    <a:cubicBezTo>
                      <a:pt x="16" y="15"/>
                      <a:pt x="22" y="17"/>
                      <a:pt x="22" y="18"/>
                    </a:cubicBezTo>
                    <a:cubicBezTo>
                      <a:pt x="22" y="19"/>
                      <a:pt x="23" y="21"/>
                      <a:pt x="24" y="22"/>
                    </a:cubicBezTo>
                    <a:cubicBezTo>
                      <a:pt x="24" y="23"/>
                      <a:pt x="25" y="23"/>
                      <a:pt x="25" y="24"/>
                    </a:cubicBezTo>
                    <a:cubicBezTo>
                      <a:pt x="26" y="25"/>
                      <a:pt x="27" y="26"/>
                      <a:pt x="27" y="27"/>
                    </a:cubicBezTo>
                    <a:cubicBezTo>
                      <a:pt x="28" y="28"/>
                      <a:pt x="30" y="29"/>
                      <a:pt x="31" y="3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33" name="Freeform 673"/>
              <p:cNvSpPr>
                <a:spLocks/>
              </p:cNvSpPr>
              <p:nvPr/>
            </p:nvSpPr>
            <p:spPr bwMode="auto">
              <a:xfrm>
                <a:off x="-1650" y="2611"/>
                <a:ext cx="29" cy="37"/>
              </a:xfrm>
              <a:custGeom>
                <a:avLst/>
                <a:gdLst>
                  <a:gd name="T0" fmla="*/ 7 w 9"/>
                  <a:gd name="T1" fmla="*/ 1 h 11"/>
                  <a:gd name="T2" fmla="*/ 9 w 9"/>
                  <a:gd name="T3" fmla="*/ 3 h 11"/>
                  <a:gd name="T4" fmla="*/ 8 w 9"/>
                  <a:gd name="T5" fmla="*/ 5 h 11"/>
                  <a:gd name="T6" fmla="*/ 6 w 9"/>
                  <a:gd name="T7" fmla="*/ 7 h 11"/>
                  <a:gd name="T8" fmla="*/ 3 w 9"/>
                  <a:gd name="T9" fmla="*/ 10 h 11"/>
                  <a:gd name="T10" fmla="*/ 0 w 9"/>
                  <a:gd name="T11" fmla="*/ 8 h 11"/>
                  <a:gd name="T12" fmla="*/ 2 w 9"/>
                  <a:gd name="T13" fmla="*/ 5 h 11"/>
                  <a:gd name="T14" fmla="*/ 0 w 9"/>
                  <a:gd name="T15" fmla="*/ 3 h 11"/>
                  <a:gd name="T16" fmla="*/ 2 w 9"/>
                  <a:gd name="T17" fmla="*/ 1 h 11"/>
                  <a:gd name="T18" fmla="*/ 7 w 9"/>
                  <a:gd name="T19"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7" y="1"/>
                    </a:moveTo>
                    <a:cubicBezTo>
                      <a:pt x="9" y="3"/>
                      <a:pt x="9" y="3"/>
                      <a:pt x="9" y="3"/>
                    </a:cubicBezTo>
                    <a:cubicBezTo>
                      <a:pt x="8" y="4"/>
                      <a:pt x="9" y="6"/>
                      <a:pt x="8" y="5"/>
                    </a:cubicBezTo>
                    <a:cubicBezTo>
                      <a:pt x="6" y="5"/>
                      <a:pt x="7" y="7"/>
                      <a:pt x="6" y="7"/>
                    </a:cubicBezTo>
                    <a:cubicBezTo>
                      <a:pt x="6" y="7"/>
                      <a:pt x="3" y="9"/>
                      <a:pt x="3" y="10"/>
                    </a:cubicBezTo>
                    <a:cubicBezTo>
                      <a:pt x="2" y="11"/>
                      <a:pt x="0" y="10"/>
                      <a:pt x="0" y="8"/>
                    </a:cubicBezTo>
                    <a:cubicBezTo>
                      <a:pt x="0" y="6"/>
                      <a:pt x="3" y="5"/>
                      <a:pt x="2" y="5"/>
                    </a:cubicBezTo>
                    <a:cubicBezTo>
                      <a:pt x="1" y="4"/>
                      <a:pt x="0" y="4"/>
                      <a:pt x="0" y="3"/>
                    </a:cubicBezTo>
                    <a:cubicBezTo>
                      <a:pt x="1" y="3"/>
                      <a:pt x="2" y="2"/>
                      <a:pt x="2" y="1"/>
                    </a:cubicBezTo>
                    <a:cubicBezTo>
                      <a:pt x="2" y="0"/>
                      <a:pt x="5" y="1"/>
                      <a:pt x="7"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34" name="Freeform 674"/>
              <p:cNvSpPr>
                <a:spLocks/>
              </p:cNvSpPr>
              <p:nvPr/>
            </p:nvSpPr>
            <p:spPr bwMode="auto">
              <a:xfrm>
                <a:off x="-1686" y="2438"/>
                <a:ext cx="3"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35" name="Freeform 675"/>
              <p:cNvSpPr>
                <a:spLocks/>
              </p:cNvSpPr>
              <p:nvPr/>
            </p:nvSpPr>
            <p:spPr bwMode="auto">
              <a:xfrm>
                <a:off x="-1690" y="2442"/>
                <a:ext cx="4"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36" name="Freeform 676"/>
              <p:cNvSpPr>
                <a:spLocks/>
              </p:cNvSpPr>
              <p:nvPr/>
            </p:nvSpPr>
            <p:spPr bwMode="auto">
              <a:xfrm>
                <a:off x="-1700" y="2452"/>
                <a:ext cx="4"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37" name="Freeform 677"/>
              <p:cNvSpPr>
                <a:spLocks/>
              </p:cNvSpPr>
              <p:nvPr/>
            </p:nvSpPr>
            <p:spPr bwMode="auto">
              <a:xfrm>
                <a:off x="-1700" y="24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38" name="Freeform 678"/>
              <p:cNvSpPr>
                <a:spLocks/>
              </p:cNvSpPr>
              <p:nvPr/>
            </p:nvSpPr>
            <p:spPr bwMode="auto">
              <a:xfrm>
                <a:off x="-1825" y="2345"/>
                <a:ext cx="125" cy="273"/>
              </a:xfrm>
              <a:custGeom>
                <a:avLst/>
                <a:gdLst>
                  <a:gd name="T0" fmla="*/ 38 w 38"/>
                  <a:gd name="T1" fmla="*/ 32 h 82"/>
                  <a:gd name="T2" fmla="*/ 35 w 38"/>
                  <a:gd name="T3" fmla="*/ 36 h 82"/>
                  <a:gd name="T4" fmla="*/ 35 w 38"/>
                  <a:gd name="T5" fmla="*/ 37 h 82"/>
                  <a:gd name="T6" fmla="*/ 34 w 38"/>
                  <a:gd name="T7" fmla="*/ 37 h 82"/>
                  <a:gd name="T8" fmla="*/ 33 w 38"/>
                  <a:gd name="T9" fmla="*/ 38 h 82"/>
                  <a:gd name="T10" fmla="*/ 26 w 38"/>
                  <a:gd name="T11" fmla="*/ 41 h 82"/>
                  <a:gd name="T12" fmla="*/ 23 w 38"/>
                  <a:gd name="T13" fmla="*/ 49 h 82"/>
                  <a:gd name="T14" fmla="*/ 27 w 38"/>
                  <a:gd name="T15" fmla="*/ 56 h 82"/>
                  <a:gd name="T16" fmla="*/ 26 w 38"/>
                  <a:gd name="T17" fmla="*/ 61 h 82"/>
                  <a:gd name="T18" fmla="*/ 29 w 38"/>
                  <a:gd name="T19" fmla="*/ 71 h 82"/>
                  <a:gd name="T20" fmla="*/ 30 w 38"/>
                  <a:gd name="T21" fmla="*/ 77 h 82"/>
                  <a:gd name="T22" fmla="*/ 27 w 38"/>
                  <a:gd name="T23" fmla="*/ 81 h 82"/>
                  <a:gd name="T24" fmla="*/ 25 w 38"/>
                  <a:gd name="T25" fmla="*/ 69 h 82"/>
                  <a:gd name="T26" fmla="*/ 21 w 38"/>
                  <a:gd name="T27" fmla="*/ 54 h 82"/>
                  <a:gd name="T28" fmla="*/ 15 w 38"/>
                  <a:gd name="T29" fmla="*/ 57 h 82"/>
                  <a:gd name="T30" fmla="*/ 9 w 38"/>
                  <a:gd name="T31" fmla="*/ 55 h 82"/>
                  <a:gd name="T32" fmla="*/ 5 w 38"/>
                  <a:gd name="T33" fmla="*/ 39 h 82"/>
                  <a:gd name="T34" fmla="*/ 2 w 38"/>
                  <a:gd name="T35" fmla="*/ 34 h 82"/>
                  <a:gd name="T36" fmla="*/ 3 w 38"/>
                  <a:gd name="T37" fmla="*/ 32 h 82"/>
                  <a:gd name="T38" fmla="*/ 3 w 38"/>
                  <a:gd name="T39" fmla="*/ 31 h 82"/>
                  <a:gd name="T40" fmla="*/ 3 w 38"/>
                  <a:gd name="T41" fmla="*/ 31 h 82"/>
                  <a:gd name="T42" fmla="*/ 3 w 38"/>
                  <a:gd name="T43" fmla="*/ 31 h 82"/>
                  <a:gd name="T44" fmla="*/ 5 w 38"/>
                  <a:gd name="T45" fmla="*/ 26 h 82"/>
                  <a:gd name="T46" fmla="*/ 9 w 38"/>
                  <a:gd name="T47" fmla="*/ 22 h 82"/>
                  <a:gd name="T48" fmla="*/ 12 w 38"/>
                  <a:gd name="T49" fmla="*/ 11 h 82"/>
                  <a:gd name="T50" fmla="*/ 19 w 38"/>
                  <a:gd name="T51" fmla="*/ 6 h 82"/>
                  <a:gd name="T52" fmla="*/ 20 w 38"/>
                  <a:gd name="T53" fmla="*/ 3 h 82"/>
                  <a:gd name="T54" fmla="*/ 21 w 38"/>
                  <a:gd name="T55" fmla="*/ 1 h 82"/>
                  <a:gd name="T56" fmla="*/ 25 w 38"/>
                  <a:gd name="T57" fmla="*/ 2 h 82"/>
                  <a:gd name="T58" fmla="*/ 28 w 38"/>
                  <a:gd name="T59" fmla="*/ 6 h 82"/>
                  <a:gd name="T60" fmla="*/ 23 w 38"/>
                  <a:gd name="T61" fmla="*/ 19 h 82"/>
                  <a:gd name="T62" fmla="*/ 28 w 38"/>
                  <a:gd name="T63" fmla="*/ 22 h 82"/>
                  <a:gd name="T64" fmla="*/ 31 w 38"/>
                  <a:gd name="T65" fmla="*/ 27 h 82"/>
                  <a:gd name="T66" fmla="*/ 33 w 38"/>
                  <a:gd name="T67" fmla="*/ 31 h 82"/>
                  <a:gd name="T68" fmla="*/ 38 w 38"/>
                  <a:gd name="T69" fmla="*/ 3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2">
                    <a:moveTo>
                      <a:pt x="38" y="32"/>
                    </a:moveTo>
                    <a:cubicBezTo>
                      <a:pt x="38" y="32"/>
                      <a:pt x="38" y="32"/>
                      <a:pt x="38" y="32"/>
                    </a:cubicBezTo>
                    <a:cubicBezTo>
                      <a:pt x="38" y="32"/>
                      <a:pt x="35" y="35"/>
                      <a:pt x="35" y="36"/>
                    </a:cubicBezTo>
                    <a:cubicBezTo>
                      <a:pt x="35" y="36"/>
                      <a:pt x="35" y="36"/>
                      <a:pt x="35" y="36"/>
                    </a:cubicBezTo>
                    <a:cubicBezTo>
                      <a:pt x="35" y="36"/>
                      <a:pt x="35" y="36"/>
                      <a:pt x="35" y="36"/>
                    </a:cubicBezTo>
                    <a:cubicBezTo>
                      <a:pt x="35" y="37"/>
                      <a:pt x="35" y="37"/>
                      <a:pt x="35" y="37"/>
                    </a:cubicBezTo>
                    <a:cubicBezTo>
                      <a:pt x="35" y="37"/>
                      <a:pt x="34" y="37"/>
                      <a:pt x="34" y="37"/>
                    </a:cubicBezTo>
                    <a:cubicBezTo>
                      <a:pt x="34" y="37"/>
                      <a:pt x="34" y="37"/>
                      <a:pt x="34" y="37"/>
                    </a:cubicBezTo>
                    <a:cubicBezTo>
                      <a:pt x="34" y="37"/>
                      <a:pt x="33" y="37"/>
                      <a:pt x="33" y="37"/>
                    </a:cubicBezTo>
                    <a:cubicBezTo>
                      <a:pt x="33" y="38"/>
                      <a:pt x="33" y="38"/>
                      <a:pt x="33" y="38"/>
                    </a:cubicBezTo>
                    <a:cubicBezTo>
                      <a:pt x="33" y="39"/>
                      <a:pt x="30" y="39"/>
                      <a:pt x="29" y="40"/>
                    </a:cubicBezTo>
                    <a:cubicBezTo>
                      <a:pt x="29" y="41"/>
                      <a:pt x="26" y="41"/>
                      <a:pt x="26" y="41"/>
                    </a:cubicBezTo>
                    <a:cubicBezTo>
                      <a:pt x="25" y="41"/>
                      <a:pt x="24" y="41"/>
                      <a:pt x="24" y="42"/>
                    </a:cubicBezTo>
                    <a:cubicBezTo>
                      <a:pt x="23" y="44"/>
                      <a:pt x="23" y="48"/>
                      <a:pt x="23" y="49"/>
                    </a:cubicBezTo>
                    <a:cubicBezTo>
                      <a:pt x="23" y="50"/>
                      <a:pt x="25" y="53"/>
                      <a:pt x="26" y="53"/>
                    </a:cubicBezTo>
                    <a:cubicBezTo>
                      <a:pt x="27" y="54"/>
                      <a:pt x="26" y="56"/>
                      <a:pt x="27" y="56"/>
                    </a:cubicBezTo>
                    <a:cubicBezTo>
                      <a:pt x="28" y="57"/>
                      <a:pt x="27" y="58"/>
                      <a:pt x="27" y="58"/>
                    </a:cubicBezTo>
                    <a:cubicBezTo>
                      <a:pt x="26" y="58"/>
                      <a:pt x="27" y="60"/>
                      <a:pt x="26" y="61"/>
                    </a:cubicBezTo>
                    <a:cubicBezTo>
                      <a:pt x="25" y="62"/>
                      <a:pt x="26" y="64"/>
                      <a:pt x="27" y="66"/>
                    </a:cubicBezTo>
                    <a:cubicBezTo>
                      <a:pt x="29" y="68"/>
                      <a:pt x="29" y="70"/>
                      <a:pt x="29" y="71"/>
                    </a:cubicBezTo>
                    <a:cubicBezTo>
                      <a:pt x="29" y="73"/>
                      <a:pt x="31" y="73"/>
                      <a:pt x="31" y="75"/>
                    </a:cubicBezTo>
                    <a:cubicBezTo>
                      <a:pt x="31" y="75"/>
                      <a:pt x="30" y="76"/>
                      <a:pt x="30" y="77"/>
                    </a:cubicBezTo>
                    <a:cubicBezTo>
                      <a:pt x="29" y="80"/>
                      <a:pt x="28" y="82"/>
                      <a:pt x="27" y="82"/>
                    </a:cubicBezTo>
                    <a:cubicBezTo>
                      <a:pt x="27" y="81"/>
                      <a:pt x="27" y="81"/>
                      <a:pt x="27" y="81"/>
                    </a:cubicBezTo>
                    <a:cubicBezTo>
                      <a:pt x="27" y="79"/>
                      <a:pt x="26" y="77"/>
                      <a:pt x="26" y="75"/>
                    </a:cubicBezTo>
                    <a:cubicBezTo>
                      <a:pt x="27" y="74"/>
                      <a:pt x="27" y="70"/>
                      <a:pt x="25" y="69"/>
                    </a:cubicBezTo>
                    <a:cubicBezTo>
                      <a:pt x="23" y="67"/>
                      <a:pt x="23" y="61"/>
                      <a:pt x="23" y="59"/>
                    </a:cubicBezTo>
                    <a:cubicBezTo>
                      <a:pt x="22" y="57"/>
                      <a:pt x="22" y="55"/>
                      <a:pt x="21" y="54"/>
                    </a:cubicBezTo>
                    <a:cubicBezTo>
                      <a:pt x="20" y="53"/>
                      <a:pt x="19" y="51"/>
                      <a:pt x="19" y="53"/>
                    </a:cubicBezTo>
                    <a:cubicBezTo>
                      <a:pt x="18" y="54"/>
                      <a:pt x="16" y="55"/>
                      <a:pt x="15" y="57"/>
                    </a:cubicBezTo>
                    <a:cubicBezTo>
                      <a:pt x="14" y="58"/>
                      <a:pt x="12" y="58"/>
                      <a:pt x="11" y="57"/>
                    </a:cubicBezTo>
                    <a:cubicBezTo>
                      <a:pt x="9" y="57"/>
                      <a:pt x="8" y="57"/>
                      <a:pt x="9" y="55"/>
                    </a:cubicBezTo>
                    <a:cubicBezTo>
                      <a:pt x="10" y="53"/>
                      <a:pt x="10" y="51"/>
                      <a:pt x="10" y="48"/>
                    </a:cubicBezTo>
                    <a:cubicBezTo>
                      <a:pt x="9" y="45"/>
                      <a:pt x="7" y="40"/>
                      <a:pt x="5" y="39"/>
                    </a:cubicBezTo>
                    <a:cubicBezTo>
                      <a:pt x="3" y="38"/>
                      <a:pt x="1" y="37"/>
                      <a:pt x="0" y="35"/>
                    </a:cubicBezTo>
                    <a:cubicBezTo>
                      <a:pt x="1" y="34"/>
                      <a:pt x="2" y="34"/>
                      <a:pt x="2" y="34"/>
                    </a:cubicBezTo>
                    <a:cubicBezTo>
                      <a:pt x="2" y="34"/>
                      <a:pt x="2" y="33"/>
                      <a:pt x="2" y="33"/>
                    </a:cubicBezTo>
                    <a:cubicBezTo>
                      <a:pt x="2" y="33"/>
                      <a:pt x="2" y="32"/>
                      <a:pt x="3" y="32"/>
                    </a:cubicBezTo>
                    <a:cubicBezTo>
                      <a:pt x="3" y="32"/>
                      <a:pt x="3" y="32"/>
                      <a:pt x="3" y="32"/>
                    </a:cubicBezTo>
                    <a:cubicBezTo>
                      <a:pt x="3" y="32"/>
                      <a:pt x="3" y="32"/>
                      <a:pt x="3" y="31"/>
                    </a:cubicBezTo>
                    <a:cubicBezTo>
                      <a:pt x="3" y="31"/>
                      <a:pt x="3" y="31"/>
                      <a:pt x="3" y="31"/>
                    </a:cubicBezTo>
                    <a:cubicBezTo>
                      <a:pt x="3" y="31"/>
                      <a:pt x="3" y="31"/>
                      <a:pt x="3" y="31"/>
                    </a:cubicBezTo>
                    <a:cubicBezTo>
                      <a:pt x="3" y="31"/>
                      <a:pt x="3" y="31"/>
                      <a:pt x="3" y="31"/>
                    </a:cubicBezTo>
                    <a:cubicBezTo>
                      <a:pt x="3" y="31"/>
                      <a:pt x="3" y="31"/>
                      <a:pt x="3" y="31"/>
                    </a:cubicBezTo>
                    <a:cubicBezTo>
                      <a:pt x="4" y="30"/>
                      <a:pt x="4" y="30"/>
                      <a:pt x="4" y="30"/>
                    </a:cubicBezTo>
                    <a:cubicBezTo>
                      <a:pt x="5" y="30"/>
                      <a:pt x="4" y="27"/>
                      <a:pt x="5" y="26"/>
                    </a:cubicBezTo>
                    <a:cubicBezTo>
                      <a:pt x="6" y="25"/>
                      <a:pt x="5" y="21"/>
                      <a:pt x="6" y="21"/>
                    </a:cubicBezTo>
                    <a:cubicBezTo>
                      <a:pt x="6" y="21"/>
                      <a:pt x="10" y="22"/>
                      <a:pt x="9" y="22"/>
                    </a:cubicBezTo>
                    <a:cubicBezTo>
                      <a:pt x="9" y="21"/>
                      <a:pt x="11" y="18"/>
                      <a:pt x="11" y="16"/>
                    </a:cubicBezTo>
                    <a:cubicBezTo>
                      <a:pt x="11" y="15"/>
                      <a:pt x="12" y="13"/>
                      <a:pt x="12" y="11"/>
                    </a:cubicBezTo>
                    <a:cubicBezTo>
                      <a:pt x="12" y="9"/>
                      <a:pt x="14" y="8"/>
                      <a:pt x="15" y="7"/>
                    </a:cubicBezTo>
                    <a:cubicBezTo>
                      <a:pt x="16" y="6"/>
                      <a:pt x="18" y="5"/>
                      <a:pt x="19" y="6"/>
                    </a:cubicBezTo>
                    <a:cubicBezTo>
                      <a:pt x="19" y="7"/>
                      <a:pt x="22" y="7"/>
                      <a:pt x="21" y="6"/>
                    </a:cubicBezTo>
                    <a:cubicBezTo>
                      <a:pt x="20" y="4"/>
                      <a:pt x="20" y="3"/>
                      <a:pt x="20" y="3"/>
                    </a:cubicBezTo>
                    <a:cubicBezTo>
                      <a:pt x="21" y="3"/>
                      <a:pt x="21" y="1"/>
                      <a:pt x="21" y="1"/>
                    </a:cubicBezTo>
                    <a:cubicBezTo>
                      <a:pt x="21" y="1"/>
                      <a:pt x="21" y="1"/>
                      <a:pt x="21" y="1"/>
                    </a:cubicBezTo>
                    <a:cubicBezTo>
                      <a:pt x="22" y="1"/>
                      <a:pt x="22" y="1"/>
                      <a:pt x="22" y="0"/>
                    </a:cubicBezTo>
                    <a:cubicBezTo>
                      <a:pt x="23" y="0"/>
                      <a:pt x="25" y="1"/>
                      <a:pt x="25" y="2"/>
                    </a:cubicBezTo>
                    <a:cubicBezTo>
                      <a:pt x="25" y="3"/>
                      <a:pt x="25" y="4"/>
                      <a:pt x="26" y="4"/>
                    </a:cubicBezTo>
                    <a:cubicBezTo>
                      <a:pt x="27" y="4"/>
                      <a:pt x="28" y="4"/>
                      <a:pt x="28" y="6"/>
                    </a:cubicBezTo>
                    <a:cubicBezTo>
                      <a:pt x="28" y="8"/>
                      <a:pt x="28" y="11"/>
                      <a:pt x="26" y="13"/>
                    </a:cubicBezTo>
                    <a:cubicBezTo>
                      <a:pt x="25" y="14"/>
                      <a:pt x="23" y="18"/>
                      <a:pt x="23" y="19"/>
                    </a:cubicBezTo>
                    <a:cubicBezTo>
                      <a:pt x="23" y="20"/>
                      <a:pt x="22" y="22"/>
                      <a:pt x="24" y="21"/>
                    </a:cubicBezTo>
                    <a:cubicBezTo>
                      <a:pt x="25" y="20"/>
                      <a:pt x="28" y="21"/>
                      <a:pt x="28" y="22"/>
                    </a:cubicBezTo>
                    <a:cubicBezTo>
                      <a:pt x="27" y="22"/>
                      <a:pt x="28" y="25"/>
                      <a:pt x="29" y="25"/>
                    </a:cubicBezTo>
                    <a:cubicBezTo>
                      <a:pt x="30" y="25"/>
                      <a:pt x="31" y="26"/>
                      <a:pt x="31" y="27"/>
                    </a:cubicBezTo>
                    <a:cubicBezTo>
                      <a:pt x="30" y="28"/>
                      <a:pt x="30" y="30"/>
                      <a:pt x="31" y="30"/>
                    </a:cubicBezTo>
                    <a:cubicBezTo>
                      <a:pt x="32" y="30"/>
                      <a:pt x="33" y="30"/>
                      <a:pt x="33" y="31"/>
                    </a:cubicBezTo>
                    <a:cubicBezTo>
                      <a:pt x="33" y="32"/>
                      <a:pt x="34" y="33"/>
                      <a:pt x="36" y="33"/>
                    </a:cubicBezTo>
                    <a:cubicBezTo>
                      <a:pt x="37" y="32"/>
                      <a:pt x="37" y="32"/>
                      <a:pt x="38" y="3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39" name="Freeform 679"/>
              <p:cNvSpPr>
                <a:spLocks/>
              </p:cNvSpPr>
              <p:nvPr/>
            </p:nvSpPr>
            <p:spPr bwMode="auto">
              <a:xfrm>
                <a:off x="-1710" y="24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40" name="Freeform 680"/>
              <p:cNvSpPr>
                <a:spLocks/>
              </p:cNvSpPr>
              <p:nvPr/>
            </p:nvSpPr>
            <p:spPr bwMode="auto">
              <a:xfrm>
                <a:off x="-1713" y="2468"/>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41" name="Freeform 681"/>
              <p:cNvSpPr>
                <a:spLocks/>
              </p:cNvSpPr>
              <p:nvPr/>
            </p:nvSpPr>
            <p:spPr bwMode="auto">
              <a:xfrm>
                <a:off x="-1716" y="2468"/>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42" name="Freeform 682"/>
              <p:cNvSpPr>
                <a:spLocks/>
              </p:cNvSpPr>
              <p:nvPr/>
            </p:nvSpPr>
            <p:spPr bwMode="auto">
              <a:xfrm>
                <a:off x="-1736" y="2785"/>
                <a:ext cx="10" cy="16"/>
              </a:xfrm>
              <a:custGeom>
                <a:avLst/>
                <a:gdLst>
                  <a:gd name="T0" fmla="*/ 0 w 3"/>
                  <a:gd name="T1" fmla="*/ 2 h 5"/>
                  <a:gd name="T2" fmla="*/ 2 w 3"/>
                  <a:gd name="T3" fmla="*/ 4 h 5"/>
                  <a:gd name="T4" fmla="*/ 0 w 3"/>
                  <a:gd name="T5" fmla="*/ 2 h 5"/>
                </a:gdLst>
                <a:ahLst/>
                <a:cxnLst>
                  <a:cxn ang="0">
                    <a:pos x="T0" y="T1"/>
                  </a:cxn>
                  <a:cxn ang="0">
                    <a:pos x="T2" y="T3"/>
                  </a:cxn>
                  <a:cxn ang="0">
                    <a:pos x="T4" y="T5"/>
                  </a:cxn>
                </a:cxnLst>
                <a:rect l="0" t="0" r="r" b="b"/>
                <a:pathLst>
                  <a:path w="3" h="5">
                    <a:moveTo>
                      <a:pt x="0" y="2"/>
                    </a:moveTo>
                    <a:cubicBezTo>
                      <a:pt x="1" y="0"/>
                      <a:pt x="3" y="3"/>
                      <a:pt x="2" y="4"/>
                    </a:cubicBezTo>
                    <a:cubicBezTo>
                      <a:pt x="1" y="5"/>
                      <a:pt x="0" y="2"/>
                      <a:pt x="0"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43" name="Freeform 683"/>
              <p:cNvSpPr>
                <a:spLocks/>
              </p:cNvSpPr>
              <p:nvPr/>
            </p:nvSpPr>
            <p:spPr bwMode="auto">
              <a:xfrm>
                <a:off x="-1759" y="2748"/>
                <a:ext cx="16" cy="23"/>
              </a:xfrm>
              <a:custGeom>
                <a:avLst/>
                <a:gdLst>
                  <a:gd name="T0" fmla="*/ 1 w 5"/>
                  <a:gd name="T1" fmla="*/ 2 h 7"/>
                  <a:gd name="T2" fmla="*/ 3 w 5"/>
                  <a:gd name="T3" fmla="*/ 5 h 7"/>
                  <a:gd name="T4" fmla="*/ 1 w 5"/>
                  <a:gd name="T5" fmla="*/ 2 h 7"/>
                </a:gdLst>
                <a:ahLst/>
                <a:cxnLst>
                  <a:cxn ang="0">
                    <a:pos x="T0" y="T1"/>
                  </a:cxn>
                  <a:cxn ang="0">
                    <a:pos x="T2" y="T3"/>
                  </a:cxn>
                  <a:cxn ang="0">
                    <a:pos x="T4" y="T5"/>
                  </a:cxn>
                </a:cxnLst>
                <a:rect l="0" t="0" r="r" b="b"/>
                <a:pathLst>
                  <a:path w="5" h="7">
                    <a:moveTo>
                      <a:pt x="1" y="2"/>
                    </a:moveTo>
                    <a:cubicBezTo>
                      <a:pt x="1" y="0"/>
                      <a:pt x="5" y="4"/>
                      <a:pt x="3" y="5"/>
                    </a:cubicBezTo>
                    <a:cubicBezTo>
                      <a:pt x="2" y="7"/>
                      <a:pt x="0" y="3"/>
                      <a:pt x="1"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44" name="Freeform 684"/>
              <p:cNvSpPr>
                <a:spLocks/>
              </p:cNvSpPr>
              <p:nvPr/>
            </p:nvSpPr>
            <p:spPr bwMode="auto">
              <a:xfrm>
                <a:off x="-1762" y="23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45" name="Freeform 685"/>
              <p:cNvSpPr>
                <a:spLocks/>
              </p:cNvSpPr>
              <p:nvPr/>
            </p:nvSpPr>
            <p:spPr bwMode="auto">
              <a:xfrm>
                <a:off x="-1815" y="24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46" name="Freeform 686"/>
              <p:cNvSpPr>
                <a:spLocks/>
              </p:cNvSpPr>
              <p:nvPr/>
            </p:nvSpPr>
            <p:spPr bwMode="auto">
              <a:xfrm>
                <a:off x="-1815" y="244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47" name="Freeform 687"/>
              <p:cNvSpPr>
                <a:spLocks/>
              </p:cNvSpPr>
              <p:nvPr/>
            </p:nvSpPr>
            <p:spPr bwMode="auto">
              <a:xfrm>
                <a:off x="-1878" y="2375"/>
                <a:ext cx="63" cy="87"/>
              </a:xfrm>
              <a:custGeom>
                <a:avLst/>
                <a:gdLst>
                  <a:gd name="T0" fmla="*/ 19 w 19"/>
                  <a:gd name="T1" fmla="*/ 22 h 26"/>
                  <a:gd name="T2" fmla="*/ 19 w 19"/>
                  <a:gd name="T3" fmla="*/ 22 h 26"/>
                  <a:gd name="T4" fmla="*/ 19 w 19"/>
                  <a:gd name="T5" fmla="*/ 22 h 26"/>
                  <a:gd name="T6" fmla="*/ 19 w 19"/>
                  <a:gd name="T7" fmla="*/ 23 h 26"/>
                  <a:gd name="T8" fmla="*/ 19 w 19"/>
                  <a:gd name="T9" fmla="*/ 23 h 26"/>
                  <a:gd name="T10" fmla="*/ 18 w 19"/>
                  <a:gd name="T11" fmla="*/ 24 h 26"/>
                  <a:gd name="T12" fmla="*/ 18 w 19"/>
                  <a:gd name="T13" fmla="*/ 25 h 26"/>
                  <a:gd name="T14" fmla="*/ 16 w 19"/>
                  <a:gd name="T15" fmla="*/ 26 h 26"/>
                  <a:gd name="T16" fmla="*/ 16 w 19"/>
                  <a:gd name="T17" fmla="*/ 24 h 26"/>
                  <a:gd name="T18" fmla="*/ 13 w 19"/>
                  <a:gd name="T19" fmla="*/ 18 h 26"/>
                  <a:gd name="T20" fmla="*/ 11 w 19"/>
                  <a:gd name="T21" fmla="*/ 20 h 26"/>
                  <a:gd name="T22" fmla="*/ 7 w 19"/>
                  <a:gd name="T23" fmla="*/ 22 h 26"/>
                  <a:gd name="T24" fmla="*/ 4 w 19"/>
                  <a:gd name="T25" fmla="*/ 22 h 26"/>
                  <a:gd name="T26" fmla="*/ 3 w 19"/>
                  <a:gd name="T27" fmla="*/ 14 h 26"/>
                  <a:gd name="T28" fmla="*/ 2 w 19"/>
                  <a:gd name="T29" fmla="*/ 8 h 26"/>
                  <a:gd name="T30" fmla="*/ 4 w 19"/>
                  <a:gd name="T31" fmla="*/ 6 h 26"/>
                  <a:gd name="T32" fmla="*/ 1 w 19"/>
                  <a:gd name="T33" fmla="*/ 2 h 26"/>
                  <a:gd name="T34" fmla="*/ 5 w 19"/>
                  <a:gd name="T35" fmla="*/ 2 h 26"/>
                  <a:gd name="T36" fmla="*/ 5 w 19"/>
                  <a:gd name="T37" fmla="*/ 2 h 26"/>
                  <a:gd name="T38" fmla="*/ 8 w 19"/>
                  <a:gd name="T39" fmla="*/ 5 h 26"/>
                  <a:gd name="T40" fmla="*/ 10 w 19"/>
                  <a:gd name="T41" fmla="*/ 7 h 26"/>
                  <a:gd name="T42" fmla="*/ 15 w 19"/>
                  <a:gd name="T43" fmla="*/ 7 h 26"/>
                  <a:gd name="T44" fmla="*/ 18 w 19"/>
                  <a:gd name="T45" fmla="*/ 8 h 26"/>
                  <a:gd name="T46" fmla="*/ 15 w 19"/>
                  <a:gd name="T47" fmla="*/ 12 h 26"/>
                  <a:gd name="T48" fmla="*/ 14 w 19"/>
                  <a:gd name="T49" fmla="*/ 17 h 26"/>
                  <a:gd name="T50" fmla="*/ 18 w 19"/>
                  <a:gd name="T51" fmla="*/ 13 h 26"/>
                  <a:gd name="T52" fmla="*/ 19 w 19"/>
                  <a:gd name="T5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6">
                    <a:moveTo>
                      <a:pt x="19" y="22"/>
                    </a:moveTo>
                    <a:cubicBezTo>
                      <a:pt x="19" y="22"/>
                      <a:pt x="19" y="22"/>
                      <a:pt x="19" y="22"/>
                    </a:cubicBezTo>
                    <a:cubicBezTo>
                      <a:pt x="19" y="22"/>
                      <a:pt x="19" y="22"/>
                      <a:pt x="19" y="22"/>
                    </a:cubicBezTo>
                    <a:cubicBezTo>
                      <a:pt x="19" y="23"/>
                      <a:pt x="19" y="23"/>
                      <a:pt x="19" y="23"/>
                    </a:cubicBezTo>
                    <a:cubicBezTo>
                      <a:pt x="19" y="23"/>
                      <a:pt x="19" y="23"/>
                      <a:pt x="19" y="23"/>
                    </a:cubicBezTo>
                    <a:cubicBezTo>
                      <a:pt x="18" y="23"/>
                      <a:pt x="18" y="24"/>
                      <a:pt x="18" y="24"/>
                    </a:cubicBezTo>
                    <a:cubicBezTo>
                      <a:pt x="18" y="24"/>
                      <a:pt x="18" y="25"/>
                      <a:pt x="18" y="25"/>
                    </a:cubicBezTo>
                    <a:cubicBezTo>
                      <a:pt x="18" y="25"/>
                      <a:pt x="17" y="25"/>
                      <a:pt x="16" y="26"/>
                    </a:cubicBezTo>
                    <a:cubicBezTo>
                      <a:pt x="16" y="25"/>
                      <a:pt x="16" y="24"/>
                      <a:pt x="16" y="24"/>
                    </a:cubicBezTo>
                    <a:cubicBezTo>
                      <a:pt x="16" y="22"/>
                      <a:pt x="14" y="18"/>
                      <a:pt x="13" y="18"/>
                    </a:cubicBezTo>
                    <a:cubicBezTo>
                      <a:pt x="13" y="17"/>
                      <a:pt x="11" y="18"/>
                      <a:pt x="11" y="20"/>
                    </a:cubicBezTo>
                    <a:cubicBezTo>
                      <a:pt x="11" y="21"/>
                      <a:pt x="9" y="22"/>
                      <a:pt x="7" y="22"/>
                    </a:cubicBezTo>
                    <a:cubicBezTo>
                      <a:pt x="6" y="22"/>
                      <a:pt x="6" y="22"/>
                      <a:pt x="4" y="22"/>
                    </a:cubicBezTo>
                    <a:cubicBezTo>
                      <a:pt x="4" y="19"/>
                      <a:pt x="3" y="16"/>
                      <a:pt x="3" y="14"/>
                    </a:cubicBezTo>
                    <a:cubicBezTo>
                      <a:pt x="2" y="13"/>
                      <a:pt x="2" y="9"/>
                      <a:pt x="2" y="8"/>
                    </a:cubicBezTo>
                    <a:cubicBezTo>
                      <a:pt x="2" y="7"/>
                      <a:pt x="4" y="8"/>
                      <a:pt x="4" y="6"/>
                    </a:cubicBezTo>
                    <a:cubicBezTo>
                      <a:pt x="5" y="4"/>
                      <a:pt x="0" y="4"/>
                      <a:pt x="1" y="2"/>
                    </a:cubicBezTo>
                    <a:cubicBezTo>
                      <a:pt x="3" y="0"/>
                      <a:pt x="3" y="2"/>
                      <a:pt x="5" y="2"/>
                    </a:cubicBezTo>
                    <a:cubicBezTo>
                      <a:pt x="5" y="2"/>
                      <a:pt x="5" y="2"/>
                      <a:pt x="5" y="2"/>
                    </a:cubicBezTo>
                    <a:cubicBezTo>
                      <a:pt x="7" y="3"/>
                      <a:pt x="8" y="3"/>
                      <a:pt x="8" y="5"/>
                    </a:cubicBezTo>
                    <a:cubicBezTo>
                      <a:pt x="8" y="6"/>
                      <a:pt x="10" y="7"/>
                      <a:pt x="10" y="7"/>
                    </a:cubicBezTo>
                    <a:cubicBezTo>
                      <a:pt x="10" y="7"/>
                      <a:pt x="13" y="7"/>
                      <a:pt x="15" y="7"/>
                    </a:cubicBezTo>
                    <a:cubicBezTo>
                      <a:pt x="16" y="7"/>
                      <a:pt x="18" y="7"/>
                      <a:pt x="18" y="8"/>
                    </a:cubicBezTo>
                    <a:cubicBezTo>
                      <a:pt x="18" y="9"/>
                      <a:pt x="16" y="12"/>
                      <a:pt x="15" y="12"/>
                    </a:cubicBezTo>
                    <a:cubicBezTo>
                      <a:pt x="13" y="12"/>
                      <a:pt x="13" y="16"/>
                      <a:pt x="14" y="17"/>
                    </a:cubicBezTo>
                    <a:cubicBezTo>
                      <a:pt x="16" y="17"/>
                      <a:pt x="17" y="13"/>
                      <a:pt x="18" y="13"/>
                    </a:cubicBezTo>
                    <a:cubicBezTo>
                      <a:pt x="18" y="13"/>
                      <a:pt x="18" y="17"/>
                      <a:pt x="19" y="2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48" name="Freeform 688"/>
              <p:cNvSpPr>
                <a:spLocks/>
              </p:cNvSpPr>
              <p:nvPr/>
            </p:nvSpPr>
            <p:spPr bwMode="auto">
              <a:xfrm>
                <a:off x="-1815" y="2448"/>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49" name="Freeform 689"/>
              <p:cNvSpPr>
                <a:spLocks/>
              </p:cNvSpPr>
              <p:nvPr/>
            </p:nvSpPr>
            <p:spPr bwMode="auto">
              <a:xfrm>
                <a:off x="-1818" y="2452"/>
                <a:ext cx="3"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50" name="Freeform 690"/>
              <p:cNvSpPr>
                <a:spLocks/>
              </p:cNvSpPr>
              <p:nvPr/>
            </p:nvSpPr>
            <p:spPr bwMode="auto">
              <a:xfrm>
                <a:off x="-1825" y="2355"/>
                <a:ext cx="3"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51" name="Freeform 691"/>
              <p:cNvSpPr>
                <a:spLocks/>
              </p:cNvSpPr>
              <p:nvPr/>
            </p:nvSpPr>
            <p:spPr bwMode="auto">
              <a:xfrm>
                <a:off x="-1864" y="2348"/>
                <a:ext cx="42" cy="27"/>
              </a:xfrm>
              <a:custGeom>
                <a:avLst/>
                <a:gdLst>
                  <a:gd name="T0" fmla="*/ 12 w 13"/>
                  <a:gd name="T1" fmla="*/ 3 h 8"/>
                  <a:gd name="T2" fmla="*/ 12 w 13"/>
                  <a:gd name="T3" fmla="*/ 3 h 8"/>
                  <a:gd name="T4" fmla="*/ 12 w 13"/>
                  <a:gd name="T5" fmla="*/ 3 h 8"/>
                  <a:gd name="T6" fmla="*/ 12 w 13"/>
                  <a:gd name="T7" fmla="*/ 7 h 8"/>
                  <a:gd name="T8" fmla="*/ 8 w 13"/>
                  <a:gd name="T9" fmla="*/ 7 h 8"/>
                  <a:gd name="T10" fmla="*/ 4 w 13"/>
                  <a:gd name="T11" fmla="*/ 7 h 8"/>
                  <a:gd name="T12" fmla="*/ 2 w 13"/>
                  <a:gd name="T13" fmla="*/ 6 h 8"/>
                  <a:gd name="T14" fmla="*/ 1 w 13"/>
                  <a:gd name="T15" fmla="*/ 6 h 8"/>
                  <a:gd name="T16" fmla="*/ 0 w 13"/>
                  <a:gd name="T17" fmla="*/ 6 h 8"/>
                  <a:gd name="T18" fmla="*/ 0 w 13"/>
                  <a:gd name="T19" fmla="*/ 5 h 8"/>
                  <a:gd name="T20" fmla="*/ 1 w 13"/>
                  <a:gd name="T21" fmla="*/ 3 h 8"/>
                  <a:gd name="T22" fmla="*/ 4 w 13"/>
                  <a:gd name="T23" fmla="*/ 1 h 8"/>
                  <a:gd name="T24" fmla="*/ 7 w 13"/>
                  <a:gd name="T25" fmla="*/ 1 h 8"/>
                  <a:gd name="T26" fmla="*/ 12 w 13"/>
                  <a:gd name="T2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8">
                    <a:moveTo>
                      <a:pt x="12" y="3"/>
                    </a:moveTo>
                    <a:cubicBezTo>
                      <a:pt x="12" y="3"/>
                      <a:pt x="12" y="3"/>
                      <a:pt x="12" y="3"/>
                    </a:cubicBezTo>
                    <a:cubicBezTo>
                      <a:pt x="12" y="3"/>
                      <a:pt x="12" y="3"/>
                      <a:pt x="12" y="3"/>
                    </a:cubicBezTo>
                    <a:cubicBezTo>
                      <a:pt x="12" y="3"/>
                      <a:pt x="13" y="6"/>
                      <a:pt x="12" y="7"/>
                    </a:cubicBezTo>
                    <a:cubicBezTo>
                      <a:pt x="12" y="8"/>
                      <a:pt x="10" y="7"/>
                      <a:pt x="8" y="7"/>
                    </a:cubicBezTo>
                    <a:cubicBezTo>
                      <a:pt x="6" y="8"/>
                      <a:pt x="5" y="7"/>
                      <a:pt x="4" y="7"/>
                    </a:cubicBezTo>
                    <a:cubicBezTo>
                      <a:pt x="3" y="7"/>
                      <a:pt x="2" y="7"/>
                      <a:pt x="2" y="6"/>
                    </a:cubicBezTo>
                    <a:cubicBezTo>
                      <a:pt x="1" y="6"/>
                      <a:pt x="1" y="6"/>
                      <a:pt x="1" y="6"/>
                    </a:cubicBezTo>
                    <a:cubicBezTo>
                      <a:pt x="1" y="6"/>
                      <a:pt x="0" y="6"/>
                      <a:pt x="0" y="6"/>
                    </a:cubicBezTo>
                    <a:cubicBezTo>
                      <a:pt x="0" y="6"/>
                      <a:pt x="0" y="5"/>
                      <a:pt x="0" y="5"/>
                    </a:cubicBezTo>
                    <a:cubicBezTo>
                      <a:pt x="0" y="5"/>
                      <a:pt x="0" y="4"/>
                      <a:pt x="1" y="3"/>
                    </a:cubicBezTo>
                    <a:cubicBezTo>
                      <a:pt x="2" y="1"/>
                      <a:pt x="3" y="1"/>
                      <a:pt x="4" y="1"/>
                    </a:cubicBezTo>
                    <a:cubicBezTo>
                      <a:pt x="5" y="0"/>
                      <a:pt x="6" y="0"/>
                      <a:pt x="7" y="1"/>
                    </a:cubicBezTo>
                    <a:cubicBezTo>
                      <a:pt x="9" y="2"/>
                      <a:pt x="10" y="0"/>
                      <a:pt x="12"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52" name="Freeform 692"/>
              <p:cNvSpPr>
                <a:spLocks/>
              </p:cNvSpPr>
              <p:nvPr/>
            </p:nvSpPr>
            <p:spPr bwMode="auto">
              <a:xfrm>
                <a:off x="-1825" y="23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53" name="Freeform 693"/>
              <p:cNvSpPr>
                <a:spLocks/>
              </p:cNvSpPr>
              <p:nvPr/>
            </p:nvSpPr>
            <p:spPr bwMode="auto">
              <a:xfrm>
                <a:off x="-1871" y="23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54" name="Freeform 694"/>
              <p:cNvSpPr>
                <a:spLocks/>
              </p:cNvSpPr>
              <p:nvPr/>
            </p:nvSpPr>
            <p:spPr bwMode="auto">
              <a:xfrm>
                <a:off x="-1871" y="2352"/>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55" name="Freeform 695"/>
              <p:cNvSpPr>
                <a:spLocks/>
              </p:cNvSpPr>
              <p:nvPr/>
            </p:nvSpPr>
            <p:spPr bwMode="auto">
              <a:xfrm>
                <a:off x="-1927" y="2345"/>
                <a:ext cx="53" cy="33"/>
              </a:xfrm>
              <a:custGeom>
                <a:avLst/>
                <a:gdLst>
                  <a:gd name="T0" fmla="*/ 16 w 16"/>
                  <a:gd name="T1" fmla="*/ 3 h 10"/>
                  <a:gd name="T2" fmla="*/ 16 w 16"/>
                  <a:gd name="T3" fmla="*/ 4 h 10"/>
                  <a:gd name="T4" fmla="*/ 15 w 16"/>
                  <a:gd name="T5" fmla="*/ 4 h 10"/>
                  <a:gd name="T6" fmla="*/ 15 w 16"/>
                  <a:gd name="T7" fmla="*/ 4 h 10"/>
                  <a:gd name="T8" fmla="*/ 15 w 16"/>
                  <a:gd name="T9" fmla="*/ 9 h 10"/>
                  <a:gd name="T10" fmla="*/ 8 w 16"/>
                  <a:gd name="T11" fmla="*/ 9 h 10"/>
                  <a:gd name="T12" fmla="*/ 2 w 16"/>
                  <a:gd name="T13" fmla="*/ 7 h 10"/>
                  <a:gd name="T14" fmla="*/ 0 w 16"/>
                  <a:gd name="T15" fmla="*/ 5 h 10"/>
                  <a:gd name="T16" fmla="*/ 3 w 16"/>
                  <a:gd name="T17" fmla="*/ 0 h 10"/>
                  <a:gd name="T18" fmla="*/ 9 w 16"/>
                  <a:gd name="T19" fmla="*/ 2 h 10"/>
                  <a:gd name="T20" fmla="*/ 15 w 16"/>
                  <a:gd name="T21" fmla="*/ 3 h 10"/>
                  <a:gd name="T22" fmla="*/ 16 w 16"/>
                  <a:gd name="T23"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0">
                    <a:moveTo>
                      <a:pt x="16" y="3"/>
                    </a:moveTo>
                    <a:cubicBezTo>
                      <a:pt x="16" y="3"/>
                      <a:pt x="16" y="3"/>
                      <a:pt x="16" y="4"/>
                    </a:cubicBezTo>
                    <a:cubicBezTo>
                      <a:pt x="16" y="4"/>
                      <a:pt x="16" y="4"/>
                      <a:pt x="15" y="4"/>
                    </a:cubicBezTo>
                    <a:cubicBezTo>
                      <a:pt x="15" y="4"/>
                      <a:pt x="15" y="4"/>
                      <a:pt x="15" y="4"/>
                    </a:cubicBezTo>
                    <a:cubicBezTo>
                      <a:pt x="15" y="6"/>
                      <a:pt x="16" y="8"/>
                      <a:pt x="15" y="9"/>
                    </a:cubicBezTo>
                    <a:cubicBezTo>
                      <a:pt x="14" y="10"/>
                      <a:pt x="9" y="10"/>
                      <a:pt x="8" y="9"/>
                    </a:cubicBezTo>
                    <a:cubicBezTo>
                      <a:pt x="7" y="8"/>
                      <a:pt x="2" y="8"/>
                      <a:pt x="2" y="7"/>
                    </a:cubicBezTo>
                    <a:cubicBezTo>
                      <a:pt x="2" y="6"/>
                      <a:pt x="0" y="5"/>
                      <a:pt x="0" y="5"/>
                    </a:cubicBezTo>
                    <a:cubicBezTo>
                      <a:pt x="3" y="0"/>
                      <a:pt x="3" y="0"/>
                      <a:pt x="3" y="0"/>
                    </a:cubicBezTo>
                    <a:cubicBezTo>
                      <a:pt x="5" y="1"/>
                      <a:pt x="8" y="2"/>
                      <a:pt x="9" y="2"/>
                    </a:cubicBezTo>
                    <a:cubicBezTo>
                      <a:pt x="11" y="2"/>
                      <a:pt x="12" y="3"/>
                      <a:pt x="15" y="3"/>
                    </a:cubicBezTo>
                    <a:cubicBezTo>
                      <a:pt x="15" y="3"/>
                      <a:pt x="15" y="3"/>
                      <a:pt x="16"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56" name="Freeform 696"/>
              <p:cNvSpPr>
                <a:spLocks/>
              </p:cNvSpPr>
              <p:nvPr/>
            </p:nvSpPr>
            <p:spPr bwMode="auto">
              <a:xfrm>
                <a:off x="-1878" y="2358"/>
                <a:ext cx="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57" name="Freeform 697"/>
              <p:cNvSpPr>
                <a:spLocks noEditPoints="1"/>
              </p:cNvSpPr>
              <p:nvPr/>
            </p:nvSpPr>
            <p:spPr bwMode="auto">
              <a:xfrm>
                <a:off x="-2471" y="1865"/>
                <a:ext cx="583" cy="280"/>
              </a:xfrm>
              <a:custGeom>
                <a:avLst/>
                <a:gdLst>
                  <a:gd name="T0" fmla="*/ 176 w 177"/>
                  <a:gd name="T1" fmla="*/ 39 h 84"/>
                  <a:gd name="T2" fmla="*/ 172 w 177"/>
                  <a:gd name="T3" fmla="*/ 48 h 84"/>
                  <a:gd name="T4" fmla="*/ 161 w 177"/>
                  <a:gd name="T5" fmla="*/ 49 h 84"/>
                  <a:gd name="T6" fmla="*/ 155 w 177"/>
                  <a:gd name="T7" fmla="*/ 59 h 84"/>
                  <a:gd name="T8" fmla="*/ 149 w 177"/>
                  <a:gd name="T9" fmla="*/ 65 h 84"/>
                  <a:gd name="T10" fmla="*/ 149 w 177"/>
                  <a:gd name="T11" fmla="*/ 75 h 84"/>
                  <a:gd name="T12" fmla="*/ 130 w 177"/>
                  <a:gd name="T13" fmla="*/ 72 h 84"/>
                  <a:gd name="T14" fmla="*/ 115 w 177"/>
                  <a:gd name="T15" fmla="*/ 73 h 84"/>
                  <a:gd name="T16" fmla="*/ 106 w 177"/>
                  <a:gd name="T17" fmla="*/ 78 h 84"/>
                  <a:gd name="T18" fmla="*/ 99 w 177"/>
                  <a:gd name="T19" fmla="*/ 82 h 84"/>
                  <a:gd name="T20" fmla="*/ 89 w 177"/>
                  <a:gd name="T21" fmla="*/ 79 h 84"/>
                  <a:gd name="T22" fmla="*/ 82 w 177"/>
                  <a:gd name="T23" fmla="*/ 68 h 84"/>
                  <a:gd name="T24" fmla="*/ 63 w 177"/>
                  <a:gd name="T25" fmla="*/ 62 h 84"/>
                  <a:gd name="T26" fmla="*/ 57 w 177"/>
                  <a:gd name="T27" fmla="*/ 56 h 84"/>
                  <a:gd name="T28" fmla="*/ 42 w 177"/>
                  <a:gd name="T29" fmla="*/ 60 h 84"/>
                  <a:gd name="T30" fmla="*/ 39 w 177"/>
                  <a:gd name="T31" fmla="*/ 79 h 84"/>
                  <a:gd name="T32" fmla="*/ 29 w 177"/>
                  <a:gd name="T33" fmla="*/ 77 h 84"/>
                  <a:gd name="T34" fmla="*/ 27 w 177"/>
                  <a:gd name="T35" fmla="*/ 74 h 84"/>
                  <a:gd name="T36" fmla="*/ 20 w 177"/>
                  <a:gd name="T37" fmla="*/ 67 h 84"/>
                  <a:gd name="T38" fmla="*/ 20 w 177"/>
                  <a:gd name="T39" fmla="*/ 60 h 84"/>
                  <a:gd name="T40" fmla="*/ 29 w 177"/>
                  <a:gd name="T41" fmla="*/ 51 h 84"/>
                  <a:gd name="T42" fmla="*/ 12 w 177"/>
                  <a:gd name="T43" fmla="*/ 53 h 84"/>
                  <a:gd name="T44" fmla="*/ 9 w 177"/>
                  <a:gd name="T45" fmla="*/ 47 h 84"/>
                  <a:gd name="T46" fmla="*/ 3 w 177"/>
                  <a:gd name="T47" fmla="*/ 42 h 84"/>
                  <a:gd name="T48" fmla="*/ 3 w 177"/>
                  <a:gd name="T49" fmla="*/ 36 h 84"/>
                  <a:gd name="T50" fmla="*/ 6 w 177"/>
                  <a:gd name="T51" fmla="*/ 30 h 84"/>
                  <a:gd name="T52" fmla="*/ 11 w 177"/>
                  <a:gd name="T53" fmla="*/ 28 h 84"/>
                  <a:gd name="T54" fmla="*/ 21 w 177"/>
                  <a:gd name="T55" fmla="*/ 23 h 84"/>
                  <a:gd name="T56" fmla="*/ 32 w 177"/>
                  <a:gd name="T57" fmla="*/ 24 h 84"/>
                  <a:gd name="T58" fmla="*/ 39 w 177"/>
                  <a:gd name="T59" fmla="*/ 28 h 84"/>
                  <a:gd name="T60" fmla="*/ 50 w 177"/>
                  <a:gd name="T61" fmla="*/ 26 h 84"/>
                  <a:gd name="T62" fmla="*/ 59 w 177"/>
                  <a:gd name="T63" fmla="*/ 29 h 84"/>
                  <a:gd name="T64" fmla="*/ 67 w 177"/>
                  <a:gd name="T65" fmla="*/ 27 h 84"/>
                  <a:gd name="T66" fmla="*/ 61 w 177"/>
                  <a:gd name="T67" fmla="*/ 21 h 84"/>
                  <a:gd name="T68" fmla="*/ 69 w 177"/>
                  <a:gd name="T69" fmla="*/ 14 h 84"/>
                  <a:gd name="T70" fmla="*/ 69 w 177"/>
                  <a:gd name="T71" fmla="*/ 9 h 84"/>
                  <a:gd name="T72" fmla="*/ 85 w 177"/>
                  <a:gd name="T73" fmla="*/ 5 h 84"/>
                  <a:gd name="T74" fmla="*/ 103 w 177"/>
                  <a:gd name="T75" fmla="*/ 1 h 84"/>
                  <a:gd name="T76" fmla="*/ 110 w 177"/>
                  <a:gd name="T77" fmla="*/ 6 h 84"/>
                  <a:gd name="T78" fmla="*/ 115 w 177"/>
                  <a:gd name="T79" fmla="*/ 8 h 84"/>
                  <a:gd name="T80" fmla="*/ 121 w 177"/>
                  <a:gd name="T81" fmla="*/ 9 h 84"/>
                  <a:gd name="T82" fmla="*/ 127 w 177"/>
                  <a:gd name="T83" fmla="*/ 9 h 84"/>
                  <a:gd name="T84" fmla="*/ 136 w 177"/>
                  <a:gd name="T85" fmla="*/ 11 h 84"/>
                  <a:gd name="T86" fmla="*/ 151 w 177"/>
                  <a:gd name="T87" fmla="*/ 25 h 84"/>
                  <a:gd name="T88" fmla="*/ 163 w 177"/>
                  <a:gd name="T89" fmla="*/ 27 h 84"/>
                  <a:gd name="T90" fmla="*/ 169 w 177"/>
                  <a:gd name="T91" fmla="*/ 33 h 84"/>
                  <a:gd name="T92" fmla="*/ 176 w 177"/>
                  <a:gd name="T93" fmla="*/ 34 h 84"/>
                  <a:gd name="T94" fmla="*/ 177 w 177"/>
                  <a:gd name="T95" fmla="*/ 36 h 84"/>
                  <a:gd name="T96" fmla="*/ 133 w 177"/>
                  <a:gd name="T97" fmla="*/ 51 h 84"/>
                  <a:gd name="T98" fmla="*/ 124 w 177"/>
                  <a:gd name="T99" fmla="*/ 54 h 84"/>
                  <a:gd name="T100" fmla="*/ 60 w 177"/>
                  <a:gd name="T101" fmla="*/ 5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 h="84">
                    <a:moveTo>
                      <a:pt x="177" y="36"/>
                    </a:moveTo>
                    <a:cubicBezTo>
                      <a:pt x="177" y="36"/>
                      <a:pt x="177" y="36"/>
                      <a:pt x="177" y="36"/>
                    </a:cubicBezTo>
                    <a:cubicBezTo>
                      <a:pt x="177" y="37"/>
                      <a:pt x="176" y="38"/>
                      <a:pt x="176" y="39"/>
                    </a:cubicBezTo>
                    <a:cubicBezTo>
                      <a:pt x="176" y="40"/>
                      <a:pt x="175" y="41"/>
                      <a:pt x="174" y="41"/>
                    </a:cubicBezTo>
                    <a:cubicBezTo>
                      <a:pt x="172" y="41"/>
                      <a:pt x="171" y="42"/>
                      <a:pt x="171" y="45"/>
                    </a:cubicBezTo>
                    <a:cubicBezTo>
                      <a:pt x="171" y="47"/>
                      <a:pt x="172" y="47"/>
                      <a:pt x="172" y="48"/>
                    </a:cubicBezTo>
                    <a:cubicBezTo>
                      <a:pt x="171" y="49"/>
                      <a:pt x="168" y="50"/>
                      <a:pt x="167" y="50"/>
                    </a:cubicBezTo>
                    <a:cubicBezTo>
                      <a:pt x="167" y="49"/>
                      <a:pt x="165" y="49"/>
                      <a:pt x="163" y="49"/>
                    </a:cubicBezTo>
                    <a:cubicBezTo>
                      <a:pt x="162" y="49"/>
                      <a:pt x="161" y="47"/>
                      <a:pt x="161" y="49"/>
                    </a:cubicBezTo>
                    <a:cubicBezTo>
                      <a:pt x="160" y="51"/>
                      <a:pt x="157" y="57"/>
                      <a:pt x="158" y="58"/>
                    </a:cubicBezTo>
                    <a:cubicBezTo>
                      <a:pt x="159" y="58"/>
                      <a:pt x="159" y="60"/>
                      <a:pt x="158" y="60"/>
                    </a:cubicBezTo>
                    <a:cubicBezTo>
                      <a:pt x="157" y="60"/>
                      <a:pt x="155" y="59"/>
                      <a:pt x="155" y="59"/>
                    </a:cubicBezTo>
                    <a:cubicBezTo>
                      <a:pt x="154" y="58"/>
                      <a:pt x="152" y="60"/>
                      <a:pt x="151" y="60"/>
                    </a:cubicBezTo>
                    <a:cubicBezTo>
                      <a:pt x="150" y="60"/>
                      <a:pt x="147" y="61"/>
                      <a:pt x="148" y="61"/>
                    </a:cubicBezTo>
                    <a:cubicBezTo>
                      <a:pt x="149" y="62"/>
                      <a:pt x="149" y="64"/>
                      <a:pt x="149" y="65"/>
                    </a:cubicBezTo>
                    <a:cubicBezTo>
                      <a:pt x="149" y="66"/>
                      <a:pt x="151" y="69"/>
                      <a:pt x="151" y="70"/>
                    </a:cubicBezTo>
                    <a:cubicBezTo>
                      <a:pt x="150" y="71"/>
                      <a:pt x="149" y="72"/>
                      <a:pt x="149" y="73"/>
                    </a:cubicBezTo>
                    <a:cubicBezTo>
                      <a:pt x="149" y="74"/>
                      <a:pt x="149" y="75"/>
                      <a:pt x="149" y="75"/>
                    </a:cubicBezTo>
                    <a:cubicBezTo>
                      <a:pt x="147" y="74"/>
                      <a:pt x="146" y="75"/>
                      <a:pt x="145" y="74"/>
                    </a:cubicBezTo>
                    <a:cubicBezTo>
                      <a:pt x="143" y="72"/>
                      <a:pt x="143" y="73"/>
                      <a:pt x="141" y="72"/>
                    </a:cubicBezTo>
                    <a:cubicBezTo>
                      <a:pt x="139" y="72"/>
                      <a:pt x="131" y="71"/>
                      <a:pt x="130" y="72"/>
                    </a:cubicBezTo>
                    <a:cubicBezTo>
                      <a:pt x="128" y="72"/>
                      <a:pt x="125" y="71"/>
                      <a:pt x="124" y="70"/>
                    </a:cubicBezTo>
                    <a:cubicBezTo>
                      <a:pt x="123" y="70"/>
                      <a:pt x="119" y="70"/>
                      <a:pt x="119" y="72"/>
                    </a:cubicBezTo>
                    <a:cubicBezTo>
                      <a:pt x="119" y="74"/>
                      <a:pt x="118" y="74"/>
                      <a:pt x="115" y="73"/>
                    </a:cubicBezTo>
                    <a:cubicBezTo>
                      <a:pt x="113" y="71"/>
                      <a:pt x="110" y="71"/>
                      <a:pt x="110" y="73"/>
                    </a:cubicBezTo>
                    <a:cubicBezTo>
                      <a:pt x="109" y="74"/>
                      <a:pt x="108" y="75"/>
                      <a:pt x="107" y="76"/>
                    </a:cubicBezTo>
                    <a:cubicBezTo>
                      <a:pt x="106" y="76"/>
                      <a:pt x="106" y="77"/>
                      <a:pt x="106" y="78"/>
                    </a:cubicBezTo>
                    <a:cubicBezTo>
                      <a:pt x="105" y="78"/>
                      <a:pt x="105" y="78"/>
                      <a:pt x="104" y="78"/>
                    </a:cubicBezTo>
                    <a:cubicBezTo>
                      <a:pt x="104" y="78"/>
                      <a:pt x="103" y="78"/>
                      <a:pt x="103" y="78"/>
                    </a:cubicBezTo>
                    <a:cubicBezTo>
                      <a:pt x="100" y="79"/>
                      <a:pt x="99" y="81"/>
                      <a:pt x="99" y="82"/>
                    </a:cubicBezTo>
                    <a:cubicBezTo>
                      <a:pt x="98" y="83"/>
                      <a:pt x="97" y="84"/>
                      <a:pt x="96" y="82"/>
                    </a:cubicBezTo>
                    <a:cubicBezTo>
                      <a:pt x="96" y="81"/>
                      <a:pt x="94" y="81"/>
                      <a:pt x="93" y="80"/>
                    </a:cubicBezTo>
                    <a:cubicBezTo>
                      <a:pt x="91" y="80"/>
                      <a:pt x="89" y="81"/>
                      <a:pt x="89" y="79"/>
                    </a:cubicBezTo>
                    <a:cubicBezTo>
                      <a:pt x="89" y="78"/>
                      <a:pt x="87" y="76"/>
                      <a:pt x="87" y="75"/>
                    </a:cubicBezTo>
                    <a:cubicBezTo>
                      <a:pt x="86" y="73"/>
                      <a:pt x="87" y="71"/>
                      <a:pt x="86" y="71"/>
                    </a:cubicBezTo>
                    <a:cubicBezTo>
                      <a:pt x="84" y="70"/>
                      <a:pt x="83" y="68"/>
                      <a:pt x="82" y="68"/>
                    </a:cubicBezTo>
                    <a:cubicBezTo>
                      <a:pt x="81" y="68"/>
                      <a:pt x="74" y="68"/>
                      <a:pt x="73" y="68"/>
                    </a:cubicBezTo>
                    <a:cubicBezTo>
                      <a:pt x="73" y="67"/>
                      <a:pt x="68" y="69"/>
                      <a:pt x="68" y="68"/>
                    </a:cubicBezTo>
                    <a:cubicBezTo>
                      <a:pt x="67" y="67"/>
                      <a:pt x="64" y="64"/>
                      <a:pt x="63" y="62"/>
                    </a:cubicBezTo>
                    <a:cubicBezTo>
                      <a:pt x="63" y="60"/>
                      <a:pt x="61" y="57"/>
                      <a:pt x="60" y="57"/>
                    </a:cubicBezTo>
                    <a:cubicBezTo>
                      <a:pt x="59" y="57"/>
                      <a:pt x="61" y="54"/>
                      <a:pt x="59" y="54"/>
                    </a:cubicBezTo>
                    <a:cubicBezTo>
                      <a:pt x="58" y="54"/>
                      <a:pt x="58" y="57"/>
                      <a:pt x="57" y="56"/>
                    </a:cubicBezTo>
                    <a:cubicBezTo>
                      <a:pt x="57" y="56"/>
                      <a:pt x="55" y="54"/>
                      <a:pt x="53" y="56"/>
                    </a:cubicBezTo>
                    <a:cubicBezTo>
                      <a:pt x="53" y="56"/>
                      <a:pt x="53" y="57"/>
                      <a:pt x="53" y="57"/>
                    </a:cubicBezTo>
                    <a:cubicBezTo>
                      <a:pt x="42" y="60"/>
                      <a:pt x="42" y="60"/>
                      <a:pt x="42" y="60"/>
                    </a:cubicBezTo>
                    <a:cubicBezTo>
                      <a:pt x="42" y="79"/>
                      <a:pt x="42" y="79"/>
                      <a:pt x="42" y="79"/>
                    </a:cubicBezTo>
                    <a:cubicBezTo>
                      <a:pt x="42" y="79"/>
                      <a:pt x="42" y="79"/>
                      <a:pt x="42" y="79"/>
                    </a:cubicBezTo>
                    <a:cubicBezTo>
                      <a:pt x="41" y="79"/>
                      <a:pt x="40" y="80"/>
                      <a:pt x="39" y="79"/>
                    </a:cubicBezTo>
                    <a:cubicBezTo>
                      <a:pt x="39" y="79"/>
                      <a:pt x="39" y="79"/>
                      <a:pt x="38" y="78"/>
                    </a:cubicBezTo>
                    <a:cubicBezTo>
                      <a:pt x="37" y="76"/>
                      <a:pt x="35" y="74"/>
                      <a:pt x="33" y="74"/>
                    </a:cubicBezTo>
                    <a:cubicBezTo>
                      <a:pt x="32" y="74"/>
                      <a:pt x="28" y="74"/>
                      <a:pt x="29" y="77"/>
                    </a:cubicBezTo>
                    <a:cubicBezTo>
                      <a:pt x="28" y="77"/>
                      <a:pt x="28" y="79"/>
                      <a:pt x="28" y="80"/>
                    </a:cubicBezTo>
                    <a:cubicBezTo>
                      <a:pt x="28" y="80"/>
                      <a:pt x="28" y="80"/>
                      <a:pt x="28" y="80"/>
                    </a:cubicBezTo>
                    <a:cubicBezTo>
                      <a:pt x="27" y="80"/>
                      <a:pt x="25" y="76"/>
                      <a:pt x="27" y="74"/>
                    </a:cubicBezTo>
                    <a:cubicBezTo>
                      <a:pt x="28" y="73"/>
                      <a:pt x="26" y="72"/>
                      <a:pt x="25" y="72"/>
                    </a:cubicBezTo>
                    <a:cubicBezTo>
                      <a:pt x="23" y="72"/>
                      <a:pt x="23" y="70"/>
                      <a:pt x="22" y="70"/>
                    </a:cubicBezTo>
                    <a:cubicBezTo>
                      <a:pt x="20" y="71"/>
                      <a:pt x="20" y="68"/>
                      <a:pt x="20" y="67"/>
                    </a:cubicBezTo>
                    <a:cubicBezTo>
                      <a:pt x="20" y="66"/>
                      <a:pt x="18" y="64"/>
                      <a:pt x="17" y="64"/>
                    </a:cubicBezTo>
                    <a:cubicBezTo>
                      <a:pt x="15" y="64"/>
                      <a:pt x="16" y="61"/>
                      <a:pt x="19" y="63"/>
                    </a:cubicBezTo>
                    <a:cubicBezTo>
                      <a:pt x="22" y="64"/>
                      <a:pt x="20" y="61"/>
                      <a:pt x="20" y="60"/>
                    </a:cubicBezTo>
                    <a:cubicBezTo>
                      <a:pt x="19" y="59"/>
                      <a:pt x="23" y="58"/>
                      <a:pt x="25" y="58"/>
                    </a:cubicBezTo>
                    <a:cubicBezTo>
                      <a:pt x="27" y="59"/>
                      <a:pt x="30" y="58"/>
                      <a:pt x="29" y="57"/>
                    </a:cubicBezTo>
                    <a:cubicBezTo>
                      <a:pt x="29" y="56"/>
                      <a:pt x="30" y="52"/>
                      <a:pt x="29" y="51"/>
                    </a:cubicBezTo>
                    <a:cubicBezTo>
                      <a:pt x="27" y="49"/>
                      <a:pt x="25" y="50"/>
                      <a:pt x="22" y="49"/>
                    </a:cubicBezTo>
                    <a:cubicBezTo>
                      <a:pt x="19" y="49"/>
                      <a:pt x="15" y="50"/>
                      <a:pt x="13" y="52"/>
                    </a:cubicBezTo>
                    <a:cubicBezTo>
                      <a:pt x="13" y="53"/>
                      <a:pt x="12" y="53"/>
                      <a:pt x="12" y="53"/>
                    </a:cubicBezTo>
                    <a:cubicBezTo>
                      <a:pt x="12" y="53"/>
                      <a:pt x="11" y="52"/>
                      <a:pt x="11" y="52"/>
                    </a:cubicBezTo>
                    <a:cubicBezTo>
                      <a:pt x="9" y="51"/>
                      <a:pt x="8" y="51"/>
                      <a:pt x="10" y="50"/>
                    </a:cubicBezTo>
                    <a:cubicBezTo>
                      <a:pt x="11" y="50"/>
                      <a:pt x="11" y="49"/>
                      <a:pt x="9" y="47"/>
                    </a:cubicBezTo>
                    <a:cubicBezTo>
                      <a:pt x="8" y="46"/>
                      <a:pt x="7" y="44"/>
                      <a:pt x="6" y="44"/>
                    </a:cubicBezTo>
                    <a:cubicBezTo>
                      <a:pt x="6" y="44"/>
                      <a:pt x="5" y="44"/>
                      <a:pt x="3" y="45"/>
                    </a:cubicBezTo>
                    <a:cubicBezTo>
                      <a:pt x="2" y="45"/>
                      <a:pt x="2" y="44"/>
                      <a:pt x="3" y="42"/>
                    </a:cubicBezTo>
                    <a:cubicBezTo>
                      <a:pt x="3" y="41"/>
                      <a:pt x="0" y="41"/>
                      <a:pt x="0" y="40"/>
                    </a:cubicBezTo>
                    <a:cubicBezTo>
                      <a:pt x="0" y="40"/>
                      <a:pt x="1" y="38"/>
                      <a:pt x="1" y="38"/>
                    </a:cubicBezTo>
                    <a:cubicBezTo>
                      <a:pt x="1" y="38"/>
                      <a:pt x="3" y="37"/>
                      <a:pt x="3" y="36"/>
                    </a:cubicBezTo>
                    <a:cubicBezTo>
                      <a:pt x="3" y="36"/>
                      <a:pt x="0" y="36"/>
                      <a:pt x="1" y="34"/>
                    </a:cubicBezTo>
                    <a:cubicBezTo>
                      <a:pt x="2" y="33"/>
                      <a:pt x="4" y="33"/>
                      <a:pt x="4" y="32"/>
                    </a:cubicBezTo>
                    <a:cubicBezTo>
                      <a:pt x="4" y="30"/>
                      <a:pt x="5" y="29"/>
                      <a:pt x="6" y="30"/>
                    </a:cubicBezTo>
                    <a:cubicBezTo>
                      <a:pt x="7" y="31"/>
                      <a:pt x="8" y="33"/>
                      <a:pt x="10" y="33"/>
                    </a:cubicBezTo>
                    <a:cubicBezTo>
                      <a:pt x="11" y="32"/>
                      <a:pt x="10" y="31"/>
                      <a:pt x="10" y="30"/>
                    </a:cubicBezTo>
                    <a:cubicBezTo>
                      <a:pt x="10" y="29"/>
                      <a:pt x="9" y="28"/>
                      <a:pt x="11" y="28"/>
                    </a:cubicBezTo>
                    <a:cubicBezTo>
                      <a:pt x="13" y="28"/>
                      <a:pt x="12" y="26"/>
                      <a:pt x="13" y="26"/>
                    </a:cubicBezTo>
                    <a:cubicBezTo>
                      <a:pt x="15" y="26"/>
                      <a:pt x="17" y="24"/>
                      <a:pt x="18" y="24"/>
                    </a:cubicBezTo>
                    <a:cubicBezTo>
                      <a:pt x="19" y="23"/>
                      <a:pt x="21" y="22"/>
                      <a:pt x="21" y="23"/>
                    </a:cubicBezTo>
                    <a:cubicBezTo>
                      <a:pt x="22" y="23"/>
                      <a:pt x="23" y="24"/>
                      <a:pt x="24" y="23"/>
                    </a:cubicBezTo>
                    <a:cubicBezTo>
                      <a:pt x="24" y="21"/>
                      <a:pt x="27" y="22"/>
                      <a:pt x="27" y="23"/>
                    </a:cubicBezTo>
                    <a:cubicBezTo>
                      <a:pt x="27" y="23"/>
                      <a:pt x="31" y="23"/>
                      <a:pt x="32" y="24"/>
                    </a:cubicBezTo>
                    <a:cubicBezTo>
                      <a:pt x="33" y="25"/>
                      <a:pt x="35" y="27"/>
                      <a:pt x="35" y="27"/>
                    </a:cubicBezTo>
                    <a:cubicBezTo>
                      <a:pt x="35" y="28"/>
                      <a:pt x="37" y="29"/>
                      <a:pt x="37" y="28"/>
                    </a:cubicBezTo>
                    <a:cubicBezTo>
                      <a:pt x="37" y="27"/>
                      <a:pt x="38" y="27"/>
                      <a:pt x="39" y="28"/>
                    </a:cubicBezTo>
                    <a:cubicBezTo>
                      <a:pt x="41" y="29"/>
                      <a:pt x="43" y="28"/>
                      <a:pt x="43" y="28"/>
                    </a:cubicBezTo>
                    <a:cubicBezTo>
                      <a:pt x="44" y="27"/>
                      <a:pt x="46" y="25"/>
                      <a:pt x="47" y="26"/>
                    </a:cubicBezTo>
                    <a:cubicBezTo>
                      <a:pt x="48" y="27"/>
                      <a:pt x="49" y="28"/>
                      <a:pt x="50" y="26"/>
                    </a:cubicBezTo>
                    <a:cubicBezTo>
                      <a:pt x="51" y="25"/>
                      <a:pt x="54" y="25"/>
                      <a:pt x="54" y="27"/>
                    </a:cubicBezTo>
                    <a:cubicBezTo>
                      <a:pt x="55" y="28"/>
                      <a:pt x="56" y="28"/>
                      <a:pt x="57" y="28"/>
                    </a:cubicBezTo>
                    <a:cubicBezTo>
                      <a:pt x="58" y="28"/>
                      <a:pt x="58" y="30"/>
                      <a:pt x="59" y="29"/>
                    </a:cubicBezTo>
                    <a:cubicBezTo>
                      <a:pt x="60" y="29"/>
                      <a:pt x="60" y="27"/>
                      <a:pt x="61" y="27"/>
                    </a:cubicBezTo>
                    <a:cubicBezTo>
                      <a:pt x="62" y="27"/>
                      <a:pt x="63" y="28"/>
                      <a:pt x="64" y="28"/>
                    </a:cubicBezTo>
                    <a:cubicBezTo>
                      <a:pt x="66" y="28"/>
                      <a:pt x="67" y="28"/>
                      <a:pt x="67" y="27"/>
                    </a:cubicBezTo>
                    <a:cubicBezTo>
                      <a:pt x="67" y="26"/>
                      <a:pt x="67" y="24"/>
                      <a:pt x="66" y="24"/>
                    </a:cubicBezTo>
                    <a:cubicBezTo>
                      <a:pt x="65" y="24"/>
                      <a:pt x="64" y="23"/>
                      <a:pt x="63" y="23"/>
                    </a:cubicBezTo>
                    <a:cubicBezTo>
                      <a:pt x="61" y="23"/>
                      <a:pt x="60" y="21"/>
                      <a:pt x="61" y="21"/>
                    </a:cubicBezTo>
                    <a:cubicBezTo>
                      <a:pt x="63" y="20"/>
                      <a:pt x="64" y="19"/>
                      <a:pt x="64" y="18"/>
                    </a:cubicBezTo>
                    <a:cubicBezTo>
                      <a:pt x="64" y="17"/>
                      <a:pt x="63" y="15"/>
                      <a:pt x="65" y="15"/>
                    </a:cubicBezTo>
                    <a:cubicBezTo>
                      <a:pt x="66" y="15"/>
                      <a:pt x="70" y="15"/>
                      <a:pt x="69" y="14"/>
                    </a:cubicBezTo>
                    <a:cubicBezTo>
                      <a:pt x="69" y="14"/>
                      <a:pt x="66" y="13"/>
                      <a:pt x="66" y="12"/>
                    </a:cubicBezTo>
                    <a:cubicBezTo>
                      <a:pt x="65" y="11"/>
                      <a:pt x="65" y="9"/>
                      <a:pt x="65" y="9"/>
                    </a:cubicBezTo>
                    <a:cubicBezTo>
                      <a:pt x="66" y="8"/>
                      <a:pt x="68" y="9"/>
                      <a:pt x="69" y="9"/>
                    </a:cubicBezTo>
                    <a:cubicBezTo>
                      <a:pt x="70" y="8"/>
                      <a:pt x="73" y="9"/>
                      <a:pt x="74" y="8"/>
                    </a:cubicBezTo>
                    <a:cubicBezTo>
                      <a:pt x="76" y="7"/>
                      <a:pt x="79" y="7"/>
                      <a:pt x="81" y="7"/>
                    </a:cubicBezTo>
                    <a:cubicBezTo>
                      <a:pt x="83" y="7"/>
                      <a:pt x="84" y="5"/>
                      <a:pt x="85" y="5"/>
                    </a:cubicBezTo>
                    <a:cubicBezTo>
                      <a:pt x="87" y="5"/>
                      <a:pt x="91" y="5"/>
                      <a:pt x="91" y="4"/>
                    </a:cubicBezTo>
                    <a:cubicBezTo>
                      <a:pt x="92" y="4"/>
                      <a:pt x="98" y="3"/>
                      <a:pt x="98" y="2"/>
                    </a:cubicBezTo>
                    <a:cubicBezTo>
                      <a:pt x="98" y="1"/>
                      <a:pt x="102" y="0"/>
                      <a:pt x="103" y="1"/>
                    </a:cubicBezTo>
                    <a:cubicBezTo>
                      <a:pt x="104" y="1"/>
                      <a:pt x="106" y="2"/>
                      <a:pt x="107" y="1"/>
                    </a:cubicBezTo>
                    <a:cubicBezTo>
                      <a:pt x="108" y="1"/>
                      <a:pt x="110" y="2"/>
                      <a:pt x="109" y="3"/>
                    </a:cubicBezTo>
                    <a:cubicBezTo>
                      <a:pt x="109" y="4"/>
                      <a:pt x="110" y="5"/>
                      <a:pt x="110" y="6"/>
                    </a:cubicBezTo>
                    <a:cubicBezTo>
                      <a:pt x="110" y="7"/>
                      <a:pt x="109" y="7"/>
                      <a:pt x="110" y="8"/>
                    </a:cubicBezTo>
                    <a:cubicBezTo>
                      <a:pt x="110" y="9"/>
                      <a:pt x="113" y="8"/>
                      <a:pt x="114" y="7"/>
                    </a:cubicBezTo>
                    <a:cubicBezTo>
                      <a:pt x="115" y="6"/>
                      <a:pt x="115" y="8"/>
                      <a:pt x="115" y="8"/>
                    </a:cubicBezTo>
                    <a:cubicBezTo>
                      <a:pt x="115" y="9"/>
                      <a:pt x="117" y="9"/>
                      <a:pt x="117" y="9"/>
                    </a:cubicBezTo>
                    <a:cubicBezTo>
                      <a:pt x="117" y="8"/>
                      <a:pt x="118" y="8"/>
                      <a:pt x="119" y="9"/>
                    </a:cubicBezTo>
                    <a:cubicBezTo>
                      <a:pt x="119" y="9"/>
                      <a:pt x="121" y="8"/>
                      <a:pt x="121" y="9"/>
                    </a:cubicBezTo>
                    <a:cubicBezTo>
                      <a:pt x="121" y="10"/>
                      <a:pt x="118" y="11"/>
                      <a:pt x="119" y="12"/>
                    </a:cubicBezTo>
                    <a:cubicBezTo>
                      <a:pt x="121" y="13"/>
                      <a:pt x="121" y="11"/>
                      <a:pt x="123" y="11"/>
                    </a:cubicBezTo>
                    <a:cubicBezTo>
                      <a:pt x="124" y="12"/>
                      <a:pt x="126" y="10"/>
                      <a:pt x="127" y="9"/>
                    </a:cubicBezTo>
                    <a:cubicBezTo>
                      <a:pt x="129" y="9"/>
                      <a:pt x="130" y="8"/>
                      <a:pt x="131" y="7"/>
                    </a:cubicBezTo>
                    <a:cubicBezTo>
                      <a:pt x="133" y="6"/>
                      <a:pt x="135" y="7"/>
                      <a:pt x="134" y="7"/>
                    </a:cubicBezTo>
                    <a:cubicBezTo>
                      <a:pt x="134" y="8"/>
                      <a:pt x="133" y="10"/>
                      <a:pt x="136" y="11"/>
                    </a:cubicBezTo>
                    <a:cubicBezTo>
                      <a:pt x="138" y="12"/>
                      <a:pt x="142" y="17"/>
                      <a:pt x="144" y="20"/>
                    </a:cubicBezTo>
                    <a:cubicBezTo>
                      <a:pt x="145" y="23"/>
                      <a:pt x="147" y="28"/>
                      <a:pt x="148" y="28"/>
                    </a:cubicBezTo>
                    <a:cubicBezTo>
                      <a:pt x="149" y="28"/>
                      <a:pt x="149" y="25"/>
                      <a:pt x="151" y="25"/>
                    </a:cubicBezTo>
                    <a:cubicBezTo>
                      <a:pt x="152" y="25"/>
                      <a:pt x="153" y="27"/>
                      <a:pt x="154" y="28"/>
                    </a:cubicBezTo>
                    <a:cubicBezTo>
                      <a:pt x="155" y="28"/>
                      <a:pt x="157" y="29"/>
                      <a:pt x="158" y="28"/>
                    </a:cubicBezTo>
                    <a:cubicBezTo>
                      <a:pt x="159" y="28"/>
                      <a:pt x="162" y="26"/>
                      <a:pt x="163" y="27"/>
                    </a:cubicBezTo>
                    <a:cubicBezTo>
                      <a:pt x="164" y="27"/>
                      <a:pt x="165" y="27"/>
                      <a:pt x="165" y="29"/>
                    </a:cubicBezTo>
                    <a:cubicBezTo>
                      <a:pt x="166" y="31"/>
                      <a:pt x="167" y="31"/>
                      <a:pt x="168" y="31"/>
                    </a:cubicBezTo>
                    <a:cubicBezTo>
                      <a:pt x="169" y="31"/>
                      <a:pt x="169" y="32"/>
                      <a:pt x="169" y="33"/>
                    </a:cubicBezTo>
                    <a:cubicBezTo>
                      <a:pt x="169" y="34"/>
                      <a:pt x="171" y="35"/>
                      <a:pt x="171" y="35"/>
                    </a:cubicBezTo>
                    <a:cubicBezTo>
                      <a:pt x="172" y="35"/>
                      <a:pt x="174" y="35"/>
                      <a:pt x="175" y="34"/>
                    </a:cubicBezTo>
                    <a:cubicBezTo>
                      <a:pt x="175" y="34"/>
                      <a:pt x="176" y="34"/>
                      <a:pt x="176" y="34"/>
                    </a:cubicBezTo>
                    <a:cubicBezTo>
                      <a:pt x="176" y="35"/>
                      <a:pt x="176" y="35"/>
                      <a:pt x="176" y="35"/>
                    </a:cubicBezTo>
                    <a:cubicBezTo>
                      <a:pt x="176" y="35"/>
                      <a:pt x="177" y="35"/>
                      <a:pt x="177" y="36"/>
                    </a:cubicBezTo>
                    <a:cubicBezTo>
                      <a:pt x="177" y="36"/>
                      <a:pt x="177" y="36"/>
                      <a:pt x="177" y="36"/>
                    </a:cubicBezTo>
                    <a:close/>
                    <a:moveTo>
                      <a:pt x="139" y="53"/>
                    </a:moveTo>
                    <a:cubicBezTo>
                      <a:pt x="143" y="53"/>
                      <a:pt x="145" y="51"/>
                      <a:pt x="144" y="51"/>
                    </a:cubicBezTo>
                    <a:cubicBezTo>
                      <a:pt x="143" y="51"/>
                      <a:pt x="136" y="52"/>
                      <a:pt x="133" y="51"/>
                    </a:cubicBezTo>
                    <a:cubicBezTo>
                      <a:pt x="129" y="50"/>
                      <a:pt x="123" y="51"/>
                      <a:pt x="122" y="53"/>
                    </a:cubicBezTo>
                    <a:cubicBezTo>
                      <a:pt x="120" y="55"/>
                      <a:pt x="121" y="60"/>
                      <a:pt x="122" y="60"/>
                    </a:cubicBezTo>
                    <a:cubicBezTo>
                      <a:pt x="123" y="60"/>
                      <a:pt x="121" y="58"/>
                      <a:pt x="124" y="54"/>
                    </a:cubicBezTo>
                    <a:cubicBezTo>
                      <a:pt x="128" y="51"/>
                      <a:pt x="136" y="53"/>
                      <a:pt x="139" y="53"/>
                    </a:cubicBezTo>
                    <a:close/>
                    <a:moveTo>
                      <a:pt x="66" y="53"/>
                    </a:moveTo>
                    <a:cubicBezTo>
                      <a:pt x="67" y="52"/>
                      <a:pt x="60" y="51"/>
                      <a:pt x="60" y="52"/>
                    </a:cubicBezTo>
                    <a:cubicBezTo>
                      <a:pt x="60" y="53"/>
                      <a:pt x="66" y="54"/>
                      <a:pt x="66" y="5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58" name="Freeform 698"/>
              <p:cNvSpPr>
                <a:spLocks/>
              </p:cNvSpPr>
              <p:nvPr/>
            </p:nvSpPr>
            <p:spPr bwMode="auto">
              <a:xfrm>
                <a:off x="-1891" y="1979"/>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59" name="Freeform 699"/>
              <p:cNvSpPr>
                <a:spLocks/>
              </p:cNvSpPr>
              <p:nvPr/>
            </p:nvSpPr>
            <p:spPr bwMode="auto">
              <a:xfrm>
                <a:off x="-1983" y="2315"/>
                <a:ext cx="66" cy="50"/>
              </a:xfrm>
              <a:custGeom>
                <a:avLst/>
                <a:gdLst>
                  <a:gd name="T0" fmla="*/ 20 w 20"/>
                  <a:gd name="T1" fmla="*/ 9 h 15"/>
                  <a:gd name="T2" fmla="*/ 17 w 20"/>
                  <a:gd name="T3" fmla="*/ 14 h 15"/>
                  <a:gd name="T4" fmla="*/ 12 w 20"/>
                  <a:gd name="T5" fmla="*/ 14 h 15"/>
                  <a:gd name="T6" fmla="*/ 9 w 20"/>
                  <a:gd name="T7" fmla="*/ 12 h 15"/>
                  <a:gd name="T8" fmla="*/ 6 w 20"/>
                  <a:gd name="T9" fmla="*/ 11 h 15"/>
                  <a:gd name="T10" fmla="*/ 2 w 20"/>
                  <a:gd name="T11" fmla="*/ 9 h 15"/>
                  <a:gd name="T12" fmla="*/ 0 w 20"/>
                  <a:gd name="T13" fmla="*/ 7 h 15"/>
                  <a:gd name="T14" fmla="*/ 1 w 20"/>
                  <a:gd name="T15" fmla="*/ 4 h 15"/>
                  <a:gd name="T16" fmla="*/ 1 w 20"/>
                  <a:gd name="T17" fmla="*/ 4 h 15"/>
                  <a:gd name="T18" fmla="*/ 1 w 20"/>
                  <a:gd name="T19" fmla="*/ 3 h 15"/>
                  <a:gd name="T20" fmla="*/ 1 w 20"/>
                  <a:gd name="T21" fmla="*/ 3 h 15"/>
                  <a:gd name="T22" fmla="*/ 2 w 20"/>
                  <a:gd name="T23" fmla="*/ 2 h 15"/>
                  <a:gd name="T24" fmla="*/ 2 w 20"/>
                  <a:gd name="T25" fmla="*/ 2 h 15"/>
                  <a:gd name="T26" fmla="*/ 3 w 20"/>
                  <a:gd name="T27" fmla="*/ 1 h 15"/>
                  <a:gd name="T28" fmla="*/ 3 w 20"/>
                  <a:gd name="T29" fmla="*/ 1 h 15"/>
                  <a:gd name="T30" fmla="*/ 5 w 20"/>
                  <a:gd name="T31" fmla="*/ 1 h 15"/>
                  <a:gd name="T32" fmla="*/ 9 w 20"/>
                  <a:gd name="T33" fmla="*/ 1 h 15"/>
                  <a:gd name="T34" fmla="*/ 18 w 20"/>
                  <a:gd name="T35" fmla="*/ 8 h 15"/>
                  <a:gd name="T36" fmla="*/ 20 w 20"/>
                  <a:gd name="T3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5">
                    <a:moveTo>
                      <a:pt x="20" y="9"/>
                    </a:moveTo>
                    <a:cubicBezTo>
                      <a:pt x="17" y="14"/>
                      <a:pt x="17" y="14"/>
                      <a:pt x="17" y="14"/>
                    </a:cubicBezTo>
                    <a:cubicBezTo>
                      <a:pt x="16" y="14"/>
                      <a:pt x="13" y="15"/>
                      <a:pt x="12" y="14"/>
                    </a:cubicBezTo>
                    <a:cubicBezTo>
                      <a:pt x="12" y="14"/>
                      <a:pt x="10" y="13"/>
                      <a:pt x="9" y="12"/>
                    </a:cubicBezTo>
                    <a:cubicBezTo>
                      <a:pt x="8" y="12"/>
                      <a:pt x="6" y="11"/>
                      <a:pt x="6" y="11"/>
                    </a:cubicBezTo>
                    <a:cubicBezTo>
                      <a:pt x="5" y="10"/>
                      <a:pt x="3" y="10"/>
                      <a:pt x="2" y="9"/>
                    </a:cubicBezTo>
                    <a:cubicBezTo>
                      <a:pt x="2" y="8"/>
                      <a:pt x="0" y="8"/>
                      <a:pt x="0" y="7"/>
                    </a:cubicBezTo>
                    <a:cubicBezTo>
                      <a:pt x="0" y="6"/>
                      <a:pt x="1" y="5"/>
                      <a:pt x="1" y="4"/>
                    </a:cubicBezTo>
                    <a:cubicBezTo>
                      <a:pt x="1" y="4"/>
                      <a:pt x="1" y="4"/>
                      <a:pt x="1" y="4"/>
                    </a:cubicBezTo>
                    <a:cubicBezTo>
                      <a:pt x="1" y="3"/>
                      <a:pt x="1" y="3"/>
                      <a:pt x="1" y="3"/>
                    </a:cubicBezTo>
                    <a:cubicBezTo>
                      <a:pt x="1" y="3"/>
                      <a:pt x="1" y="3"/>
                      <a:pt x="1" y="3"/>
                    </a:cubicBezTo>
                    <a:cubicBezTo>
                      <a:pt x="2" y="2"/>
                      <a:pt x="2" y="2"/>
                      <a:pt x="2" y="2"/>
                    </a:cubicBezTo>
                    <a:cubicBezTo>
                      <a:pt x="2" y="2"/>
                      <a:pt x="2" y="2"/>
                      <a:pt x="2" y="2"/>
                    </a:cubicBezTo>
                    <a:cubicBezTo>
                      <a:pt x="2" y="2"/>
                      <a:pt x="3" y="1"/>
                      <a:pt x="3" y="1"/>
                    </a:cubicBezTo>
                    <a:cubicBezTo>
                      <a:pt x="3" y="1"/>
                      <a:pt x="3" y="1"/>
                      <a:pt x="3" y="1"/>
                    </a:cubicBezTo>
                    <a:cubicBezTo>
                      <a:pt x="4" y="1"/>
                      <a:pt x="5" y="1"/>
                      <a:pt x="5" y="1"/>
                    </a:cubicBezTo>
                    <a:cubicBezTo>
                      <a:pt x="5" y="0"/>
                      <a:pt x="7" y="0"/>
                      <a:pt x="9" y="1"/>
                    </a:cubicBezTo>
                    <a:cubicBezTo>
                      <a:pt x="10" y="3"/>
                      <a:pt x="16" y="6"/>
                      <a:pt x="18" y="8"/>
                    </a:cubicBezTo>
                    <a:cubicBezTo>
                      <a:pt x="18" y="8"/>
                      <a:pt x="19" y="9"/>
                      <a:pt x="20" y="9"/>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60" name="Freeform 700"/>
              <p:cNvSpPr>
                <a:spLocks/>
              </p:cNvSpPr>
              <p:nvPr/>
            </p:nvSpPr>
            <p:spPr bwMode="auto">
              <a:xfrm>
                <a:off x="-1976" y="2318"/>
                <a:ext cx="3"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0"/>
                      <a:pt x="0"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61" name="Freeform 701"/>
              <p:cNvSpPr>
                <a:spLocks/>
              </p:cNvSpPr>
              <p:nvPr/>
            </p:nvSpPr>
            <p:spPr bwMode="auto">
              <a:xfrm>
                <a:off x="-2013" y="2225"/>
                <a:ext cx="33" cy="30"/>
              </a:xfrm>
              <a:custGeom>
                <a:avLst/>
                <a:gdLst>
                  <a:gd name="T0" fmla="*/ 5 w 10"/>
                  <a:gd name="T1" fmla="*/ 0 h 9"/>
                  <a:gd name="T2" fmla="*/ 10 w 10"/>
                  <a:gd name="T3" fmla="*/ 4 h 9"/>
                  <a:gd name="T4" fmla="*/ 5 w 10"/>
                  <a:gd name="T5" fmla="*/ 9 h 9"/>
                  <a:gd name="T6" fmla="*/ 4 w 10"/>
                  <a:gd name="T7" fmla="*/ 9 h 9"/>
                  <a:gd name="T8" fmla="*/ 3 w 10"/>
                  <a:gd name="T9" fmla="*/ 7 h 9"/>
                  <a:gd name="T10" fmla="*/ 0 w 10"/>
                  <a:gd name="T11" fmla="*/ 4 h 9"/>
                  <a:gd name="T12" fmla="*/ 0 w 10"/>
                  <a:gd name="T13" fmla="*/ 2 h 9"/>
                  <a:gd name="T14" fmla="*/ 5 w 10"/>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5" y="0"/>
                    </a:moveTo>
                    <a:cubicBezTo>
                      <a:pt x="6" y="0"/>
                      <a:pt x="10" y="3"/>
                      <a:pt x="10" y="4"/>
                    </a:cubicBezTo>
                    <a:cubicBezTo>
                      <a:pt x="9" y="5"/>
                      <a:pt x="7" y="9"/>
                      <a:pt x="5" y="9"/>
                    </a:cubicBezTo>
                    <a:cubicBezTo>
                      <a:pt x="5" y="9"/>
                      <a:pt x="4" y="9"/>
                      <a:pt x="4" y="9"/>
                    </a:cubicBezTo>
                    <a:cubicBezTo>
                      <a:pt x="4" y="8"/>
                      <a:pt x="4" y="7"/>
                      <a:pt x="3" y="7"/>
                    </a:cubicBezTo>
                    <a:cubicBezTo>
                      <a:pt x="2" y="6"/>
                      <a:pt x="1" y="5"/>
                      <a:pt x="0" y="4"/>
                    </a:cubicBezTo>
                    <a:cubicBezTo>
                      <a:pt x="0" y="3"/>
                      <a:pt x="0" y="3"/>
                      <a:pt x="0" y="2"/>
                    </a:cubicBezTo>
                    <a:cubicBezTo>
                      <a:pt x="0" y="1"/>
                      <a:pt x="3" y="0"/>
                      <a:pt x="5"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62" name="Freeform 702"/>
              <p:cNvSpPr>
                <a:spLocks/>
              </p:cNvSpPr>
              <p:nvPr/>
            </p:nvSpPr>
            <p:spPr bwMode="auto">
              <a:xfrm>
                <a:off x="-2138" y="2099"/>
                <a:ext cx="158" cy="66"/>
              </a:xfrm>
              <a:custGeom>
                <a:avLst/>
                <a:gdLst>
                  <a:gd name="T0" fmla="*/ 48 w 48"/>
                  <a:gd name="T1" fmla="*/ 5 h 20"/>
                  <a:gd name="T2" fmla="*/ 48 w 48"/>
                  <a:gd name="T3" fmla="*/ 5 h 20"/>
                  <a:gd name="T4" fmla="*/ 48 w 48"/>
                  <a:gd name="T5" fmla="*/ 6 h 20"/>
                  <a:gd name="T6" fmla="*/ 47 w 48"/>
                  <a:gd name="T7" fmla="*/ 6 h 20"/>
                  <a:gd name="T8" fmla="*/ 47 w 48"/>
                  <a:gd name="T9" fmla="*/ 6 h 20"/>
                  <a:gd name="T10" fmla="*/ 43 w 48"/>
                  <a:gd name="T11" fmla="*/ 8 h 20"/>
                  <a:gd name="T12" fmla="*/ 40 w 48"/>
                  <a:gd name="T13" fmla="*/ 10 h 20"/>
                  <a:gd name="T14" fmla="*/ 37 w 48"/>
                  <a:gd name="T15" fmla="*/ 12 h 20"/>
                  <a:gd name="T16" fmla="*/ 33 w 48"/>
                  <a:gd name="T17" fmla="*/ 13 h 20"/>
                  <a:gd name="T18" fmla="*/ 30 w 48"/>
                  <a:gd name="T19" fmla="*/ 15 h 20"/>
                  <a:gd name="T20" fmla="*/ 27 w 48"/>
                  <a:gd name="T21" fmla="*/ 14 h 20"/>
                  <a:gd name="T22" fmla="*/ 25 w 48"/>
                  <a:gd name="T23" fmla="*/ 15 h 20"/>
                  <a:gd name="T24" fmla="*/ 22 w 48"/>
                  <a:gd name="T25" fmla="*/ 16 h 20"/>
                  <a:gd name="T26" fmla="*/ 20 w 48"/>
                  <a:gd name="T27" fmla="*/ 17 h 20"/>
                  <a:gd name="T28" fmla="*/ 20 w 48"/>
                  <a:gd name="T29" fmla="*/ 19 h 20"/>
                  <a:gd name="T30" fmla="*/ 19 w 48"/>
                  <a:gd name="T31" fmla="*/ 20 h 20"/>
                  <a:gd name="T32" fmla="*/ 19 w 48"/>
                  <a:gd name="T33" fmla="*/ 20 h 20"/>
                  <a:gd name="T34" fmla="*/ 19 w 48"/>
                  <a:gd name="T35" fmla="*/ 20 h 20"/>
                  <a:gd name="T36" fmla="*/ 14 w 48"/>
                  <a:gd name="T37" fmla="*/ 20 h 20"/>
                  <a:gd name="T38" fmla="*/ 14 w 48"/>
                  <a:gd name="T39" fmla="*/ 20 h 20"/>
                  <a:gd name="T40" fmla="*/ 10 w 48"/>
                  <a:gd name="T41" fmla="*/ 19 h 20"/>
                  <a:gd name="T42" fmla="*/ 6 w 48"/>
                  <a:gd name="T43" fmla="*/ 19 h 20"/>
                  <a:gd name="T44" fmla="*/ 0 w 48"/>
                  <a:gd name="T45" fmla="*/ 18 h 20"/>
                  <a:gd name="T46" fmla="*/ 3 w 48"/>
                  <a:gd name="T47" fmla="*/ 16 h 20"/>
                  <a:gd name="T48" fmla="*/ 4 w 48"/>
                  <a:gd name="T49" fmla="*/ 16 h 20"/>
                  <a:gd name="T50" fmla="*/ 5 w 48"/>
                  <a:gd name="T51" fmla="*/ 16 h 20"/>
                  <a:gd name="T52" fmla="*/ 6 w 48"/>
                  <a:gd name="T53" fmla="*/ 16 h 20"/>
                  <a:gd name="T54" fmla="*/ 8 w 48"/>
                  <a:gd name="T55" fmla="*/ 16 h 20"/>
                  <a:gd name="T56" fmla="*/ 9 w 48"/>
                  <a:gd name="T57" fmla="*/ 15 h 20"/>
                  <a:gd name="T58" fmla="*/ 9 w 48"/>
                  <a:gd name="T59" fmla="*/ 15 h 20"/>
                  <a:gd name="T60" fmla="*/ 10 w 48"/>
                  <a:gd name="T61" fmla="*/ 15 h 20"/>
                  <a:gd name="T62" fmla="*/ 14 w 48"/>
                  <a:gd name="T63" fmla="*/ 14 h 20"/>
                  <a:gd name="T64" fmla="*/ 16 w 48"/>
                  <a:gd name="T65" fmla="*/ 12 h 20"/>
                  <a:gd name="T66" fmla="*/ 10 w 48"/>
                  <a:gd name="T67" fmla="*/ 9 h 20"/>
                  <a:gd name="T68" fmla="*/ 6 w 48"/>
                  <a:gd name="T69" fmla="*/ 10 h 20"/>
                  <a:gd name="T70" fmla="*/ 6 w 48"/>
                  <a:gd name="T71" fmla="*/ 10 h 20"/>
                  <a:gd name="T72" fmla="*/ 6 w 48"/>
                  <a:gd name="T73" fmla="*/ 9 h 20"/>
                  <a:gd name="T74" fmla="*/ 6 w 48"/>
                  <a:gd name="T75" fmla="*/ 9 h 20"/>
                  <a:gd name="T76" fmla="*/ 5 w 48"/>
                  <a:gd name="T77" fmla="*/ 9 h 20"/>
                  <a:gd name="T78" fmla="*/ 5 w 48"/>
                  <a:gd name="T79" fmla="*/ 8 h 20"/>
                  <a:gd name="T80" fmla="*/ 5 w 48"/>
                  <a:gd name="T81" fmla="*/ 8 h 20"/>
                  <a:gd name="T82" fmla="*/ 5 w 48"/>
                  <a:gd name="T83" fmla="*/ 8 h 20"/>
                  <a:gd name="T84" fmla="*/ 6 w 48"/>
                  <a:gd name="T85" fmla="*/ 6 h 20"/>
                  <a:gd name="T86" fmla="*/ 9 w 48"/>
                  <a:gd name="T87" fmla="*/ 3 h 20"/>
                  <a:gd name="T88" fmla="*/ 14 w 48"/>
                  <a:gd name="T89" fmla="*/ 3 h 20"/>
                  <a:gd name="T90" fmla="*/ 18 w 48"/>
                  <a:gd name="T91" fmla="*/ 2 h 20"/>
                  <a:gd name="T92" fmla="*/ 23 w 48"/>
                  <a:gd name="T93" fmla="*/ 0 h 20"/>
                  <a:gd name="T94" fmla="*/ 29 w 48"/>
                  <a:gd name="T95" fmla="*/ 2 h 20"/>
                  <a:gd name="T96" fmla="*/ 40 w 48"/>
                  <a:gd name="T97" fmla="*/ 2 h 20"/>
                  <a:gd name="T98" fmla="*/ 44 w 48"/>
                  <a:gd name="T99" fmla="*/ 4 h 20"/>
                  <a:gd name="T100" fmla="*/ 48 w 48"/>
                  <a:gd name="T101"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20">
                    <a:moveTo>
                      <a:pt x="48" y="5"/>
                    </a:moveTo>
                    <a:cubicBezTo>
                      <a:pt x="48" y="5"/>
                      <a:pt x="48" y="5"/>
                      <a:pt x="48" y="5"/>
                    </a:cubicBezTo>
                    <a:cubicBezTo>
                      <a:pt x="48" y="5"/>
                      <a:pt x="48" y="6"/>
                      <a:pt x="48" y="6"/>
                    </a:cubicBezTo>
                    <a:cubicBezTo>
                      <a:pt x="48" y="6"/>
                      <a:pt x="48" y="6"/>
                      <a:pt x="47" y="6"/>
                    </a:cubicBezTo>
                    <a:cubicBezTo>
                      <a:pt x="47" y="6"/>
                      <a:pt x="47" y="6"/>
                      <a:pt x="47" y="6"/>
                    </a:cubicBezTo>
                    <a:cubicBezTo>
                      <a:pt x="47" y="6"/>
                      <a:pt x="44" y="7"/>
                      <a:pt x="43" y="8"/>
                    </a:cubicBezTo>
                    <a:cubicBezTo>
                      <a:pt x="42" y="9"/>
                      <a:pt x="41" y="9"/>
                      <a:pt x="40" y="10"/>
                    </a:cubicBezTo>
                    <a:cubicBezTo>
                      <a:pt x="39" y="11"/>
                      <a:pt x="39" y="12"/>
                      <a:pt x="37" y="12"/>
                    </a:cubicBezTo>
                    <a:cubicBezTo>
                      <a:pt x="35" y="12"/>
                      <a:pt x="34" y="11"/>
                      <a:pt x="33" y="13"/>
                    </a:cubicBezTo>
                    <a:cubicBezTo>
                      <a:pt x="31" y="15"/>
                      <a:pt x="31" y="14"/>
                      <a:pt x="30" y="15"/>
                    </a:cubicBezTo>
                    <a:cubicBezTo>
                      <a:pt x="29" y="15"/>
                      <a:pt x="28" y="14"/>
                      <a:pt x="27" y="14"/>
                    </a:cubicBezTo>
                    <a:cubicBezTo>
                      <a:pt x="26" y="13"/>
                      <a:pt x="25" y="15"/>
                      <a:pt x="25" y="15"/>
                    </a:cubicBezTo>
                    <a:cubicBezTo>
                      <a:pt x="24" y="15"/>
                      <a:pt x="23" y="16"/>
                      <a:pt x="22" y="16"/>
                    </a:cubicBezTo>
                    <a:cubicBezTo>
                      <a:pt x="21" y="16"/>
                      <a:pt x="20" y="16"/>
                      <a:pt x="20" y="17"/>
                    </a:cubicBezTo>
                    <a:cubicBezTo>
                      <a:pt x="20" y="18"/>
                      <a:pt x="20" y="19"/>
                      <a:pt x="20" y="19"/>
                    </a:cubicBezTo>
                    <a:cubicBezTo>
                      <a:pt x="20" y="19"/>
                      <a:pt x="19" y="20"/>
                      <a:pt x="19" y="20"/>
                    </a:cubicBezTo>
                    <a:cubicBezTo>
                      <a:pt x="19" y="20"/>
                      <a:pt x="19" y="20"/>
                      <a:pt x="19" y="20"/>
                    </a:cubicBezTo>
                    <a:cubicBezTo>
                      <a:pt x="19" y="20"/>
                      <a:pt x="19" y="20"/>
                      <a:pt x="19" y="20"/>
                    </a:cubicBezTo>
                    <a:cubicBezTo>
                      <a:pt x="17" y="20"/>
                      <a:pt x="15" y="20"/>
                      <a:pt x="14" y="20"/>
                    </a:cubicBezTo>
                    <a:cubicBezTo>
                      <a:pt x="14" y="20"/>
                      <a:pt x="14" y="20"/>
                      <a:pt x="14" y="20"/>
                    </a:cubicBezTo>
                    <a:cubicBezTo>
                      <a:pt x="13" y="19"/>
                      <a:pt x="11" y="20"/>
                      <a:pt x="10" y="19"/>
                    </a:cubicBezTo>
                    <a:cubicBezTo>
                      <a:pt x="9" y="18"/>
                      <a:pt x="8" y="20"/>
                      <a:pt x="6" y="19"/>
                    </a:cubicBezTo>
                    <a:cubicBezTo>
                      <a:pt x="5" y="18"/>
                      <a:pt x="0" y="19"/>
                      <a:pt x="0" y="18"/>
                    </a:cubicBezTo>
                    <a:cubicBezTo>
                      <a:pt x="0" y="18"/>
                      <a:pt x="2" y="16"/>
                      <a:pt x="3" y="16"/>
                    </a:cubicBezTo>
                    <a:cubicBezTo>
                      <a:pt x="3" y="16"/>
                      <a:pt x="4" y="16"/>
                      <a:pt x="4" y="16"/>
                    </a:cubicBezTo>
                    <a:cubicBezTo>
                      <a:pt x="4" y="16"/>
                      <a:pt x="5" y="16"/>
                      <a:pt x="5" y="16"/>
                    </a:cubicBezTo>
                    <a:cubicBezTo>
                      <a:pt x="5" y="16"/>
                      <a:pt x="5" y="16"/>
                      <a:pt x="6" y="16"/>
                    </a:cubicBezTo>
                    <a:cubicBezTo>
                      <a:pt x="7" y="16"/>
                      <a:pt x="7" y="16"/>
                      <a:pt x="8" y="16"/>
                    </a:cubicBezTo>
                    <a:cubicBezTo>
                      <a:pt x="8" y="16"/>
                      <a:pt x="8" y="16"/>
                      <a:pt x="9" y="15"/>
                    </a:cubicBezTo>
                    <a:cubicBezTo>
                      <a:pt x="9" y="15"/>
                      <a:pt x="9" y="15"/>
                      <a:pt x="9" y="15"/>
                    </a:cubicBezTo>
                    <a:cubicBezTo>
                      <a:pt x="9" y="15"/>
                      <a:pt x="10" y="15"/>
                      <a:pt x="10" y="15"/>
                    </a:cubicBezTo>
                    <a:cubicBezTo>
                      <a:pt x="10" y="14"/>
                      <a:pt x="13" y="16"/>
                      <a:pt x="14" y="14"/>
                    </a:cubicBezTo>
                    <a:cubicBezTo>
                      <a:pt x="15" y="13"/>
                      <a:pt x="18" y="14"/>
                      <a:pt x="16" y="12"/>
                    </a:cubicBezTo>
                    <a:cubicBezTo>
                      <a:pt x="14" y="10"/>
                      <a:pt x="10" y="8"/>
                      <a:pt x="10" y="9"/>
                    </a:cubicBezTo>
                    <a:cubicBezTo>
                      <a:pt x="9" y="10"/>
                      <a:pt x="7" y="11"/>
                      <a:pt x="6" y="10"/>
                    </a:cubicBezTo>
                    <a:cubicBezTo>
                      <a:pt x="6" y="10"/>
                      <a:pt x="6" y="10"/>
                      <a:pt x="6" y="10"/>
                    </a:cubicBezTo>
                    <a:cubicBezTo>
                      <a:pt x="6" y="9"/>
                      <a:pt x="6" y="9"/>
                      <a:pt x="6" y="9"/>
                    </a:cubicBezTo>
                    <a:cubicBezTo>
                      <a:pt x="6" y="9"/>
                      <a:pt x="6" y="9"/>
                      <a:pt x="6" y="9"/>
                    </a:cubicBezTo>
                    <a:cubicBezTo>
                      <a:pt x="6" y="9"/>
                      <a:pt x="6" y="9"/>
                      <a:pt x="5" y="9"/>
                    </a:cubicBezTo>
                    <a:cubicBezTo>
                      <a:pt x="5" y="9"/>
                      <a:pt x="5" y="8"/>
                      <a:pt x="5" y="8"/>
                    </a:cubicBezTo>
                    <a:cubicBezTo>
                      <a:pt x="5" y="8"/>
                      <a:pt x="5" y="8"/>
                      <a:pt x="5" y="8"/>
                    </a:cubicBezTo>
                    <a:cubicBezTo>
                      <a:pt x="5" y="8"/>
                      <a:pt x="5" y="8"/>
                      <a:pt x="5" y="8"/>
                    </a:cubicBezTo>
                    <a:cubicBezTo>
                      <a:pt x="5" y="7"/>
                      <a:pt x="5" y="6"/>
                      <a:pt x="6" y="6"/>
                    </a:cubicBezTo>
                    <a:cubicBezTo>
                      <a:pt x="7" y="5"/>
                      <a:pt x="8" y="4"/>
                      <a:pt x="9" y="3"/>
                    </a:cubicBezTo>
                    <a:cubicBezTo>
                      <a:pt x="9" y="1"/>
                      <a:pt x="12" y="1"/>
                      <a:pt x="14" y="3"/>
                    </a:cubicBezTo>
                    <a:cubicBezTo>
                      <a:pt x="17" y="4"/>
                      <a:pt x="18" y="4"/>
                      <a:pt x="18" y="2"/>
                    </a:cubicBezTo>
                    <a:cubicBezTo>
                      <a:pt x="18" y="0"/>
                      <a:pt x="22" y="0"/>
                      <a:pt x="23" y="0"/>
                    </a:cubicBezTo>
                    <a:cubicBezTo>
                      <a:pt x="24" y="1"/>
                      <a:pt x="27" y="2"/>
                      <a:pt x="29" y="2"/>
                    </a:cubicBezTo>
                    <a:cubicBezTo>
                      <a:pt x="30" y="1"/>
                      <a:pt x="38" y="2"/>
                      <a:pt x="40" y="2"/>
                    </a:cubicBezTo>
                    <a:cubicBezTo>
                      <a:pt x="42" y="3"/>
                      <a:pt x="42" y="2"/>
                      <a:pt x="44" y="4"/>
                    </a:cubicBezTo>
                    <a:cubicBezTo>
                      <a:pt x="45" y="5"/>
                      <a:pt x="46" y="4"/>
                      <a:pt x="48" y="5"/>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63" name="Freeform 703"/>
              <p:cNvSpPr>
                <a:spLocks/>
              </p:cNvSpPr>
              <p:nvPr/>
            </p:nvSpPr>
            <p:spPr bwMode="auto">
              <a:xfrm>
                <a:off x="-1980" y="2115"/>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64" name="Freeform 704"/>
              <p:cNvSpPr>
                <a:spLocks/>
              </p:cNvSpPr>
              <p:nvPr/>
            </p:nvSpPr>
            <p:spPr bwMode="auto">
              <a:xfrm>
                <a:off x="-2260" y="2205"/>
                <a:ext cx="237" cy="217"/>
              </a:xfrm>
              <a:custGeom>
                <a:avLst/>
                <a:gdLst>
                  <a:gd name="T0" fmla="*/ 71 w 72"/>
                  <a:gd name="T1" fmla="*/ 10 h 65"/>
                  <a:gd name="T2" fmla="*/ 70 w 72"/>
                  <a:gd name="T3" fmla="*/ 11 h 65"/>
                  <a:gd name="T4" fmla="*/ 59 w 72"/>
                  <a:gd name="T5" fmla="*/ 11 h 65"/>
                  <a:gd name="T6" fmla="*/ 58 w 72"/>
                  <a:gd name="T7" fmla="*/ 18 h 65"/>
                  <a:gd name="T8" fmla="*/ 63 w 72"/>
                  <a:gd name="T9" fmla="*/ 24 h 65"/>
                  <a:gd name="T10" fmla="*/ 59 w 72"/>
                  <a:gd name="T11" fmla="*/ 31 h 65"/>
                  <a:gd name="T12" fmla="*/ 55 w 72"/>
                  <a:gd name="T13" fmla="*/ 35 h 65"/>
                  <a:gd name="T14" fmla="*/ 49 w 72"/>
                  <a:gd name="T15" fmla="*/ 42 h 65"/>
                  <a:gd name="T16" fmla="*/ 44 w 72"/>
                  <a:gd name="T17" fmla="*/ 45 h 65"/>
                  <a:gd name="T18" fmla="*/ 38 w 72"/>
                  <a:gd name="T19" fmla="*/ 49 h 65"/>
                  <a:gd name="T20" fmla="*/ 42 w 72"/>
                  <a:gd name="T21" fmla="*/ 57 h 65"/>
                  <a:gd name="T22" fmla="*/ 41 w 72"/>
                  <a:gd name="T23" fmla="*/ 62 h 65"/>
                  <a:gd name="T24" fmla="*/ 32 w 72"/>
                  <a:gd name="T25" fmla="*/ 64 h 65"/>
                  <a:gd name="T26" fmla="*/ 32 w 72"/>
                  <a:gd name="T27" fmla="*/ 64 h 65"/>
                  <a:gd name="T28" fmla="*/ 27 w 72"/>
                  <a:gd name="T29" fmla="*/ 60 h 65"/>
                  <a:gd name="T30" fmla="*/ 21 w 72"/>
                  <a:gd name="T31" fmla="*/ 56 h 65"/>
                  <a:gd name="T32" fmla="*/ 11 w 72"/>
                  <a:gd name="T33" fmla="*/ 57 h 65"/>
                  <a:gd name="T34" fmla="*/ 3 w 72"/>
                  <a:gd name="T35" fmla="*/ 56 h 65"/>
                  <a:gd name="T36" fmla="*/ 9 w 72"/>
                  <a:gd name="T37" fmla="*/ 51 h 65"/>
                  <a:gd name="T38" fmla="*/ 6 w 72"/>
                  <a:gd name="T39" fmla="*/ 43 h 65"/>
                  <a:gd name="T40" fmla="*/ 1 w 72"/>
                  <a:gd name="T41" fmla="*/ 37 h 65"/>
                  <a:gd name="T42" fmla="*/ 0 w 72"/>
                  <a:gd name="T43" fmla="*/ 36 h 65"/>
                  <a:gd name="T44" fmla="*/ 24 w 72"/>
                  <a:gd name="T45" fmla="*/ 35 h 65"/>
                  <a:gd name="T46" fmla="*/ 27 w 72"/>
                  <a:gd name="T47" fmla="*/ 29 h 65"/>
                  <a:gd name="T48" fmla="*/ 35 w 72"/>
                  <a:gd name="T49" fmla="*/ 26 h 65"/>
                  <a:gd name="T50" fmla="*/ 38 w 72"/>
                  <a:gd name="T51" fmla="*/ 20 h 65"/>
                  <a:gd name="T52" fmla="*/ 40 w 72"/>
                  <a:gd name="T53" fmla="*/ 15 h 65"/>
                  <a:gd name="T54" fmla="*/ 45 w 72"/>
                  <a:gd name="T55" fmla="*/ 12 h 65"/>
                  <a:gd name="T56" fmla="*/ 46 w 72"/>
                  <a:gd name="T57" fmla="*/ 6 h 65"/>
                  <a:gd name="T58" fmla="*/ 48 w 72"/>
                  <a:gd name="T59" fmla="*/ 4 h 65"/>
                  <a:gd name="T60" fmla="*/ 56 w 72"/>
                  <a:gd name="T61" fmla="*/ 1 h 65"/>
                  <a:gd name="T62" fmla="*/ 61 w 72"/>
                  <a:gd name="T63" fmla="*/ 0 h 65"/>
                  <a:gd name="T64" fmla="*/ 61 w 72"/>
                  <a:gd name="T65" fmla="*/ 0 h 65"/>
                  <a:gd name="T66" fmla="*/ 62 w 72"/>
                  <a:gd name="T67" fmla="*/ 0 h 65"/>
                  <a:gd name="T68" fmla="*/ 62 w 72"/>
                  <a:gd name="T69" fmla="*/ 0 h 65"/>
                  <a:gd name="T70" fmla="*/ 62 w 72"/>
                  <a:gd name="T71" fmla="*/ 0 h 65"/>
                  <a:gd name="T72" fmla="*/ 68 w 72"/>
                  <a:gd name="T73"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 h="65">
                    <a:moveTo>
                      <a:pt x="72" y="8"/>
                    </a:moveTo>
                    <a:cubicBezTo>
                      <a:pt x="72" y="9"/>
                      <a:pt x="71" y="9"/>
                      <a:pt x="71" y="10"/>
                    </a:cubicBezTo>
                    <a:cubicBezTo>
                      <a:pt x="71" y="10"/>
                      <a:pt x="71" y="10"/>
                      <a:pt x="71" y="10"/>
                    </a:cubicBezTo>
                    <a:cubicBezTo>
                      <a:pt x="71" y="11"/>
                      <a:pt x="71" y="11"/>
                      <a:pt x="70" y="11"/>
                    </a:cubicBezTo>
                    <a:cubicBezTo>
                      <a:pt x="70" y="11"/>
                      <a:pt x="67" y="12"/>
                      <a:pt x="66" y="13"/>
                    </a:cubicBezTo>
                    <a:cubicBezTo>
                      <a:pt x="65" y="13"/>
                      <a:pt x="61" y="11"/>
                      <a:pt x="59" y="11"/>
                    </a:cubicBezTo>
                    <a:cubicBezTo>
                      <a:pt x="58" y="11"/>
                      <a:pt x="56" y="13"/>
                      <a:pt x="57" y="14"/>
                    </a:cubicBezTo>
                    <a:cubicBezTo>
                      <a:pt x="58" y="14"/>
                      <a:pt x="58" y="18"/>
                      <a:pt x="58" y="18"/>
                    </a:cubicBezTo>
                    <a:cubicBezTo>
                      <a:pt x="58" y="18"/>
                      <a:pt x="59" y="22"/>
                      <a:pt x="61" y="22"/>
                    </a:cubicBezTo>
                    <a:cubicBezTo>
                      <a:pt x="62" y="22"/>
                      <a:pt x="64" y="24"/>
                      <a:pt x="63" y="24"/>
                    </a:cubicBezTo>
                    <a:cubicBezTo>
                      <a:pt x="61" y="24"/>
                      <a:pt x="61" y="26"/>
                      <a:pt x="60" y="27"/>
                    </a:cubicBezTo>
                    <a:cubicBezTo>
                      <a:pt x="60" y="29"/>
                      <a:pt x="61" y="30"/>
                      <a:pt x="59" y="31"/>
                    </a:cubicBezTo>
                    <a:cubicBezTo>
                      <a:pt x="58" y="31"/>
                      <a:pt x="57" y="31"/>
                      <a:pt x="57" y="33"/>
                    </a:cubicBezTo>
                    <a:cubicBezTo>
                      <a:pt x="57" y="35"/>
                      <a:pt x="55" y="34"/>
                      <a:pt x="55" y="35"/>
                    </a:cubicBezTo>
                    <a:cubicBezTo>
                      <a:pt x="55" y="36"/>
                      <a:pt x="54" y="39"/>
                      <a:pt x="53" y="40"/>
                    </a:cubicBezTo>
                    <a:cubicBezTo>
                      <a:pt x="53" y="40"/>
                      <a:pt x="50" y="40"/>
                      <a:pt x="49" y="42"/>
                    </a:cubicBezTo>
                    <a:cubicBezTo>
                      <a:pt x="49" y="43"/>
                      <a:pt x="48" y="45"/>
                      <a:pt x="47" y="45"/>
                    </a:cubicBezTo>
                    <a:cubicBezTo>
                      <a:pt x="46" y="45"/>
                      <a:pt x="45" y="44"/>
                      <a:pt x="44" y="45"/>
                    </a:cubicBezTo>
                    <a:cubicBezTo>
                      <a:pt x="44" y="46"/>
                      <a:pt x="41" y="44"/>
                      <a:pt x="41" y="45"/>
                    </a:cubicBezTo>
                    <a:cubicBezTo>
                      <a:pt x="40" y="46"/>
                      <a:pt x="38" y="48"/>
                      <a:pt x="38" y="49"/>
                    </a:cubicBezTo>
                    <a:cubicBezTo>
                      <a:pt x="38" y="50"/>
                      <a:pt x="41" y="50"/>
                      <a:pt x="40" y="52"/>
                    </a:cubicBezTo>
                    <a:cubicBezTo>
                      <a:pt x="40" y="54"/>
                      <a:pt x="41" y="56"/>
                      <a:pt x="42" y="57"/>
                    </a:cubicBezTo>
                    <a:cubicBezTo>
                      <a:pt x="43" y="58"/>
                      <a:pt x="45" y="60"/>
                      <a:pt x="44" y="61"/>
                    </a:cubicBezTo>
                    <a:cubicBezTo>
                      <a:pt x="43" y="62"/>
                      <a:pt x="42" y="62"/>
                      <a:pt x="41" y="62"/>
                    </a:cubicBezTo>
                    <a:cubicBezTo>
                      <a:pt x="39" y="61"/>
                      <a:pt x="39" y="62"/>
                      <a:pt x="36" y="62"/>
                    </a:cubicBezTo>
                    <a:cubicBezTo>
                      <a:pt x="34" y="61"/>
                      <a:pt x="33" y="63"/>
                      <a:pt x="32" y="64"/>
                    </a:cubicBezTo>
                    <a:cubicBezTo>
                      <a:pt x="32" y="64"/>
                      <a:pt x="32" y="65"/>
                      <a:pt x="32" y="65"/>
                    </a:cubicBezTo>
                    <a:cubicBezTo>
                      <a:pt x="32" y="65"/>
                      <a:pt x="32" y="64"/>
                      <a:pt x="32" y="64"/>
                    </a:cubicBezTo>
                    <a:cubicBezTo>
                      <a:pt x="30" y="63"/>
                      <a:pt x="28" y="64"/>
                      <a:pt x="28" y="63"/>
                    </a:cubicBezTo>
                    <a:cubicBezTo>
                      <a:pt x="27" y="62"/>
                      <a:pt x="28" y="61"/>
                      <a:pt x="27" y="60"/>
                    </a:cubicBezTo>
                    <a:cubicBezTo>
                      <a:pt x="26" y="59"/>
                      <a:pt x="25" y="58"/>
                      <a:pt x="25" y="57"/>
                    </a:cubicBezTo>
                    <a:cubicBezTo>
                      <a:pt x="25" y="56"/>
                      <a:pt x="23" y="55"/>
                      <a:pt x="21" y="56"/>
                    </a:cubicBezTo>
                    <a:cubicBezTo>
                      <a:pt x="20" y="57"/>
                      <a:pt x="15" y="57"/>
                      <a:pt x="14" y="56"/>
                    </a:cubicBezTo>
                    <a:cubicBezTo>
                      <a:pt x="13" y="56"/>
                      <a:pt x="12" y="56"/>
                      <a:pt x="11" y="57"/>
                    </a:cubicBezTo>
                    <a:cubicBezTo>
                      <a:pt x="10" y="57"/>
                      <a:pt x="6" y="58"/>
                      <a:pt x="3" y="57"/>
                    </a:cubicBezTo>
                    <a:cubicBezTo>
                      <a:pt x="3" y="57"/>
                      <a:pt x="3" y="57"/>
                      <a:pt x="3" y="56"/>
                    </a:cubicBezTo>
                    <a:cubicBezTo>
                      <a:pt x="3" y="54"/>
                      <a:pt x="4" y="53"/>
                      <a:pt x="5" y="52"/>
                    </a:cubicBezTo>
                    <a:cubicBezTo>
                      <a:pt x="7" y="51"/>
                      <a:pt x="8" y="51"/>
                      <a:pt x="9" y="51"/>
                    </a:cubicBezTo>
                    <a:cubicBezTo>
                      <a:pt x="11" y="50"/>
                      <a:pt x="9" y="48"/>
                      <a:pt x="8" y="47"/>
                    </a:cubicBezTo>
                    <a:cubicBezTo>
                      <a:pt x="7" y="47"/>
                      <a:pt x="8" y="43"/>
                      <a:pt x="6" y="43"/>
                    </a:cubicBezTo>
                    <a:cubicBezTo>
                      <a:pt x="4" y="42"/>
                      <a:pt x="2" y="40"/>
                      <a:pt x="2" y="39"/>
                    </a:cubicBezTo>
                    <a:cubicBezTo>
                      <a:pt x="2" y="38"/>
                      <a:pt x="1" y="38"/>
                      <a:pt x="1" y="37"/>
                    </a:cubicBezTo>
                    <a:cubicBezTo>
                      <a:pt x="1" y="37"/>
                      <a:pt x="1" y="37"/>
                      <a:pt x="0" y="37"/>
                    </a:cubicBezTo>
                    <a:cubicBezTo>
                      <a:pt x="0" y="37"/>
                      <a:pt x="0" y="37"/>
                      <a:pt x="0" y="36"/>
                    </a:cubicBezTo>
                    <a:cubicBezTo>
                      <a:pt x="2" y="37"/>
                      <a:pt x="4" y="37"/>
                      <a:pt x="7" y="37"/>
                    </a:cubicBezTo>
                    <a:cubicBezTo>
                      <a:pt x="9" y="38"/>
                      <a:pt x="24" y="36"/>
                      <a:pt x="24" y="35"/>
                    </a:cubicBezTo>
                    <a:cubicBezTo>
                      <a:pt x="24" y="34"/>
                      <a:pt x="24" y="31"/>
                      <a:pt x="24" y="31"/>
                    </a:cubicBezTo>
                    <a:cubicBezTo>
                      <a:pt x="24" y="30"/>
                      <a:pt x="26" y="28"/>
                      <a:pt x="27" y="29"/>
                    </a:cubicBezTo>
                    <a:cubicBezTo>
                      <a:pt x="29" y="29"/>
                      <a:pt x="30" y="29"/>
                      <a:pt x="30" y="28"/>
                    </a:cubicBezTo>
                    <a:cubicBezTo>
                      <a:pt x="30" y="27"/>
                      <a:pt x="34" y="25"/>
                      <a:pt x="35" y="26"/>
                    </a:cubicBezTo>
                    <a:cubicBezTo>
                      <a:pt x="35" y="27"/>
                      <a:pt x="37" y="27"/>
                      <a:pt x="37" y="24"/>
                    </a:cubicBezTo>
                    <a:cubicBezTo>
                      <a:pt x="37" y="22"/>
                      <a:pt x="37" y="20"/>
                      <a:pt x="38" y="20"/>
                    </a:cubicBezTo>
                    <a:cubicBezTo>
                      <a:pt x="40" y="20"/>
                      <a:pt x="41" y="19"/>
                      <a:pt x="41" y="18"/>
                    </a:cubicBezTo>
                    <a:cubicBezTo>
                      <a:pt x="41" y="17"/>
                      <a:pt x="39" y="16"/>
                      <a:pt x="40" y="15"/>
                    </a:cubicBezTo>
                    <a:cubicBezTo>
                      <a:pt x="40" y="15"/>
                      <a:pt x="44" y="16"/>
                      <a:pt x="45" y="15"/>
                    </a:cubicBezTo>
                    <a:cubicBezTo>
                      <a:pt x="45" y="14"/>
                      <a:pt x="44" y="13"/>
                      <a:pt x="45" y="12"/>
                    </a:cubicBezTo>
                    <a:cubicBezTo>
                      <a:pt x="46" y="11"/>
                      <a:pt x="47" y="10"/>
                      <a:pt x="47" y="9"/>
                    </a:cubicBezTo>
                    <a:cubicBezTo>
                      <a:pt x="47" y="8"/>
                      <a:pt x="47" y="7"/>
                      <a:pt x="46" y="6"/>
                    </a:cubicBezTo>
                    <a:cubicBezTo>
                      <a:pt x="45" y="5"/>
                      <a:pt x="46" y="4"/>
                      <a:pt x="47" y="4"/>
                    </a:cubicBezTo>
                    <a:cubicBezTo>
                      <a:pt x="47" y="4"/>
                      <a:pt x="47" y="4"/>
                      <a:pt x="48" y="4"/>
                    </a:cubicBezTo>
                    <a:cubicBezTo>
                      <a:pt x="48" y="3"/>
                      <a:pt x="49" y="3"/>
                      <a:pt x="50" y="3"/>
                    </a:cubicBezTo>
                    <a:cubicBezTo>
                      <a:pt x="51" y="2"/>
                      <a:pt x="55" y="1"/>
                      <a:pt x="56" y="1"/>
                    </a:cubicBezTo>
                    <a:cubicBezTo>
                      <a:pt x="57" y="1"/>
                      <a:pt x="59" y="1"/>
                      <a:pt x="60" y="0"/>
                    </a:cubicBezTo>
                    <a:cubicBezTo>
                      <a:pt x="60" y="0"/>
                      <a:pt x="61" y="0"/>
                      <a:pt x="61" y="0"/>
                    </a:cubicBezTo>
                    <a:cubicBezTo>
                      <a:pt x="61" y="0"/>
                      <a:pt x="61" y="0"/>
                      <a:pt x="61" y="0"/>
                    </a:cubicBezTo>
                    <a:cubicBezTo>
                      <a:pt x="61" y="0"/>
                      <a:pt x="61" y="0"/>
                      <a:pt x="61" y="0"/>
                    </a:cubicBezTo>
                    <a:cubicBezTo>
                      <a:pt x="61" y="0"/>
                      <a:pt x="61" y="0"/>
                      <a:pt x="61" y="0"/>
                    </a:cubicBezTo>
                    <a:cubicBezTo>
                      <a:pt x="62" y="0"/>
                      <a:pt x="62" y="0"/>
                      <a:pt x="62" y="0"/>
                    </a:cubicBezTo>
                    <a:cubicBezTo>
                      <a:pt x="62" y="0"/>
                      <a:pt x="62" y="0"/>
                      <a:pt x="62" y="0"/>
                    </a:cubicBezTo>
                    <a:cubicBezTo>
                      <a:pt x="62" y="0"/>
                      <a:pt x="62" y="0"/>
                      <a:pt x="62" y="0"/>
                    </a:cubicBezTo>
                    <a:cubicBezTo>
                      <a:pt x="62" y="0"/>
                      <a:pt x="62" y="0"/>
                      <a:pt x="62" y="0"/>
                    </a:cubicBezTo>
                    <a:cubicBezTo>
                      <a:pt x="62" y="0"/>
                      <a:pt x="62" y="0"/>
                      <a:pt x="62" y="0"/>
                    </a:cubicBezTo>
                    <a:cubicBezTo>
                      <a:pt x="64" y="1"/>
                      <a:pt x="66" y="3"/>
                      <a:pt x="66" y="3"/>
                    </a:cubicBezTo>
                    <a:cubicBezTo>
                      <a:pt x="66" y="4"/>
                      <a:pt x="66" y="5"/>
                      <a:pt x="68" y="6"/>
                    </a:cubicBezTo>
                    <a:cubicBezTo>
                      <a:pt x="70" y="7"/>
                      <a:pt x="71" y="8"/>
                      <a:pt x="72" y="8"/>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65" name="Freeform 705"/>
              <p:cNvSpPr>
                <a:spLocks/>
              </p:cNvSpPr>
              <p:nvPr/>
            </p:nvSpPr>
            <p:spPr bwMode="auto">
              <a:xfrm>
                <a:off x="-2164" y="2139"/>
                <a:ext cx="108" cy="73"/>
              </a:xfrm>
              <a:custGeom>
                <a:avLst/>
                <a:gdLst>
                  <a:gd name="T0" fmla="*/ 33 w 33"/>
                  <a:gd name="T1" fmla="*/ 20 h 22"/>
                  <a:gd name="T2" fmla="*/ 33 w 33"/>
                  <a:gd name="T3" fmla="*/ 20 h 22"/>
                  <a:gd name="T4" fmla="*/ 33 w 33"/>
                  <a:gd name="T5" fmla="*/ 20 h 22"/>
                  <a:gd name="T6" fmla="*/ 33 w 33"/>
                  <a:gd name="T7" fmla="*/ 20 h 22"/>
                  <a:gd name="T8" fmla="*/ 33 w 33"/>
                  <a:gd name="T9" fmla="*/ 20 h 22"/>
                  <a:gd name="T10" fmla="*/ 33 w 33"/>
                  <a:gd name="T11" fmla="*/ 20 h 22"/>
                  <a:gd name="T12" fmla="*/ 32 w 33"/>
                  <a:gd name="T13" fmla="*/ 20 h 22"/>
                  <a:gd name="T14" fmla="*/ 32 w 33"/>
                  <a:gd name="T15" fmla="*/ 20 h 22"/>
                  <a:gd name="T16" fmla="*/ 32 w 33"/>
                  <a:gd name="T17" fmla="*/ 20 h 22"/>
                  <a:gd name="T18" fmla="*/ 32 w 33"/>
                  <a:gd name="T19" fmla="*/ 20 h 22"/>
                  <a:gd name="T20" fmla="*/ 31 w 33"/>
                  <a:gd name="T21" fmla="*/ 20 h 22"/>
                  <a:gd name="T22" fmla="*/ 31 w 33"/>
                  <a:gd name="T23" fmla="*/ 19 h 22"/>
                  <a:gd name="T24" fmla="*/ 30 w 33"/>
                  <a:gd name="T25" fmla="*/ 19 h 22"/>
                  <a:gd name="T26" fmla="*/ 30 w 33"/>
                  <a:gd name="T27" fmla="*/ 19 h 22"/>
                  <a:gd name="T28" fmla="*/ 29 w 33"/>
                  <a:gd name="T29" fmla="*/ 19 h 22"/>
                  <a:gd name="T30" fmla="*/ 27 w 33"/>
                  <a:gd name="T31" fmla="*/ 18 h 22"/>
                  <a:gd name="T32" fmla="*/ 22 w 33"/>
                  <a:gd name="T33" fmla="*/ 21 h 22"/>
                  <a:gd name="T34" fmla="*/ 22 w 33"/>
                  <a:gd name="T35" fmla="*/ 21 h 22"/>
                  <a:gd name="T36" fmla="*/ 22 w 33"/>
                  <a:gd name="T37" fmla="*/ 21 h 22"/>
                  <a:gd name="T38" fmla="*/ 21 w 33"/>
                  <a:gd name="T39" fmla="*/ 22 h 22"/>
                  <a:gd name="T40" fmla="*/ 20 w 33"/>
                  <a:gd name="T41" fmla="*/ 22 h 22"/>
                  <a:gd name="T42" fmla="*/ 18 w 33"/>
                  <a:gd name="T43" fmla="*/ 22 h 22"/>
                  <a:gd name="T44" fmla="*/ 18 w 33"/>
                  <a:gd name="T45" fmla="*/ 17 h 22"/>
                  <a:gd name="T46" fmla="*/ 16 w 33"/>
                  <a:gd name="T47" fmla="*/ 13 h 22"/>
                  <a:gd name="T48" fmla="*/ 12 w 33"/>
                  <a:gd name="T49" fmla="*/ 17 h 22"/>
                  <a:gd name="T50" fmla="*/ 8 w 33"/>
                  <a:gd name="T51" fmla="*/ 19 h 22"/>
                  <a:gd name="T52" fmla="*/ 4 w 33"/>
                  <a:gd name="T53" fmla="*/ 20 h 22"/>
                  <a:gd name="T54" fmla="*/ 3 w 33"/>
                  <a:gd name="T55" fmla="*/ 20 h 22"/>
                  <a:gd name="T56" fmla="*/ 2 w 33"/>
                  <a:gd name="T57" fmla="*/ 20 h 22"/>
                  <a:gd name="T58" fmla="*/ 2 w 33"/>
                  <a:gd name="T59" fmla="*/ 20 h 22"/>
                  <a:gd name="T60" fmla="*/ 2 w 33"/>
                  <a:gd name="T61" fmla="*/ 20 h 22"/>
                  <a:gd name="T62" fmla="*/ 3 w 33"/>
                  <a:gd name="T63" fmla="*/ 15 h 22"/>
                  <a:gd name="T64" fmla="*/ 3 w 33"/>
                  <a:gd name="T65" fmla="*/ 11 h 22"/>
                  <a:gd name="T66" fmla="*/ 0 w 33"/>
                  <a:gd name="T67" fmla="*/ 8 h 22"/>
                  <a:gd name="T68" fmla="*/ 4 w 33"/>
                  <a:gd name="T69" fmla="*/ 7 h 22"/>
                  <a:gd name="T70" fmla="*/ 6 w 33"/>
                  <a:gd name="T71" fmla="*/ 4 h 22"/>
                  <a:gd name="T72" fmla="*/ 8 w 33"/>
                  <a:gd name="T73" fmla="*/ 2 h 22"/>
                  <a:gd name="T74" fmla="*/ 11 w 33"/>
                  <a:gd name="T75" fmla="*/ 1 h 22"/>
                  <a:gd name="T76" fmla="*/ 13 w 33"/>
                  <a:gd name="T77" fmla="*/ 0 h 22"/>
                  <a:gd name="T78" fmla="*/ 14 w 33"/>
                  <a:gd name="T79" fmla="*/ 0 h 22"/>
                  <a:gd name="T80" fmla="*/ 13 w 33"/>
                  <a:gd name="T81" fmla="*/ 4 h 22"/>
                  <a:gd name="T82" fmla="*/ 12 w 33"/>
                  <a:gd name="T83" fmla="*/ 4 h 22"/>
                  <a:gd name="T84" fmla="*/ 11 w 33"/>
                  <a:gd name="T85" fmla="*/ 4 h 22"/>
                  <a:gd name="T86" fmla="*/ 8 w 33"/>
                  <a:gd name="T87" fmla="*/ 6 h 22"/>
                  <a:gd name="T88" fmla="*/ 14 w 33"/>
                  <a:gd name="T89" fmla="*/ 7 h 22"/>
                  <a:gd name="T90" fmla="*/ 18 w 33"/>
                  <a:gd name="T91" fmla="*/ 7 h 22"/>
                  <a:gd name="T92" fmla="*/ 22 w 33"/>
                  <a:gd name="T93" fmla="*/ 8 h 22"/>
                  <a:gd name="T94" fmla="*/ 22 w 33"/>
                  <a:gd name="T95" fmla="*/ 8 h 22"/>
                  <a:gd name="T96" fmla="*/ 27 w 33"/>
                  <a:gd name="T97" fmla="*/ 8 h 22"/>
                  <a:gd name="T98" fmla="*/ 27 w 33"/>
                  <a:gd name="T99" fmla="*/ 8 h 22"/>
                  <a:gd name="T100" fmla="*/ 27 w 33"/>
                  <a:gd name="T101" fmla="*/ 8 h 22"/>
                  <a:gd name="T102" fmla="*/ 28 w 33"/>
                  <a:gd name="T103" fmla="*/ 7 h 22"/>
                  <a:gd name="T104" fmla="*/ 28 w 33"/>
                  <a:gd name="T105" fmla="*/ 11 h 22"/>
                  <a:gd name="T106" fmla="*/ 33 w 33"/>
                  <a:gd name="T107" fmla="*/ 14 h 22"/>
                  <a:gd name="T108" fmla="*/ 33 w 33"/>
                  <a:gd name="T109"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 h="22">
                    <a:moveTo>
                      <a:pt x="33" y="20"/>
                    </a:move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2" y="20"/>
                    </a:cubicBezTo>
                    <a:cubicBezTo>
                      <a:pt x="32" y="20"/>
                      <a:pt x="32" y="20"/>
                      <a:pt x="32" y="20"/>
                    </a:cubicBezTo>
                    <a:cubicBezTo>
                      <a:pt x="32" y="20"/>
                      <a:pt x="32" y="20"/>
                      <a:pt x="32" y="20"/>
                    </a:cubicBezTo>
                    <a:cubicBezTo>
                      <a:pt x="32" y="20"/>
                      <a:pt x="32" y="20"/>
                      <a:pt x="32" y="20"/>
                    </a:cubicBezTo>
                    <a:cubicBezTo>
                      <a:pt x="32" y="20"/>
                      <a:pt x="31" y="20"/>
                      <a:pt x="31" y="20"/>
                    </a:cubicBezTo>
                    <a:cubicBezTo>
                      <a:pt x="31" y="20"/>
                      <a:pt x="31" y="19"/>
                      <a:pt x="31" y="19"/>
                    </a:cubicBezTo>
                    <a:cubicBezTo>
                      <a:pt x="30" y="19"/>
                      <a:pt x="30" y="19"/>
                      <a:pt x="30" y="19"/>
                    </a:cubicBezTo>
                    <a:cubicBezTo>
                      <a:pt x="30" y="19"/>
                      <a:pt x="30" y="19"/>
                      <a:pt x="30" y="19"/>
                    </a:cubicBezTo>
                    <a:cubicBezTo>
                      <a:pt x="29" y="19"/>
                      <a:pt x="29" y="19"/>
                      <a:pt x="29" y="19"/>
                    </a:cubicBezTo>
                    <a:cubicBezTo>
                      <a:pt x="28" y="19"/>
                      <a:pt x="28" y="19"/>
                      <a:pt x="27" y="18"/>
                    </a:cubicBezTo>
                    <a:cubicBezTo>
                      <a:pt x="26" y="18"/>
                      <a:pt x="24" y="20"/>
                      <a:pt x="22" y="21"/>
                    </a:cubicBezTo>
                    <a:cubicBezTo>
                      <a:pt x="22" y="21"/>
                      <a:pt x="22" y="21"/>
                      <a:pt x="22" y="21"/>
                    </a:cubicBezTo>
                    <a:cubicBezTo>
                      <a:pt x="22" y="21"/>
                      <a:pt x="22" y="21"/>
                      <a:pt x="22" y="21"/>
                    </a:cubicBezTo>
                    <a:cubicBezTo>
                      <a:pt x="21" y="21"/>
                      <a:pt x="21" y="21"/>
                      <a:pt x="21" y="22"/>
                    </a:cubicBezTo>
                    <a:cubicBezTo>
                      <a:pt x="21" y="22"/>
                      <a:pt x="21" y="22"/>
                      <a:pt x="20" y="22"/>
                    </a:cubicBezTo>
                    <a:cubicBezTo>
                      <a:pt x="19" y="22"/>
                      <a:pt x="19" y="22"/>
                      <a:pt x="18" y="22"/>
                    </a:cubicBezTo>
                    <a:cubicBezTo>
                      <a:pt x="17" y="21"/>
                      <a:pt x="20" y="17"/>
                      <a:pt x="18" y="17"/>
                    </a:cubicBezTo>
                    <a:cubicBezTo>
                      <a:pt x="16" y="16"/>
                      <a:pt x="18" y="13"/>
                      <a:pt x="16" y="13"/>
                    </a:cubicBezTo>
                    <a:cubicBezTo>
                      <a:pt x="15" y="13"/>
                      <a:pt x="12" y="16"/>
                      <a:pt x="12" y="17"/>
                    </a:cubicBezTo>
                    <a:cubicBezTo>
                      <a:pt x="12" y="18"/>
                      <a:pt x="8" y="18"/>
                      <a:pt x="8" y="19"/>
                    </a:cubicBezTo>
                    <a:cubicBezTo>
                      <a:pt x="8" y="20"/>
                      <a:pt x="4" y="19"/>
                      <a:pt x="4" y="20"/>
                    </a:cubicBezTo>
                    <a:cubicBezTo>
                      <a:pt x="4" y="20"/>
                      <a:pt x="3" y="20"/>
                      <a:pt x="3" y="20"/>
                    </a:cubicBezTo>
                    <a:cubicBezTo>
                      <a:pt x="3" y="21"/>
                      <a:pt x="3" y="20"/>
                      <a:pt x="2" y="20"/>
                    </a:cubicBezTo>
                    <a:cubicBezTo>
                      <a:pt x="2" y="20"/>
                      <a:pt x="2" y="20"/>
                      <a:pt x="2" y="20"/>
                    </a:cubicBezTo>
                    <a:cubicBezTo>
                      <a:pt x="2" y="20"/>
                      <a:pt x="2" y="20"/>
                      <a:pt x="2" y="20"/>
                    </a:cubicBezTo>
                    <a:cubicBezTo>
                      <a:pt x="2" y="17"/>
                      <a:pt x="2" y="16"/>
                      <a:pt x="3" y="15"/>
                    </a:cubicBezTo>
                    <a:cubicBezTo>
                      <a:pt x="5" y="14"/>
                      <a:pt x="3" y="13"/>
                      <a:pt x="3" y="11"/>
                    </a:cubicBezTo>
                    <a:cubicBezTo>
                      <a:pt x="3" y="10"/>
                      <a:pt x="0" y="9"/>
                      <a:pt x="0" y="8"/>
                    </a:cubicBezTo>
                    <a:cubicBezTo>
                      <a:pt x="0" y="7"/>
                      <a:pt x="3" y="7"/>
                      <a:pt x="4" y="7"/>
                    </a:cubicBezTo>
                    <a:cubicBezTo>
                      <a:pt x="5" y="6"/>
                      <a:pt x="5" y="4"/>
                      <a:pt x="6" y="4"/>
                    </a:cubicBezTo>
                    <a:cubicBezTo>
                      <a:pt x="7" y="4"/>
                      <a:pt x="7" y="3"/>
                      <a:pt x="8" y="2"/>
                    </a:cubicBezTo>
                    <a:cubicBezTo>
                      <a:pt x="8" y="1"/>
                      <a:pt x="10" y="2"/>
                      <a:pt x="11" y="1"/>
                    </a:cubicBezTo>
                    <a:cubicBezTo>
                      <a:pt x="12" y="0"/>
                      <a:pt x="13" y="0"/>
                      <a:pt x="13" y="0"/>
                    </a:cubicBezTo>
                    <a:cubicBezTo>
                      <a:pt x="14" y="0"/>
                      <a:pt x="14" y="0"/>
                      <a:pt x="14" y="0"/>
                    </a:cubicBezTo>
                    <a:cubicBezTo>
                      <a:pt x="14" y="1"/>
                      <a:pt x="13" y="3"/>
                      <a:pt x="13" y="4"/>
                    </a:cubicBezTo>
                    <a:cubicBezTo>
                      <a:pt x="13" y="4"/>
                      <a:pt x="12" y="4"/>
                      <a:pt x="12" y="4"/>
                    </a:cubicBezTo>
                    <a:cubicBezTo>
                      <a:pt x="12" y="4"/>
                      <a:pt x="11" y="4"/>
                      <a:pt x="11" y="4"/>
                    </a:cubicBezTo>
                    <a:cubicBezTo>
                      <a:pt x="10" y="4"/>
                      <a:pt x="8" y="6"/>
                      <a:pt x="8" y="6"/>
                    </a:cubicBezTo>
                    <a:cubicBezTo>
                      <a:pt x="8" y="7"/>
                      <a:pt x="13" y="6"/>
                      <a:pt x="14" y="7"/>
                    </a:cubicBezTo>
                    <a:cubicBezTo>
                      <a:pt x="16" y="8"/>
                      <a:pt x="17" y="6"/>
                      <a:pt x="18" y="7"/>
                    </a:cubicBezTo>
                    <a:cubicBezTo>
                      <a:pt x="19" y="8"/>
                      <a:pt x="21" y="7"/>
                      <a:pt x="22" y="8"/>
                    </a:cubicBezTo>
                    <a:cubicBezTo>
                      <a:pt x="22" y="8"/>
                      <a:pt x="22" y="8"/>
                      <a:pt x="22" y="8"/>
                    </a:cubicBezTo>
                    <a:cubicBezTo>
                      <a:pt x="23" y="8"/>
                      <a:pt x="25" y="8"/>
                      <a:pt x="27" y="8"/>
                    </a:cubicBezTo>
                    <a:cubicBezTo>
                      <a:pt x="27" y="8"/>
                      <a:pt x="27" y="8"/>
                      <a:pt x="27" y="8"/>
                    </a:cubicBezTo>
                    <a:cubicBezTo>
                      <a:pt x="27" y="8"/>
                      <a:pt x="27" y="8"/>
                      <a:pt x="27" y="8"/>
                    </a:cubicBezTo>
                    <a:cubicBezTo>
                      <a:pt x="27" y="8"/>
                      <a:pt x="28" y="7"/>
                      <a:pt x="28" y="7"/>
                    </a:cubicBezTo>
                    <a:cubicBezTo>
                      <a:pt x="28" y="11"/>
                      <a:pt x="28" y="11"/>
                      <a:pt x="28" y="11"/>
                    </a:cubicBezTo>
                    <a:cubicBezTo>
                      <a:pt x="28" y="11"/>
                      <a:pt x="32" y="13"/>
                      <a:pt x="33" y="14"/>
                    </a:cubicBezTo>
                    <a:cubicBezTo>
                      <a:pt x="33" y="15"/>
                      <a:pt x="33" y="20"/>
                      <a:pt x="33" y="2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66" name="Freeform 706"/>
              <p:cNvSpPr>
                <a:spLocks/>
              </p:cNvSpPr>
              <p:nvPr/>
            </p:nvSpPr>
            <p:spPr bwMode="auto">
              <a:xfrm>
                <a:off x="-2056" y="22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67" name="Freeform 707"/>
              <p:cNvSpPr>
                <a:spLocks/>
              </p:cNvSpPr>
              <p:nvPr/>
            </p:nvSpPr>
            <p:spPr bwMode="auto">
              <a:xfrm>
                <a:off x="-2267" y="2182"/>
                <a:ext cx="205" cy="150"/>
              </a:xfrm>
              <a:custGeom>
                <a:avLst/>
                <a:gdLst>
                  <a:gd name="T0" fmla="*/ 62 w 62"/>
                  <a:gd name="T1" fmla="*/ 7 h 45"/>
                  <a:gd name="T2" fmla="*/ 52 w 62"/>
                  <a:gd name="T3" fmla="*/ 10 h 45"/>
                  <a:gd name="T4" fmla="*/ 49 w 62"/>
                  <a:gd name="T5" fmla="*/ 11 h 45"/>
                  <a:gd name="T6" fmla="*/ 49 w 62"/>
                  <a:gd name="T7" fmla="*/ 16 h 45"/>
                  <a:gd name="T8" fmla="*/ 47 w 62"/>
                  <a:gd name="T9" fmla="*/ 22 h 45"/>
                  <a:gd name="T10" fmla="*/ 43 w 62"/>
                  <a:gd name="T11" fmla="*/ 25 h 45"/>
                  <a:gd name="T12" fmla="*/ 39 w 62"/>
                  <a:gd name="T13" fmla="*/ 31 h 45"/>
                  <a:gd name="T14" fmla="*/ 32 w 62"/>
                  <a:gd name="T15" fmla="*/ 35 h 45"/>
                  <a:gd name="T16" fmla="*/ 26 w 62"/>
                  <a:gd name="T17" fmla="*/ 38 h 45"/>
                  <a:gd name="T18" fmla="*/ 9 w 62"/>
                  <a:gd name="T19" fmla="*/ 44 h 45"/>
                  <a:gd name="T20" fmla="*/ 2 w 62"/>
                  <a:gd name="T21" fmla="*/ 43 h 45"/>
                  <a:gd name="T22" fmla="*/ 1 w 62"/>
                  <a:gd name="T23" fmla="*/ 43 h 45"/>
                  <a:gd name="T24" fmla="*/ 1 w 62"/>
                  <a:gd name="T25" fmla="*/ 42 h 45"/>
                  <a:gd name="T26" fmla="*/ 1 w 62"/>
                  <a:gd name="T27" fmla="*/ 34 h 45"/>
                  <a:gd name="T28" fmla="*/ 0 w 62"/>
                  <a:gd name="T29" fmla="*/ 24 h 45"/>
                  <a:gd name="T30" fmla="*/ 3 w 62"/>
                  <a:gd name="T31" fmla="*/ 17 h 45"/>
                  <a:gd name="T32" fmla="*/ 3 w 62"/>
                  <a:gd name="T33" fmla="*/ 16 h 45"/>
                  <a:gd name="T34" fmla="*/ 3 w 62"/>
                  <a:gd name="T35" fmla="*/ 15 h 45"/>
                  <a:gd name="T36" fmla="*/ 4 w 62"/>
                  <a:gd name="T37" fmla="*/ 15 h 45"/>
                  <a:gd name="T38" fmla="*/ 5 w 62"/>
                  <a:gd name="T39" fmla="*/ 15 h 45"/>
                  <a:gd name="T40" fmla="*/ 11 w 62"/>
                  <a:gd name="T41" fmla="*/ 14 h 45"/>
                  <a:gd name="T42" fmla="*/ 20 w 62"/>
                  <a:gd name="T43" fmla="*/ 6 h 45"/>
                  <a:gd name="T44" fmla="*/ 24 w 62"/>
                  <a:gd name="T45" fmla="*/ 4 h 45"/>
                  <a:gd name="T46" fmla="*/ 25 w 62"/>
                  <a:gd name="T47" fmla="*/ 5 h 45"/>
                  <a:gd name="T48" fmla="*/ 27 w 62"/>
                  <a:gd name="T49" fmla="*/ 5 h 45"/>
                  <a:gd name="T50" fmla="*/ 31 w 62"/>
                  <a:gd name="T51" fmla="*/ 6 h 45"/>
                  <a:gd name="T52" fmla="*/ 32 w 62"/>
                  <a:gd name="T53" fmla="*/ 6 h 45"/>
                  <a:gd name="T54" fmla="*/ 33 w 62"/>
                  <a:gd name="T55" fmla="*/ 7 h 45"/>
                  <a:gd name="T56" fmla="*/ 33 w 62"/>
                  <a:gd name="T57" fmla="*/ 7 h 45"/>
                  <a:gd name="T58" fmla="*/ 35 w 62"/>
                  <a:gd name="T59" fmla="*/ 7 h 45"/>
                  <a:gd name="T60" fmla="*/ 43 w 62"/>
                  <a:gd name="T61" fmla="*/ 4 h 45"/>
                  <a:gd name="T62" fmla="*/ 49 w 62"/>
                  <a:gd name="T63" fmla="*/ 4 h 45"/>
                  <a:gd name="T64" fmla="*/ 51 w 62"/>
                  <a:gd name="T65" fmla="*/ 9 h 45"/>
                  <a:gd name="T66" fmla="*/ 53 w 62"/>
                  <a:gd name="T67" fmla="*/ 8 h 45"/>
                  <a:gd name="T68" fmla="*/ 53 w 62"/>
                  <a:gd name="T69" fmla="*/ 8 h 45"/>
                  <a:gd name="T70" fmla="*/ 60 w 62"/>
                  <a:gd name="T71" fmla="*/ 6 h 45"/>
                  <a:gd name="T72" fmla="*/ 61 w 62"/>
                  <a:gd name="T73"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5">
                    <a:moveTo>
                      <a:pt x="62" y="6"/>
                    </a:moveTo>
                    <a:cubicBezTo>
                      <a:pt x="62" y="6"/>
                      <a:pt x="62" y="7"/>
                      <a:pt x="62" y="7"/>
                    </a:cubicBezTo>
                    <a:cubicBezTo>
                      <a:pt x="61" y="8"/>
                      <a:pt x="59" y="8"/>
                      <a:pt x="58" y="8"/>
                    </a:cubicBezTo>
                    <a:cubicBezTo>
                      <a:pt x="57" y="8"/>
                      <a:pt x="53" y="9"/>
                      <a:pt x="52" y="10"/>
                    </a:cubicBezTo>
                    <a:cubicBezTo>
                      <a:pt x="51" y="10"/>
                      <a:pt x="50" y="10"/>
                      <a:pt x="50" y="11"/>
                    </a:cubicBezTo>
                    <a:cubicBezTo>
                      <a:pt x="49" y="11"/>
                      <a:pt x="49" y="11"/>
                      <a:pt x="49" y="11"/>
                    </a:cubicBezTo>
                    <a:cubicBezTo>
                      <a:pt x="48" y="11"/>
                      <a:pt x="47" y="12"/>
                      <a:pt x="48" y="13"/>
                    </a:cubicBezTo>
                    <a:cubicBezTo>
                      <a:pt x="49" y="14"/>
                      <a:pt x="49" y="15"/>
                      <a:pt x="49" y="16"/>
                    </a:cubicBezTo>
                    <a:cubicBezTo>
                      <a:pt x="49" y="17"/>
                      <a:pt x="48" y="18"/>
                      <a:pt x="47" y="19"/>
                    </a:cubicBezTo>
                    <a:cubicBezTo>
                      <a:pt x="46" y="20"/>
                      <a:pt x="47" y="21"/>
                      <a:pt x="47" y="22"/>
                    </a:cubicBezTo>
                    <a:cubicBezTo>
                      <a:pt x="46" y="23"/>
                      <a:pt x="42" y="22"/>
                      <a:pt x="42" y="22"/>
                    </a:cubicBezTo>
                    <a:cubicBezTo>
                      <a:pt x="41" y="23"/>
                      <a:pt x="43" y="24"/>
                      <a:pt x="43" y="25"/>
                    </a:cubicBezTo>
                    <a:cubicBezTo>
                      <a:pt x="43" y="26"/>
                      <a:pt x="42" y="27"/>
                      <a:pt x="40" y="27"/>
                    </a:cubicBezTo>
                    <a:cubicBezTo>
                      <a:pt x="39" y="27"/>
                      <a:pt x="39" y="29"/>
                      <a:pt x="39" y="31"/>
                    </a:cubicBezTo>
                    <a:cubicBezTo>
                      <a:pt x="39" y="34"/>
                      <a:pt x="37" y="34"/>
                      <a:pt x="37" y="33"/>
                    </a:cubicBezTo>
                    <a:cubicBezTo>
                      <a:pt x="36" y="32"/>
                      <a:pt x="32" y="34"/>
                      <a:pt x="32" y="35"/>
                    </a:cubicBezTo>
                    <a:cubicBezTo>
                      <a:pt x="32" y="36"/>
                      <a:pt x="31" y="36"/>
                      <a:pt x="29" y="36"/>
                    </a:cubicBezTo>
                    <a:cubicBezTo>
                      <a:pt x="28" y="35"/>
                      <a:pt x="26" y="37"/>
                      <a:pt x="26" y="38"/>
                    </a:cubicBezTo>
                    <a:cubicBezTo>
                      <a:pt x="26" y="38"/>
                      <a:pt x="26" y="41"/>
                      <a:pt x="26" y="42"/>
                    </a:cubicBezTo>
                    <a:cubicBezTo>
                      <a:pt x="26" y="43"/>
                      <a:pt x="11" y="45"/>
                      <a:pt x="9" y="44"/>
                    </a:cubicBezTo>
                    <a:cubicBezTo>
                      <a:pt x="6" y="44"/>
                      <a:pt x="4" y="44"/>
                      <a:pt x="2" y="43"/>
                    </a:cubicBezTo>
                    <a:cubicBezTo>
                      <a:pt x="2" y="43"/>
                      <a:pt x="2" y="43"/>
                      <a:pt x="2" y="43"/>
                    </a:cubicBezTo>
                    <a:cubicBezTo>
                      <a:pt x="2" y="43"/>
                      <a:pt x="1" y="43"/>
                      <a:pt x="1" y="43"/>
                    </a:cubicBezTo>
                    <a:cubicBezTo>
                      <a:pt x="1" y="43"/>
                      <a:pt x="1" y="43"/>
                      <a:pt x="1" y="43"/>
                    </a:cubicBezTo>
                    <a:cubicBezTo>
                      <a:pt x="1" y="43"/>
                      <a:pt x="1" y="42"/>
                      <a:pt x="1" y="42"/>
                    </a:cubicBezTo>
                    <a:cubicBezTo>
                      <a:pt x="1" y="42"/>
                      <a:pt x="1" y="42"/>
                      <a:pt x="1" y="42"/>
                    </a:cubicBezTo>
                    <a:cubicBezTo>
                      <a:pt x="1" y="41"/>
                      <a:pt x="6" y="38"/>
                      <a:pt x="5" y="36"/>
                    </a:cubicBezTo>
                    <a:cubicBezTo>
                      <a:pt x="5" y="34"/>
                      <a:pt x="1" y="34"/>
                      <a:pt x="1" y="34"/>
                    </a:cubicBezTo>
                    <a:cubicBezTo>
                      <a:pt x="1" y="33"/>
                      <a:pt x="1" y="30"/>
                      <a:pt x="0" y="29"/>
                    </a:cubicBezTo>
                    <a:cubicBezTo>
                      <a:pt x="0" y="27"/>
                      <a:pt x="1" y="25"/>
                      <a:pt x="0" y="24"/>
                    </a:cubicBezTo>
                    <a:cubicBezTo>
                      <a:pt x="0" y="23"/>
                      <a:pt x="1" y="21"/>
                      <a:pt x="1" y="20"/>
                    </a:cubicBezTo>
                    <a:cubicBezTo>
                      <a:pt x="1" y="19"/>
                      <a:pt x="3" y="18"/>
                      <a:pt x="3" y="17"/>
                    </a:cubicBezTo>
                    <a:cubicBezTo>
                      <a:pt x="3" y="16"/>
                      <a:pt x="3" y="16"/>
                      <a:pt x="3" y="16"/>
                    </a:cubicBezTo>
                    <a:cubicBezTo>
                      <a:pt x="3" y="16"/>
                      <a:pt x="3" y="16"/>
                      <a:pt x="3" y="16"/>
                    </a:cubicBezTo>
                    <a:cubicBezTo>
                      <a:pt x="3" y="15"/>
                      <a:pt x="3" y="15"/>
                      <a:pt x="3" y="15"/>
                    </a:cubicBezTo>
                    <a:cubicBezTo>
                      <a:pt x="3" y="15"/>
                      <a:pt x="3" y="15"/>
                      <a:pt x="3" y="15"/>
                    </a:cubicBezTo>
                    <a:cubicBezTo>
                      <a:pt x="3" y="15"/>
                      <a:pt x="3" y="15"/>
                      <a:pt x="4" y="15"/>
                    </a:cubicBezTo>
                    <a:cubicBezTo>
                      <a:pt x="4" y="15"/>
                      <a:pt x="4" y="15"/>
                      <a:pt x="4" y="15"/>
                    </a:cubicBezTo>
                    <a:cubicBezTo>
                      <a:pt x="4" y="15"/>
                      <a:pt x="4" y="15"/>
                      <a:pt x="4" y="15"/>
                    </a:cubicBezTo>
                    <a:cubicBezTo>
                      <a:pt x="4" y="15"/>
                      <a:pt x="4" y="15"/>
                      <a:pt x="5" y="15"/>
                    </a:cubicBezTo>
                    <a:cubicBezTo>
                      <a:pt x="5" y="15"/>
                      <a:pt x="7" y="14"/>
                      <a:pt x="8" y="15"/>
                    </a:cubicBezTo>
                    <a:cubicBezTo>
                      <a:pt x="8" y="17"/>
                      <a:pt x="12" y="16"/>
                      <a:pt x="11" y="14"/>
                    </a:cubicBezTo>
                    <a:cubicBezTo>
                      <a:pt x="11" y="12"/>
                      <a:pt x="17" y="12"/>
                      <a:pt x="18" y="11"/>
                    </a:cubicBezTo>
                    <a:cubicBezTo>
                      <a:pt x="18" y="9"/>
                      <a:pt x="19" y="6"/>
                      <a:pt x="20" y="6"/>
                    </a:cubicBezTo>
                    <a:cubicBezTo>
                      <a:pt x="22" y="7"/>
                      <a:pt x="22" y="4"/>
                      <a:pt x="24" y="4"/>
                    </a:cubicBezTo>
                    <a:cubicBezTo>
                      <a:pt x="24" y="4"/>
                      <a:pt x="24" y="4"/>
                      <a:pt x="24" y="4"/>
                    </a:cubicBezTo>
                    <a:cubicBezTo>
                      <a:pt x="24" y="4"/>
                      <a:pt x="24" y="4"/>
                      <a:pt x="25" y="4"/>
                    </a:cubicBezTo>
                    <a:cubicBezTo>
                      <a:pt x="25" y="5"/>
                      <a:pt x="25" y="5"/>
                      <a:pt x="25" y="5"/>
                    </a:cubicBezTo>
                    <a:cubicBezTo>
                      <a:pt x="25" y="5"/>
                      <a:pt x="25" y="5"/>
                      <a:pt x="25" y="5"/>
                    </a:cubicBezTo>
                    <a:cubicBezTo>
                      <a:pt x="26" y="5"/>
                      <a:pt x="26" y="5"/>
                      <a:pt x="27" y="5"/>
                    </a:cubicBezTo>
                    <a:cubicBezTo>
                      <a:pt x="27" y="5"/>
                      <a:pt x="27" y="5"/>
                      <a:pt x="27" y="5"/>
                    </a:cubicBezTo>
                    <a:cubicBezTo>
                      <a:pt x="29" y="4"/>
                      <a:pt x="30" y="6"/>
                      <a:pt x="31" y="6"/>
                    </a:cubicBezTo>
                    <a:cubicBezTo>
                      <a:pt x="31" y="6"/>
                      <a:pt x="31" y="6"/>
                      <a:pt x="31" y="6"/>
                    </a:cubicBezTo>
                    <a:cubicBezTo>
                      <a:pt x="32" y="6"/>
                      <a:pt x="32" y="6"/>
                      <a:pt x="32" y="6"/>
                    </a:cubicBezTo>
                    <a:cubicBezTo>
                      <a:pt x="32" y="6"/>
                      <a:pt x="32" y="7"/>
                      <a:pt x="32" y="7"/>
                    </a:cubicBezTo>
                    <a:cubicBezTo>
                      <a:pt x="32" y="7"/>
                      <a:pt x="32" y="7"/>
                      <a:pt x="33" y="7"/>
                    </a:cubicBezTo>
                    <a:cubicBezTo>
                      <a:pt x="33" y="7"/>
                      <a:pt x="33" y="7"/>
                      <a:pt x="33" y="7"/>
                    </a:cubicBezTo>
                    <a:cubicBezTo>
                      <a:pt x="33" y="7"/>
                      <a:pt x="33" y="7"/>
                      <a:pt x="33" y="7"/>
                    </a:cubicBezTo>
                    <a:cubicBezTo>
                      <a:pt x="34" y="7"/>
                      <a:pt x="34" y="8"/>
                      <a:pt x="34" y="7"/>
                    </a:cubicBezTo>
                    <a:cubicBezTo>
                      <a:pt x="34" y="7"/>
                      <a:pt x="35" y="7"/>
                      <a:pt x="35" y="7"/>
                    </a:cubicBezTo>
                    <a:cubicBezTo>
                      <a:pt x="35" y="6"/>
                      <a:pt x="39" y="7"/>
                      <a:pt x="39" y="6"/>
                    </a:cubicBezTo>
                    <a:cubicBezTo>
                      <a:pt x="39" y="5"/>
                      <a:pt x="43" y="5"/>
                      <a:pt x="43" y="4"/>
                    </a:cubicBezTo>
                    <a:cubicBezTo>
                      <a:pt x="43" y="3"/>
                      <a:pt x="46" y="0"/>
                      <a:pt x="47" y="0"/>
                    </a:cubicBezTo>
                    <a:cubicBezTo>
                      <a:pt x="49" y="0"/>
                      <a:pt x="47" y="3"/>
                      <a:pt x="49" y="4"/>
                    </a:cubicBezTo>
                    <a:cubicBezTo>
                      <a:pt x="51" y="4"/>
                      <a:pt x="48" y="8"/>
                      <a:pt x="49" y="9"/>
                    </a:cubicBezTo>
                    <a:cubicBezTo>
                      <a:pt x="50" y="9"/>
                      <a:pt x="50" y="9"/>
                      <a:pt x="51" y="9"/>
                    </a:cubicBezTo>
                    <a:cubicBezTo>
                      <a:pt x="52" y="9"/>
                      <a:pt x="52" y="9"/>
                      <a:pt x="52" y="9"/>
                    </a:cubicBezTo>
                    <a:cubicBezTo>
                      <a:pt x="52" y="8"/>
                      <a:pt x="52" y="8"/>
                      <a:pt x="53" y="8"/>
                    </a:cubicBezTo>
                    <a:cubicBezTo>
                      <a:pt x="53" y="8"/>
                      <a:pt x="53" y="8"/>
                      <a:pt x="53" y="8"/>
                    </a:cubicBezTo>
                    <a:cubicBezTo>
                      <a:pt x="53" y="8"/>
                      <a:pt x="53" y="8"/>
                      <a:pt x="53" y="8"/>
                    </a:cubicBezTo>
                    <a:cubicBezTo>
                      <a:pt x="55" y="7"/>
                      <a:pt x="57" y="5"/>
                      <a:pt x="58" y="5"/>
                    </a:cubicBezTo>
                    <a:cubicBezTo>
                      <a:pt x="59" y="6"/>
                      <a:pt x="59" y="6"/>
                      <a:pt x="60" y="6"/>
                    </a:cubicBezTo>
                    <a:cubicBezTo>
                      <a:pt x="60" y="6"/>
                      <a:pt x="60" y="6"/>
                      <a:pt x="61" y="6"/>
                    </a:cubicBezTo>
                    <a:cubicBezTo>
                      <a:pt x="61" y="6"/>
                      <a:pt x="61" y="6"/>
                      <a:pt x="61" y="6"/>
                    </a:cubicBezTo>
                    <a:cubicBezTo>
                      <a:pt x="61" y="6"/>
                      <a:pt x="61" y="6"/>
                      <a:pt x="62" y="6"/>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68" name="Freeform 708"/>
              <p:cNvSpPr>
                <a:spLocks/>
              </p:cNvSpPr>
              <p:nvPr/>
            </p:nvSpPr>
            <p:spPr bwMode="auto">
              <a:xfrm>
                <a:off x="-2075" y="21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69" name="Freeform 709"/>
              <p:cNvSpPr>
                <a:spLocks/>
              </p:cNvSpPr>
              <p:nvPr/>
            </p:nvSpPr>
            <p:spPr bwMode="auto">
              <a:xfrm>
                <a:off x="-2122" y="2125"/>
                <a:ext cx="43" cy="27"/>
              </a:xfrm>
              <a:custGeom>
                <a:avLst/>
                <a:gdLst>
                  <a:gd name="T0" fmla="*/ 11 w 13"/>
                  <a:gd name="T1" fmla="*/ 4 h 8"/>
                  <a:gd name="T2" fmla="*/ 9 w 13"/>
                  <a:gd name="T3" fmla="*/ 6 h 8"/>
                  <a:gd name="T4" fmla="*/ 5 w 13"/>
                  <a:gd name="T5" fmla="*/ 7 h 8"/>
                  <a:gd name="T6" fmla="*/ 4 w 13"/>
                  <a:gd name="T7" fmla="*/ 7 h 8"/>
                  <a:gd name="T8" fmla="*/ 4 w 13"/>
                  <a:gd name="T9" fmla="*/ 7 h 8"/>
                  <a:gd name="T10" fmla="*/ 3 w 13"/>
                  <a:gd name="T11" fmla="*/ 8 h 8"/>
                  <a:gd name="T12" fmla="*/ 1 w 13"/>
                  <a:gd name="T13" fmla="*/ 8 h 8"/>
                  <a:gd name="T14" fmla="*/ 0 w 13"/>
                  <a:gd name="T15" fmla="*/ 8 h 8"/>
                  <a:gd name="T16" fmla="*/ 1 w 13"/>
                  <a:gd name="T17" fmla="*/ 4 h 8"/>
                  <a:gd name="T18" fmla="*/ 0 w 13"/>
                  <a:gd name="T19" fmla="*/ 4 h 8"/>
                  <a:gd name="T20" fmla="*/ 1 w 13"/>
                  <a:gd name="T21" fmla="*/ 2 h 8"/>
                  <a:gd name="T22" fmla="*/ 5 w 13"/>
                  <a:gd name="T23" fmla="*/ 1 h 8"/>
                  <a:gd name="T24" fmla="*/ 11 w 13"/>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11" y="4"/>
                    </a:moveTo>
                    <a:cubicBezTo>
                      <a:pt x="13" y="6"/>
                      <a:pt x="10" y="5"/>
                      <a:pt x="9" y="6"/>
                    </a:cubicBezTo>
                    <a:cubicBezTo>
                      <a:pt x="8" y="8"/>
                      <a:pt x="5" y="6"/>
                      <a:pt x="5" y="7"/>
                    </a:cubicBezTo>
                    <a:cubicBezTo>
                      <a:pt x="5" y="7"/>
                      <a:pt x="4" y="7"/>
                      <a:pt x="4" y="7"/>
                    </a:cubicBezTo>
                    <a:cubicBezTo>
                      <a:pt x="4" y="7"/>
                      <a:pt x="4" y="7"/>
                      <a:pt x="4" y="7"/>
                    </a:cubicBezTo>
                    <a:cubicBezTo>
                      <a:pt x="3" y="8"/>
                      <a:pt x="3" y="8"/>
                      <a:pt x="3" y="8"/>
                    </a:cubicBezTo>
                    <a:cubicBezTo>
                      <a:pt x="2" y="8"/>
                      <a:pt x="2" y="8"/>
                      <a:pt x="1" y="8"/>
                    </a:cubicBezTo>
                    <a:cubicBezTo>
                      <a:pt x="0" y="8"/>
                      <a:pt x="0" y="8"/>
                      <a:pt x="0" y="8"/>
                    </a:cubicBezTo>
                    <a:cubicBezTo>
                      <a:pt x="0" y="7"/>
                      <a:pt x="1" y="5"/>
                      <a:pt x="1" y="4"/>
                    </a:cubicBezTo>
                    <a:cubicBezTo>
                      <a:pt x="1" y="4"/>
                      <a:pt x="1" y="4"/>
                      <a:pt x="0" y="4"/>
                    </a:cubicBezTo>
                    <a:cubicBezTo>
                      <a:pt x="1" y="2"/>
                      <a:pt x="1" y="2"/>
                      <a:pt x="1" y="2"/>
                    </a:cubicBezTo>
                    <a:cubicBezTo>
                      <a:pt x="2" y="3"/>
                      <a:pt x="4" y="2"/>
                      <a:pt x="5" y="1"/>
                    </a:cubicBezTo>
                    <a:cubicBezTo>
                      <a:pt x="5" y="0"/>
                      <a:pt x="9" y="2"/>
                      <a:pt x="11" y="4"/>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70" name="Freeform 710"/>
              <p:cNvSpPr>
                <a:spLocks/>
              </p:cNvSpPr>
              <p:nvPr/>
            </p:nvSpPr>
            <p:spPr bwMode="auto">
              <a:xfrm>
                <a:off x="-2092" y="2165"/>
                <a:ext cx="17"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71" name="Freeform 711"/>
              <p:cNvSpPr>
                <a:spLocks/>
              </p:cNvSpPr>
              <p:nvPr/>
            </p:nvSpPr>
            <p:spPr bwMode="auto">
              <a:xfrm>
                <a:off x="-2332" y="2055"/>
                <a:ext cx="214" cy="150"/>
              </a:xfrm>
              <a:custGeom>
                <a:avLst/>
                <a:gdLst>
                  <a:gd name="T0" fmla="*/ 65 w 65"/>
                  <a:gd name="T1" fmla="*/ 23 h 45"/>
                  <a:gd name="T2" fmla="*/ 64 w 65"/>
                  <a:gd name="T3" fmla="*/ 25 h 45"/>
                  <a:gd name="T4" fmla="*/ 62 w 65"/>
                  <a:gd name="T5" fmla="*/ 26 h 45"/>
                  <a:gd name="T6" fmla="*/ 59 w 65"/>
                  <a:gd name="T7" fmla="*/ 27 h 45"/>
                  <a:gd name="T8" fmla="*/ 57 w 65"/>
                  <a:gd name="T9" fmla="*/ 29 h 45"/>
                  <a:gd name="T10" fmla="*/ 55 w 65"/>
                  <a:gd name="T11" fmla="*/ 32 h 45"/>
                  <a:gd name="T12" fmla="*/ 51 w 65"/>
                  <a:gd name="T13" fmla="*/ 33 h 45"/>
                  <a:gd name="T14" fmla="*/ 54 w 65"/>
                  <a:gd name="T15" fmla="*/ 36 h 45"/>
                  <a:gd name="T16" fmla="*/ 54 w 65"/>
                  <a:gd name="T17" fmla="*/ 40 h 45"/>
                  <a:gd name="T18" fmla="*/ 53 w 65"/>
                  <a:gd name="T19" fmla="*/ 45 h 45"/>
                  <a:gd name="T20" fmla="*/ 52 w 65"/>
                  <a:gd name="T21" fmla="*/ 45 h 45"/>
                  <a:gd name="T22" fmla="*/ 52 w 65"/>
                  <a:gd name="T23" fmla="*/ 44 h 45"/>
                  <a:gd name="T24" fmla="*/ 51 w 65"/>
                  <a:gd name="T25" fmla="*/ 44 h 45"/>
                  <a:gd name="T26" fmla="*/ 51 w 65"/>
                  <a:gd name="T27" fmla="*/ 44 h 45"/>
                  <a:gd name="T28" fmla="*/ 47 w 65"/>
                  <a:gd name="T29" fmla="*/ 43 h 45"/>
                  <a:gd name="T30" fmla="*/ 47 w 65"/>
                  <a:gd name="T31" fmla="*/ 43 h 45"/>
                  <a:gd name="T32" fmla="*/ 47 w 65"/>
                  <a:gd name="T33" fmla="*/ 40 h 45"/>
                  <a:gd name="T34" fmla="*/ 43 w 65"/>
                  <a:gd name="T35" fmla="*/ 39 h 45"/>
                  <a:gd name="T36" fmla="*/ 38 w 65"/>
                  <a:gd name="T37" fmla="*/ 36 h 45"/>
                  <a:gd name="T38" fmla="*/ 33 w 65"/>
                  <a:gd name="T39" fmla="*/ 33 h 45"/>
                  <a:gd name="T40" fmla="*/ 29 w 65"/>
                  <a:gd name="T41" fmla="*/ 30 h 45"/>
                  <a:gd name="T42" fmla="*/ 27 w 65"/>
                  <a:gd name="T43" fmla="*/ 26 h 45"/>
                  <a:gd name="T44" fmla="*/ 25 w 65"/>
                  <a:gd name="T45" fmla="*/ 23 h 45"/>
                  <a:gd name="T46" fmla="*/ 19 w 65"/>
                  <a:gd name="T47" fmla="*/ 22 h 45"/>
                  <a:gd name="T48" fmla="*/ 17 w 65"/>
                  <a:gd name="T49" fmla="*/ 18 h 45"/>
                  <a:gd name="T50" fmla="*/ 14 w 65"/>
                  <a:gd name="T51" fmla="*/ 17 h 45"/>
                  <a:gd name="T52" fmla="*/ 11 w 65"/>
                  <a:gd name="T53" fmla="*/ 16 h 45"/>
                  <a:gd name="T54" fmla="*/ 9 w 65"/>
                  <a:gd name="T55" fmla="*/ 17 h 45"/>
                  <a:gd name="T56" fmla="*/ 7 w 65"/>
                  <a:gd name="T57" fmla="*/ 18 h 45"/>
                  <a:gd name="T58" fmla="*/ 4 w 65"/>
                  <a:gd name="T59" fmla="*/ 21 h 45"/>
                  <a:gd name="T60" fmla="*/ 3 w 65"/>
                  <a:gd name="T61" fmla="*/ 23 h 45"/>
                  <a:gd name="T62" fmla="*/ 0 w 65"/>
                  <a:gd name="T63" fmla="*/ 22 h 45"/>
                  <a:gd name="T64" fmla="*/ 0 w 65"/>
                  <a:gd name="T65" fmla="*/ 22 h 45"/>
                  <a:gd name="T66" fmla="*/ 0 w 65"/>
                  <a:gd name="T67" fmla="*/ 3 h 45"/>
                  <a:gd name="T68" fmla="*/ 11 w 65"/>
                  <a:gd name="T69" fmla="*/ 0 h 45"/>
                  <a:gd name="T70" fmla="*/ 12 w 65"/>
                  <a:gd name="T71" fmla="*/ 7 h 45"/>
                  <a:gd name="T72" fmla="*/ 14 w 65"/>
                  <a:gd name="T73" fmla="*/ 0 h 45"/>
                  <a:gd name="T74" fmla="*/ 14 w 65"/>
                  <a:gd name="T75" fmla="*/ 6 h 45"/>
                  <a:gd name="T76" fmla="*/ 19 w 65"/>
                  <a:gd name="T77" fmla="*/ 7 h 45"/>
                  <a:gd name="T78" fmla="*/ 21 w 65"/>
                  <a:gd name="T79" fmla="*/ 5 h 45"/>
                  <a:gd name="T80" fmla="*/ 26 w 65"/>
                  <a:gd name="T81" fmla="*/ 11 h 45"/>
                  <a:gd name="T82" fmla="*/ 31 w 65"/>
                  <a:gd name="T83" fmla="*/ 11 h 45"/>
                  <a:gd name="T84" fmla="*/ 40 w 65"/>
                  <a:gd name="T85" fmla="*/ 11 h 45"/>
                  <a:gd name="T86" fmla="*/ 44 w 65"/>
                  <a:gd name="T87" fmla="*/ 14 h 45"/>
                  <a:gd name="T88" fmla="*/ 45 w 65"/>
                  <a:gd name="T89" fmla="*/ 18 h 45"/>
                  <a:gd name="T90" fmla="*/ 47 w 65"/>
                  <a:gd name="T91" fmla="*/ 22 h 45"/>
                  <a:gd name="T92" fmla="*/ 51 w 65"/>
                  <a:gd name="T93" fmla="*/ 23 h 45"/>
                  <a:gd name="T94" fmla="*/ 54 w 65"/>
                  <a:gd name="T95" fmla="*/ 25 h 45"/>
                  <a:gd name="T96" fmla="*/ 57 w 65"/>
                  <a:gd name="T97" fmla="*/ 25 h 45"/>
                  <a:gd name="T98" fmla="*/ 61 w 65"/>
                  <a:gd name="T99" fmla="*/ 21 h 45"/>
                  <a:gd name="T100" fmla="*/ 62 w 65"/>
                  <a:gd name="T101" fmla="*/ 21 h 45"/>
                  <a:gd name="T102" fmla="*/ 64 w 65"/>
                  <a:gd name="T103" fmla="*/ 21 h 45"/>
                  <a:gd name="T104" fmla="*/ 64 w 65"/>
                  <a:gd name="T105" fmla="*/ 21 h 45"/>
                  <a:gd name="T106" fmla="*/ 64 w 65"/>
                  <a:gd name="T107" fmla="*/ 21 h 45"/>
                  <a:gd name="T108" fmla="*/ 64 w 65"/>
                  <a:gd name="T109" fmla="*/ 22 h 45"/>
                  <a:gd name="T110" fmla="*/ 65 w 65"/>
                  <a:gd name="T111" fmla="*/ 22 h 45"/>
                  <a:gd name="T112" fmla="*/ 65 w 65"/>
                  <a:gd name="T113" fmla="*/ 22 h 45"/>
                  <a:gd name="T114" fmla="*/ 65 w 65"/>
                  <a:gd name="T115" fmla="*/ 23 h 45"/>
                  <a:gd name="T116" fmla="*/ 65 w 65"/>
                  <a:gd name="T117"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 h="45">
                    <a:moveTo>
                      <a:pt x="65" y="23"/>
                    </a:moveTo>
                    <a:cubicBezTo>
                      <a:pt x="64" y="25"/>
                      <a:pt x="64" y="25"/>
                      <a:pt x="64" y="25"/>
                    </a:cubicBezTo>
                    <a:cubicBezTo>
                      <a:pt x="64" y="25"/>
                      <a:pt x="63" y="25"/>
                      <a:pt x="62" y="26"/>
                    </a:cubicBezTo>
                    <a:cubicBezTo>
                      <a:pt x="61" y="27"/>
                      <a:pt x="59" y="26"/>
                      <a:pt x="59" y="27"/>
                    </a:cubicBezTo>
                    <a:cubicBezTo>
                      <a:pt x="58" y="28"/>
                      <a:pt x="58" y="29"/>
                      <a:pt x="57" y="29"/>
                    </a:cubicBezTo>
                    <a:cubicBezTo>
                      <a:pt x="56" y="29"/>
                      <a:pt x="56" y="31"/>
                      <a:pt x="55" y="32"/>
                    </a:cubicBezTo>
                    <a:cubicBezTo>
                      <a:pt x="54" y="32"/>
                      <a:pt x="51" y="32"/>
                      <a:pt x="51" y="33"/>
                    </a:cubicBezTo>
                    <a:cubicBezTo>
                      <a:pt x="51" y="34"/>
                      <a:pt x="54" y="35"/>
                      <a:pt x="54" y="36"/>
                    </a:cubicBezTo>
                    <a:cubicBezTo>
                      <a:pt x="54" y="38"/>
                      <a:pt x="56" y="39"/>
                      <a:pt x="54" y="40"/>
                    </a:cubicBezTo>
                    <a:cubicBezTo>
                      <a:pt x="53" y="41"/>
                      <a:pt x="53" y="42"/>
                      <a:pt x="53" y="45"/>
                    </a:cubicBezTo>
                    <a:cubicBezTo>
                      <a:pt x="52" y="45"/>
                      <a:pt x="52" y="45"/>
                      <a:pt x="52" y="45"/>
                    </a:cubicBezTo>
                    <a:cubicBezTo>
                      <a:pt x="52" y="45"/>
                      <a:pt x="52" y="44"/>
                      <a:pt x="52" y="44"/>
                    </a:cubicBezTo>
                    <a:cubicBezTo>
                      <a:pt x="52" y="44"/>
                      <a:pt x="52" y="44"/>
                      <a:pt x="51" y="44"/>
                    </a:cubicBezTo>
                    <a:cubicBezTo>
                      <a:pt x="51" y="44"/>
                      <a:pt x="51" y="44"/>
                      <a:pt x="51" y="44"/>
                    </a:cubicBezTo>
                    <a:cubicBezTo>
                      <a:pt x="50" y="44"/>
                      <a:pt x="49" y="42"/>
                      <a:pt x="47" y="43"/>
                    </a:cubicBezTo>
                    <a:cubicBezTo>
                      <a:pt x="47" y="43"/>
                      <a:pt x="47" y="43"/>
                      <a:pt x="47" y="43"/>
                    </a:cubicBezTo>
                    <a:cubicBezTo>
                      <a:pt x="47" y="40"/>
                      <a:pt x="47" y="40"/>
                      <a:pt x="47" y="40"/>
                    </a:cubicBezTo>
                    <a:cubicBezTo>
                      <a:pt x="47" y="40"/>
                      <a:pt x="44" y="39"/>
                      <a:pt x="43" y="39"/>
                    </a:cubicBezTo>
                    <a:cubicBezTo>
                      <a:pt x="42" y="39"/>
                      <a:pt x="40" y="36"/>
                      <a:pt x="38" y="36"/>
                    </a:cubicBezTo>
                    <a:cubicBezTo>
                      <a:pt x="36" y="35"/>
                      <a:pt x="34" y="34"/>
                      <a:pt x="33" y="33"/>
                    </a:cubicBezTo>
                    <a:cubicBezTo>
                      <a:pt x="32" y="32"/>
                      <a:pt x="29" y="30"/>
                      <a:pt x="29" y="30"/>
                    </a:cubicBezTo>
                    <a:cubicBezTo>
                      <a:pt x="28" y="29"/>
                      <a:pt x="28" y="27"/>
                      <a:pt x="27" y="26"/>
                    </a:cubicBezTo>
                    <a:cubicBezTo>
                      <a:pt x="26" y="25"/>
                      <a:pt x="26" y="23"/>
                      <a:pt x="25" y="23"/>
                    </a:cubicBezTo>
                    <a:cubicBezTo>
                      <a:pt x="24" y="23"/>
                      <a:pt x="19" y="23"/>
                      <a:pt x="19" y="22"/>
                    </a:cubicBezTo>
                    <a:cubicBezTo>
                      <a:pt x="19" y="22"/>
                      <a:pt x="18" y="18"/>
                      <a:pt x="17" y="18"/>
                    </a:cubicBezTo>
                    <a:cubicBezTo>
                      <a:pt x="16" y="17"/>
                      <a:pt x="14" y="17"/>
                      <a:pt x="14" y="17"/>
                    </a:cubicBezTo>
                    <a:cubicBezTo>
                      <a:pt x="13" y="16"/>
                      <a:pt x="11" y="15"/>
                      <a:pt x="11" y="16"/>
                    </a:cubicBezTo>
                    <a:cubicBezTo>
                      <a:pt x="10" y="16"/>
                      <a:pt x="9" y="17"/>
                      <a:pt x="9" y="17"/>
                    </a:cubicBezTo>
                    <a:cubicBezTo>
                      <a:pt x="8" y="17"/>
                      <a:pt x="9" y="19"/>
                      <a:pt x="7" y="18"/>
                    </a:cubicBezTo>
                    <a:cubicBezTo>
                      <a:pt x="6" y="18"/>
                      <a:pt x="4" y="20"/>
                      <a:pt x="4" y="21"/>
                    </a:cubicBezTo>
                    <a:cubicBezTo>
                      <a:pt x="4" y="22"/>
                      <a:pt x="4" y="23"/>
                      <a:pt x="3" y="23"/>
                    </a:cubicBezTo>
                    <a:cubicBezTo>
                      <a:pt x="2" y="23"/>
                      <a:pt x="1" y="23"/>
                      <a:pt x="0" y="22"/>
                    </a:cubicBezTo>
                    <a:cubicBezTo>
                      <a:pt x="0" y="22"/>
                      <a:pt x="0" y="22"/>
                      <a:pt x="0" y="22"/>
                    </a:cubicBezTo>
                    <a:cubicBezTo>
                      <a:pt x="0" y="3"/>
                      <a:pt x="0" y="3"/>
                      <a:pt x="0" y="3"/>
                    </a:cubicBezTo>
                    <a:cubicBezTo>
                      <a:pt x="11" y="0"/>
                      <a:pt x="11" y="0"/>
                      <a:pt x="11" y="0"/>
                    </a:cubicBezTo>
                    <a:cubicBezTo>
                      <a:pt x="10" y="2"/>
                      <a:pt x="11" y="7"/>
                      <a:pt x="12" y="7"/>
                    </a:cubicBezTo>
                    <a:cubicBezTo>
                      <a:pt x="13" y="6"/>
                      <a:pt x="12" y="0"/>
                      <a:pt x="14" y="0"/>
                    </a:cubicBezTo>
                    <a:cubicBezTo>
                      <a:pt x="15" y="0"/>
                      <a:pt x="15" y="4"/>
                      <a:pt x="14" y="6"/>
                    </a:cubicBezTo>
                    <a:cubicBezTo>
                      <a:pt x="13" y="9"/>
                      <a:pt x="16" y="10"/>
                      <a:pt x="19" y="7"/>
                    </a:cubicBezTo>
                    <a:cubicBezTo>
                      <a:pt x="20" y="7"/>
                      <a:pt x="20" y="6"/>
                      <a:pt x="21" y="5"/>
                    </a:cubicBezTo>
                    <a:cubicBezTo>
                      <a:pt x="22" y="7"/>
                      <a:pt x="25" y="10"/>
                      <a:pt x="26" y="11"/>
                    </a:cubicBezTo>
                    <a:cubicBezTo>
                      <a:pt x="26" y="12"/>
                      <a:pt x="31" y="10"/>
                      <a:pt x="31" y="11"/>
                    </a:cubicBezTo>
                    <a:cubicBezTo>
                      <a:pt x="32" y="11"/>
                      <a:pt x="39" y="11"/>
                      <a:pt x="40" y="11"/>
                    </a:cubicBezTo>
                    <a:cubicBezTo>
                      <a:pt x="41" y="11"/>
                      <a:pt x="42" y="13"/>
                      <a:pt x="44" y="14"/>
                    </a:cubicBezTo>
                    <a:cubicBezTo>
                      <a:pt x="45" y="14"/>
                      <a:pt x="44" y="16"/>
                      <a:pt x="45" y="18"/>
                    </a:cubicBezTo>
                    <a:cubicBezTo>
                      <a:pt x="45" y="19"/>
                      <a:pt x="47" y="21"/>
                      <a:pt x="47" y="22"/>
                    </a:cubicBezTo>
                    <a:cubicBezTo>
                      <a:pt x="47" y="24"/>
                      <a:pt x="49" y="23"/>
                      <a:pt x="51" y="23"/>
                    </a:cubicBezTo>
                    <a:cubicBezTo>
                      <a:pt x="52" y="24"/>
                      <a:pt x="54" y="24"/>
                      <a:pt x="54" y="25"/>
                    </a:cubicBezTo>
                    <a:cubicBezTo>
                      <a:pt x="55" y="27"/>
                      <a:pt x="56" y="26"/>
                      <a:pt x="57" y="25"/>
                    </a:cubicBezTo>
                    <a:cubicBezTo>
                      <a:pt x="57" y="24"/>
                      <a:pt x="58" y="22"/>
                      <a:pt x="61" y="21"/>
                    </a:cubicBezTo>
                    <a:cubicBezTo>
                      <a:pt x="61" y="21"/>
                      <a:pt x="62" y="21"/>
                      <a:pt x="62" y="21"/>
                    </a:cubicBezTo>
                    <a:cubicBezTo>
                      <a:pt x="63" y="21"/>
                      <a:pt x="63" y="21"/>
                      <a:pt x="64" y="21"/>
                    </a:cubicBezTo>
                    <a:cubicBezTo>
                      <a:pt x="64" y="21"/>
                      <a:pt x="64" y="21"/>
                      <a:pt x="64" y="21"/>
                    </a:cubicBezTo>
                    <a:cubicBezTo>
                      <a:pt x="64" y="21"/>
                      <a:pt x="64" y="21"/>
                      <a:pt x="64" y="21"/>
                    </a:cubicBezTo>
                    <a:cubicBezTo>
                      <a:pt x="64" y="21"/>
                      <a:pt x="64" y="22"/>
                      <a:pt x="64" y="22"/>
                    </a:cubicBezTo>
                    <a:cubicBezTo>
                      <a:pt x="65" y="22"/>
                      <a:pt x="65" y="22"/>
                      <a:pt x="65" y="22"/>
                    </a:cubicBezTo>
                    <a:cubicBezTo>
                      <a:pt x="65" y="22"/>
                      <a:pt x="65" y="22"/>
                      <a:pt x="65" y="22"/>
                    </a:cubicBezTo>
                    <a:cubicBezTo>
                      <a:pt x="65" y="22"/>
                      <a:pt x="65" y="22"/>
                      <a:pt x="65" y="23"/>
                    </a:cubicBezTo>
                    <a:cubicBezTo>
                      <a:pt x="65" y="23"/>
                      <a:pt x="65" y="23"/>
                      <a:pt x="65" y="2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72" name="Freeform 712"/>
              <p:cNvSpPr>
                <a:spLocks/>
              </p:cNvSpPr>
              <p:nvPr/>
            </p:nvSpPr>
            <p:spPr bwMode="auto">
              <a:xfrm>
                <a:off x="-2122" y="2125"/>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73" name="Freeform 713"/>
              <p:cNvSpPr>
                <a:spLocks/>
              </p:cNvSpPr>
              <p:nvPr/>
            </p:nvSpPr>
            <p:spPr bwMode="auto">
              <a:xfrm>
                <a:off x="-2122" y="2152"/>
                <a:ext cx="4"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74" name="Freeform 714"/>
              <p:cNvSpPr>
                <a:spLocks/>
              </p:cNvSpPr>
              <p:nvPr/>
            </p:nvSpPr>
            <p:spPr bwMode="auto">
              <a:xfrm>
                <a:off x="-2122" y="2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75" name="Freeform 715"/>
              <p:cNvSpPr>
                <a:spLocks/>
              </p:cNvSpPr>
              <p:nvPr/>
            </p:nvSpPr>
            <p:spPr bwMode="auto">
              <a:xfrm>
                <a:off x="-2125" y="2152"/>
                <a:ext cx="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76" name="Freeform 716"/>
              <p:cNvSpPr>
                <a:spLocks/>
              </p:cNvSpPr>
              <p:nvPr/>
            </p:nvSpPr>
            <p:spPr bwMode="auto">
              <a:xfrm>
                <a:off x="-2128" y="2125"/>
                <a:ext cx="6"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77" name="Freeform 717"/>
              <p:cNvSpPr>
                <a:spLocks/>
              </p:cNvSpPr>
              <p:nvPr/>
            </p:nvSpPr>
            <p:spPr bwMode="auto">
              <a:xfrm>
                <a:off x="-2158" y="2205"/>
                <a:ext cx="4" cy="3"/>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1" y="0"/>
                      <a:pt x="1" y="1"/>
                      <a:pt x="1" y="0"/>
                    </a:cubicBezTo>
                    <a:cubicBezTo>
                      <a:pt x="1" y="1"/>
                      <a:pt x="1"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78" name="Freeform 718"/>
              <p:cNvSpPr>
                <a:spLocks/>
              </p:cNvSpPr>
              <p:nvPr/>
            </p:nvSpPr>
            <p:spPr bwMode="auto">
              <a:xfrm>
                <a:off x="-2158" y="220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79" name="Freeform 719"/>
              <p:cNvSpPr>
                <a:spLocks/>
              </p:cNvSpPr>
              <p:nvPr/>
            </p:nvSpPr>
            <p:spPr bwMode="auto">
              <a:xfrm>
                <a:off x="-2161" y="2205"/>
                <a:ext cx="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80" name="Freeform 720"/>
              <p:cNvSpPr>
                <a:spLocks/>
              </p:cNvSpPr>
              <p:nvPr/>
            </p:nvSpPr>
            <p:spPr bwMode="auto">
              <a:xfrm>
                <a:off x="-2164" y="2202"/>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81" name="Freeform 721"/>
              <p:cNvSpPr>
                <a:spLocks/>
              </p:cNvSpPr>
              <p:nvPr/>
            </p:nvSpPr>
            <p:spPr bwMode="auto">
              <a:xfrm>
                <a:off x="-2382" y="2105"/>
                <a:ext cx="204" cy="133"/>
              </a:xfrm>
              <a:custGeom>
                <a:avLst/>
                <a:gdLst>
                  <a:gd name="T0" fmla="*/ 62 w 62"/>
                  <a:gd name="T1" fmla="*/ 25 h 40"/>
                  <a:gd name="T2" fmla="*/ 62 w 62"/>
                  <a:gd name="T3" fmla="*/ 28 h 40"/>
                  <a:gd name="T4" fmla="*/ 60 w 62"/>
                  <a:gd name="T5" fmla="*/ 28 h 40"/>
                  <a:gd name="T6" fmla="*/ 60 w 62"/>
                  <a:gd name="T7" fmla="*/ 28 h 40"/>
                  <a:gd name="T8" fmla="*/ 60 w 62"/>
                  <a:gd name="T9" fmla="*/ 27 h 40"/>
                  <a:gd name="T10" fmla="*/ 59 w 62"/>
                  <a:gd name="T11" fmla="*/ 27 h 40"/>
                  <a:gd name="T12" fmla="*/ 59 w 62"/>
                  <a:gd name="T13" fmla="*/ 27 h 40"/>
                  <a:gd name="T14" fmla="*/ 55 w 62"/>
                  <a:gd name="T15" fmla="*/ 29 h 40"/>
                  <a:gd name="T16" fmla="*/ 53 w 62"/>
                  <a:gd name="T17" fmla="*/ 34 h 40"/>
                  <a:gd name="T18" fmla="*/ 46 w 62"/>
                  <a:gd name="T19" fmla="*/ 37 h 40"/>
                  <a:gd name="T20" fmla="*/ 43 w 62"/>
                  <a:gd name="T21" fmla="*/ 38 h 40"/>
                  <a:gd name="T22" fmla="*/ 40 w 62"/>
                  <a:gd name="T23" fmla="*/ 38 h 40"/>
                  <a:gd name="T24" fmla="*/ 39 w 62"/>
                  <a:gd name="T25" fmla="*/ 38 h 40"/>
                  <a:gd name="T26" fmla="*/ 39 w 62"/>
                  <a:gd name="T27" fmla="*/ 38 h 40"/>
                  <a:gd name="T28" fmla="*/ 39 w 62"/>
                  <a:gd name="T29" fmla="*/ 38 h 40"/>
                  <a:gd name="T30" fmla="*/ 38 w 62"/>
                  <a:gd name="T31" fmla="*/ 32 h 40"/>
                  <a:gd name="T32" fmla="*/ 35 w 62"/>
                  <a:gd name="T33" fmla="*/ 32 h 40"/>
                  <a:gd name="T34" fmla="*/ 32 w 62"/>
                  <a:gd name="T35" fmla="*/ 29 h 40"/>
                  <a:gd name="T36" fmla="*/ 30 w 62"/>
                  <a:gd name="T37" fmla="*/ 28 h 40"/>
                  <a:gd name="T38" fmla="*/ 26 w 62"/>
                  <a:gd name="T39" fmla="*/ 27 h 40"/>
                  <a:gd name="T40" fmla="*/ 24 w 62"/>
                  <a:gd name="T41" fmla="*/ 26 h 40"/>
                  <a:gd name="T42" fmla="*/ 21 w 62"/>
                  <a:gd name="T43" fmla="*/ 24 h 40"/>
                  <a:gd name="T44" fmla="*/ 16 w 62"/>
                  <a:gd name="T45" fmla="*/ 24 h 40"/>
                  <a:gd name="T46" fmla="*/ 13 w 62"/>
                  <a:gd name="T47" fmla="*/ 25 h 40"/>
                  <a:gd name="T48" fmla="*/ 9 w 62"/>
                  <a:gd name="T49" fmla="*/ 27 h 40"/>
                  <a:gd name="T50" fmla="*/ 5 w 62"/>
                  <a:gd name="T51" fmla="*/ 28 h 40"/>
                  <a:gd name="T52" fmla="*/ 5 w 62"/>
                  <a:gd name="T53" fmla="*/ 22 h 40"/>
                  <a:gd name="T54" fmla="*/ 4 w 62"/>
                  <a:gd name="T55" fmla="*/ 19 h 40"/>
                  <a:gd name="T56" fmla="*/ 2 w 62"/>
                  <a:gd name="T57" fmla="*/ 18 h 40"/>
                  <a:gd name="T58" fmla="*/ 2 w 62"/>
                  <a:gd name="T59" fmla="*/ 15 h 40"/>
                  <a:gd name="T60" fmla="*/ 1 w 62"/>
                  <a:gd name="T61" fmla="*/ 11 h 40"/>
                  <a:gd name="T62" fmla="*/ 1 w 62"/>
                  <a:gd name="T63" fmla="*/ 10 h 40"/>
                  <a:gd name="T64" fmla="*/ 5 w 62"/>
                  <a:gd name="T65" fmla="*/ 11 h 40"/>
                  <a:gd name="T66" fmla="*/ 9 w 62"/>
                  <a:gd name="T67" fmla="*/ 10 h 40"/>
                  <a:gd name="T68" fmla="*/ 7 w 62"/>
                  <a:gd name="T69" fmla="*/ 8 h 40"/>
                  <a:gd name="T70" fmla="*/ 4 w 62"/>
                  <a:gd name="T71" fmla="*/ 4 h 40"/>
                  <a:gd name="T72" fmla="*/ 2 w 62"/>
                  <a:gd name="T73" fmla="*/ 5 h 40"/>
                  <a:gd name="T74" fmla="*/ 6 w 62"/>
                  <a:gd name="T75" fmla="*/ 2 h 40"/>
                  <a:gd name="T76" fmla="*/ 11 w 62"/>
                  <a:gd name="T77" fmla="*/ 6 h 40"/>
                  <a:gd name="T78" fmla="*/ 12 w 62"/>
                  <a:gd name="T79" fmla="*/ 7 h 40"/>
                  <a:gd name="T80" fmla="*/ 15 w 62"/>
                  <a:gd name="T81" fmla="*/ 7 h 40"/>
                  <a:gd name="T82" fmla="*/ 18 w 62"/>
                  <a:gd name="T83" fmla="*/ 8 h 40"/>
                  <a:gd name="T84" fmla="*/ 19 w 62"/>
                  <a:gd name="T85" fmla="*/ 6 h 40"/>
                  <a:gd name="T86" fmla="*/ 22 w 62"/>
                  <a:gd name="T87" fmla="*/ 3 h 40"/>
                  <a:gd name="T88" fmla="*/ 24 w 62"/>
                  <a:gd name="T89" fmla="*/ 2 h 40"/>
                  <a:gd name="T90" fmla="*/ 26 w 62"/>
                  <a:gd name="T91" fmla="*/ 1 h 40"/>
                  <a:gd name="T92" fmla="*/ 29 w 62"/>
                  <a:gd name="T93" fmla="*/ 2 h 40"/>
                  <a:gd name="T94" fmla="*/ 32 w 62"/>
                  <a:gd name="T95" fmla="*/ 3 h 40"/>
                  <a:gd name="T96" fmla="*/ 34 w 62"/>
                  <a:gd name="T97" fmla="*/ 7 h 40"/>
                  <a:gd name="T98" fmla="*/ 40 w 62"/>
                  <a:gd name="T99" fmla="*/ 8 h 40"/>
                  <a:gd name="T100" fmla="*/ 42 w 62"/>
                  <a:gd name="T101" fmla="*/ 11 h 40"/>
                  <a:gd name="T102" fmla="*/ 44 w 62"/>
                  <a:gd name="T103" fmla="*/ 15 h 40"/>
                  <a:gd name="T104" fmla="*/ 48 w 62"/>
                  <a:gd name="T105" fmla="*/ 18 h 40"/>
                  <a:gd name="T106" fmla="*/ 53 w 62"/>
                  <a:gd name="T107" fmla="*/ 21 h 40"/>
                  <a:gd name="T108" fmla="*/ 58 w 62"/>
                  <a:gd name="T109" fmla="*/ 24 h 40"/>
                  <a:gd name="T110" fmla="*/ 62 w 62"/>
                  <a:gd name="T111"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 h="40">
                    <a:moveTo>
                      <a:pt x="62" y="25"/>
                    </a:moveTo>
                    <a:cubicBezTo>
                      <a:pt x="62" y="28"/>
                      <a:pt x="62" y="28"/>
                      <a:pt x="62" y="28"/>
                    </a:cubicBezTo>
                    <a:cubicBezTo>
                      <a:pt x="61" y="28"/>
                      <a:pt x="61" y="28"/>
                      <a:pt x="60" y="28"/>
                    </a:cubicBezTo>
                    <a:cubicBezTo>
                      <a:pt x="60" y="28"/>
                      <a:pt x="60" y="28"/>
                      <a:pt x="60" y="28"/>
                    </a:cubicBezTo>
                    <a:cubicBezTo>
                      <a:pt x="60" y="28"/>
                      <a:pt x="60" y="28"/>
                      <a:pt x="60" y="27"/>
                    </a:cubicBezTo>
                    <a:cubicBezTo>
                      <a:pt x="59" y="27"/>
                      <a:pt x="59" y="27"/>
                      <a:pt x="59" y="27"/>
                    </a:cubicBezTo>
                    <a:cubicBezTo>
                      <a:pt x="59" y="27"/>
                      <a:pt x="59" y="27"/>
                      <a:pt x="59" y="27"/>
                    </a:cubicBezTo>
                    <a:cubicBezTo>
                      <a:pt x="57" y="27"/>
                      <a:pt x="57" y="30"/>
                      <a:pt x="55" y="29"/>
                    </a:cubicBezTo>
                    <a:cubicBezTo>
                      <a:pt x="54" y="29"/>
                      <a:pt x="53" y="32"/>
                      <a:pt x="53" y="34"/>
                    </a:cubicBezTo>
                    <a:cubicBezTo>
                      <a:pt x="52" y="35"/>
                      <a:pt x="46" y="35"/>
                      <a:pt x="46" y="37"/>
                    </a:cubicBezTo>
                    <a:cubicBezTo>
                      <a:pt x="47" y="39"/>
                      <a:pt x="43" y="40"/>
                      <a:pt x="43" y="38"/>
                    </a:cubicBezTo>
                    <a:cubicBezTo>
                      <a:pt x="42" y="37"/>
                      <a:pt x="40" y="38"/>
                      <a:pt x="40" y="38"/>
                    </a:cubicBezTo>
                    <a:cubicBezTo>
                      <a:pt x="39" y="38"/>
                      <a:pt x="39" y="38"/>
                      <a:pt x="39" y="38"/>
                    </a:cubicBezTo>
                    <a:cubicBezTo>
                      <a:pt x="39" y="38"/>
                      <a:pt x="39" y="38"/>
                      <a:pt x="39" y="38"/>
                    </a:cubicBezTo>
                    <a:cubicBezTo>
                      <a:pt x="39" y="38"/>
                      <a:pt x="39" y="38"/>
                      <a:pt x="39" y="38"/>
                    </a:cubicBezTo>
                    <a:cubicBezTo>
                      <a:pt x="38" y="36"/>
                      <a:pt x="38" y="33"/>
                      <a:pt x="38" y="32"/>
                    </a:cubicBezTo>
                    <a:cubicBezTo>
                      <a:pt x="38" y="32"/>
                      <a:pt x="36" y="32"/>
                      <a:pt x="35" y="32"/>
                    </a:cubicBezTo>
                    <a:cubicBezTo>
                      <a:pt x="34" y="32"/>
                      <a:pt x="33" y="29"/>
                      <a:pt x="32" y="29"/>
                    </a:cubicBezTo>
                    <a:cubicBezTo>
                      <a:pt x="31" y="29"/>
                      <a:pt x="30" y="29"/>
                      <a:pt x="30" y="28"/>
                    </a:cubicBezTo>
                    <a:cubicBezTo>
                      <a:pt x="30" y="27"/>
                      <a:pt x="27" y="27"/>
                      <a:pt x="26" y="27"/>
                    </a:cubicBezTo>
                    <a:cubicBezTo>
                      <a:pt x="25" y="27"/>
                      <a:pt x="25" y="26"/>
                      <a:pt x="24" y="26"/>
                    </a:cubicBezTo>
                    <a:cubicBezTo>
                      <a:pt x="24" y="26"/>
                      <a:pt x="21" y="25"/>
                      <a:pt x="21" y="24"/>
                    </a:cubicBezTo>
                    <a:cubicBezTo>
                      <a:pt x="20" y="23"/>
                      <a:pt x="16" y="23"/>
                      <a:pt x="16" y="24"/>
                    </a:cubicBezTo>
                    <a:cubicBezTo>
                      <a:pt x="15" y="25"/>
                      <a:pt x="14" y="25"/>
                      <a:pt x="13" y="25"/>
                    </a:cubicBezTo>
                    <a:cubicBezTo>
                      <a:pt x="12" y="25"/>
                      <a:pt x="9" y="26"/>
                      <a:pt x="9" y="27"/>
                    </a:cubicBezTo>
                    <a:cubicBezTo>
                      <a:pt x="8" y="28"/>
                      <a:pt x="7" y="28"/>
                      <a:pt x="5" y="28"/>
                    </a:cubicBezTo>
                    <a:cubicBezTo>
                      <a:pt x="5" y="26"/>
                      <a:pt x="5" y="23"/>
                      <a:pt x="5" y="22"/>
                    </a:cubicBezTo>
                    <a:cubicBezTo>
                      <a:pt x="6" y="20"/>
                      <a:pt x="5" y="20"/>
                      <a:pt x="4" y="19"/>
                    </a:cubicBezTo>
                    <a:cubicBezTo>
                      <a:pt x="4" y="17"/>
                      <a:pt x="0" y="19"/>
                      <a:pt x="2" y="18"/>
                    </a:cubicBezTo>
                    <a:cubicBezTo>
                      <a:pt x="3" y="16"/>
                      <a:pt x="4" y="15"/>
                      <a:pt x="2" y="15"/>
                    </a:cubicBezTo>
                    <a:cubicBezTo>
                      <a:pt x="0" y="15"/>
                      <a:pt x="0" y="13"/>
                      <a:pt x="1" y="11"/>
                    </a:cubicBezTo>
                    <a:cubicBezTo>
                      <a:pt x="1" y="11"/>
                      <a:pt x="1" y="10"/>
                      <a:pt x="1" y="10"/>
                    </a:cubicBezTo>
                    <a:cubicBezTo>
                      <a:pt x="2" y="10"/>
                      <a:pt x="4" y="11"/>
                      <a:pt x="5" y="11"/>
                    </a:cubicBezTo>
                    <a:cubicBezTo>
                      <a:pt x="6" y="12"/>
                      <a:pt x="8" y="10"/>
                      <a:pt x="9" y="10"/>
                    </a:cubicBezTo>
                    <a:cubicBezTo>
                      <a:pt x="11" y="10"/>
                      <a:pt x="9" y="8"/>
                      <a:pt x="7" y="8"/>
                    </a:cubicBezTo>
                    <a:cubicBezTo>
                      <a:pt x="5" y="8"/>
                      <a:pt x="7" y="4"/>
                      <a:pt x="4" y="4"/>
                    </a:cubicBezTo>
                    <a:cubicBezTo>
                      <a:pt x="3" y="4"/>
                      <a:pt x="2" y="4"/>
                      <a:pt x="2" y="5"/>
                    </a:cubicBezTo>
                    <a:cubicBezTo>
                      <a:pt x="1" y="2"/>
                      <a:pt x="5" y="2"/>
                      <a:pt x="6" y="2"/>
                    </a:cubicBezTo>
                    <a:cubicBezTo>
                      <a:pt x="8" y="2"/>
                      <a:pt x="10" y="4"/>
                      <a:pt x="11" y="6"/>
                    </a:cubicBezTo>
                    <a:cubicBezTo>
                      <a:pt x="12" y="7"/>
                      <a:pt x="12" y="7"/>
                      <a:pt x="12" y="7"/>
                    </a:cubicBezTo>
                    <a:cubicBezTo>
                      <a:pt x="13" y="8"/>
                      <a:pt x="14" y="7"/>
                      <a:pt x="15" y="7"/>
                    </a:cubicBezTo>
                    <a:cubicBezTo>
                      <a:pt x="16" y="8"/>
                      <a:pt x="17" y="8"/>
                      <a:pt x="18" y="8"/>
                    </a:cubicBezTo>
                    <a:cubicBezTo>
                      <a:pt x="19" y="8"/>
                      <a:pt x="19" y="7"/>
                      <a:pt x="19" y="6"/>
                    </a:cubicBezTo>
                    <a:cubicBezTo>
                      <a:pt x="19" y="5"/>
                      <a:pt x="21" y="3"/>
                      <a:pt x="22" y="3"/>
                    </a:cubicBezTo>
                    <a:cubicBezTo>
                      <a:pt x="24" y="4"/>
                      <a:pt x="23" y="2"/>
                      <a:pt x="24" y="2"/>
                    </a:cubicBezTo>
                    <a:cubicBezTo>
                      <a:pt x="24" y="2"/>
                      <a:pt x="25" y="1"/>
                      <a:pt x="26" y="1"/>
                    </a:cubicBezTo>
                    <a:cubicBezTo>
                      <a:pt x="26" y="0"/>
                      <a:pt x="28" y="1"/>
                      <a:pt x="29" y="2"/>
                    </a:cubicBezTo>
                    <a:cubicBezTo>
                      <a:pt x="29" y="2"/>
                      <a:pt x="31" y="2"/>
                      <a:pt x="32" y="3"/>
                    </a:cubicBezTo>
                    <a:cubicBezTo>
                      <a:pt x="33" y="3"/>
                      <a:pt x="34" y="7"/>
                      <a:pt x="34" y="7"/>
                    </a:cubicBezTo>
                    <a:cubicBezTo>
                      <a:pt x="34" y="8"/>
                      <a:pt x="39" y="8"/>
                      <a:pt x="40" y="8"/>
                    </a:cubicBezTo>
                    <a:cubicBezTo>
                      <a:pt x="41" y="8"/>
                      <a:pt x="41" y="10"/>
                      <a:pt x="42" y="11"/>
                    </a:cubicBezTo>
                    <a:cubicBezTo>
                      <a:pt x="43" y="12"/>
                      <a:pt x="43" y="14"/>
                      <a:pt x="44" y="15"/>
                    </a:cubicBezTo>
                    <a:cubicBezTo>
                      <a:pt x="44" y="15"/>
                      <a:pt x="47" y="17"/>
                      <a:pt x="48" y="18"/>
                    </a:cubicBezTo>
                    <a:cubicBezTo>
                      <a:pt x="49" y="19"/>
                      <a:pt x="51" y="20"/>
                      <a:pt x="53" y="21"/>
                    </a:cubicBezTo>
                    <a:cubicBezTo>
                      <a:pt x="55" y="21"/>
                      <a:pt x="57" y="24"/>
                      <a:pt x="58" y="24"/>
                    </a:cubicBezTo>
                    <a:cubicBezTo>
                      <a:pt x="59" y="24"/>
                      <a:pt x="62" y="25"/>
                      <a:pt x="62" y="25"/>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82" name="Freeform 722"/>
              <p:cNvSpPr>
                <a:spLocks/>
              </p:cNvSpPr>
              <p:nvPr/>
            </p:nvSpPr>
            <p:spPr bwMode="auto">
              <a:xfrm>
                <a:off x="-2253" y="22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83" name="Freeform 723"/>
              <p:cNvSpPr>
                <a:spLocks/>
              </p:cNvSpPr>
              <p:nvPr/>
            </p:nvSpPr>
            <p:spPr bwMode="auto">
              <a:xfrm>
                <a:off x="-2253" y="22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84" name="Freeform 724"/>
              <p:cNvSpPr>
                <a:spLocks/>
              </p:cNvSpPr>
              <p:nvPr/>
            </p:nvSpPr>
            <p:spPr bwMode="auto">
              <a:xfrm>
                <a:off x="-2257" y="22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85" name="Freeform 725"/>
              <p:cNvSpPr>
                <a:spLocks/>
              </p:cNvSpPr>
              <p:nvPr/>
            </p:nvSpPr>
            <p:spPr bwMode="auto">
              <a:xfrm>
                <a:off x="-2257" y="22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86" name="Freeform 726"/>
              <p:cNvSpPr>
                <a:spLocks/>
              </p:cNvSpPr>
              <p:nvPr/>
            </p:nvSpPr>
            <p:spPr bwMode="auto">
              <a:xfrm>
                <a:off x="-2263" y="2325"/>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87" name="Freeform 727"/>
              <p:cNvSpPr>
                <a:spLocks/>
              </p:cNvSpPr>
              <p:nvPr/>
            </p:nvSpPr>
            <p:spPr bwMode="auto">
              <a:xfrm>
                <a:off x="-2263" y="2322"/>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88" name="Freeform 728"/>
              <p:cNvSpPr>
                <a:spLocks/>
              </p:cNvSpPr>
              <p:nvPr/>
            </p:nvSpPr>
            <p:spPr bwMode="auto">
              <a:xfrm>
                <a:off x="-2263" y="23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89" name="Freeform 729"/>
              <p:cNvSpPr>
                <a:spLocks/>
              </p:cNvSpPr>
              <p:nvPr/>
            </p:nvSpPr>
            <p:spPr bwMode="auto">
              <a:xfrm>
                <a:off x="-2346" y="2125"/>
                <a:ext cx="4" cy="4"/>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90" name="Freeform 730"/>
              <p:cNvSpPr>
                <a:spLocks/>
              </p:cNvSpPr>
              <p:nvPr/>
            </p:nvSpPr>
            <p:spPr bwMode="auto">
              <a:xfrm>
                <a:off x="-2352" y="24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91" name="Freeform 731"/>
              <p:cNvSpPr>
                <a:spLocks/>
              </p:cNvSpPr>
              <p:nvPr/>
            </p:nvSpPr>
            <p:spPr bwMode="auto">
              <a:xfrm>
                <a:off x="-2355" y="2435"/>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92" name="Freeform 732"/>
              <p:cNvSpPr>
                <a:spLocks/>
              </p:cNvSpPr>
              <p:nvPr/>
            </p:nvSpPr>
            <p:spPr bwMode="auto">
              <a:xfrm>
                <a:off x="-2355" y="2475"/>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93" name="Freeform 733"/>
              <p:cNvSpPr>
                <a:spLocks/>
              </p:cNvSpPr>
              <p:nvPr/>
            </p:nvSpPr>
            <p:spPr bwMode="auto">
              <a:xfrm>
                <a:off x="-2379" y="2585"/>
                <a:ext cx="20" cy="10"/>
              </a:xfrm>
              <a:custGeom>
                <a:avLst/>
                <a:gdLst>
                  <a:gd name="T0" fmla="*/ 1 w 6"/>
                  <a:gd name="T1" fmla="*/ 2 h 3"/>
                  <a:gd name="T2" fmla="*/ 6 w 6"/>
                  <a:gd name="T3" fmla="*/ 1 h 3"/>
                  <a:gd name="T4" fmla="*/ 1 w 6"/>
                  <a:gd name="T5" fmla="*/ 2 h 3"/>
                </a:gdLst>
                <a:ahLst/>
                <a:cxnLst>
                  <a:cxn ang="0">
                    <a:pos x="T0" y="T1"/>
                  </a:cxn>
                  <a:cxn ang="0">
                    <a:pos x="T2" y="T3"/>
                  </a:cxn>
                  <a:cxn ang="0">
                    <a:pos x="T4" y="T5"/>
                  </a:cxn>
                </a:cxnLst>
                <a:rect l="0" t="0" r="r" b="b"/>
                <a:pathLst>
                  <a:path w="6" h="3">
                    <a:moveTo>
                      <a:pt x="1" y="2"/>
                    </a:moveTo>
                    <a:cubicBezTo>
                      <a:pt x="0" y="0"/>
                      <a:pt x="6" y="0"/>
                      <a:pt x="6" y="1"/>
                    </a:cubicBezTo>
                    <a:cubicBezTo>
                      <a:pt x="6" y="1"/>
                      <a:pt x="3" y="3"/>
                      <a:pt x="1"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94" name="Freeform 734"/>
              <p:cNvSpPr>
                <a:spLocks/>
              </p:cNvSpPr>
              <p:nvPr/>
            </p:nvSpPr>
            <p:spPr bwMode="auto">
              <a:xfrm>
                <a:off x="-2362" y="2478"/>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95" name="Freeform 735"/>
              <p:cNvSpPr>
                <a:spLocks/>
              </p:cNvSpPr>
              <p:nvPr/>
            </p:nvSpPr>
            <p:spPr bwMode="auto">
              <a:xfrm>
                <a:off x="-2382" y="2478"/>
                <a:ext cx="20" cy="7"/>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3" y="1"/>
                      <a:pt x="5" y="1"/>
                      <a:pt x="6" y="0"/>
                    </a:cubicBezTo>
                    <a:cubicBezTo>
                      <a:pt x="5" y="1"/>
                      <a:pt x="3" y="1"/>
                      <a:pt x="0"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96" name="Freeform 736"/>
              <p:cNvSpPr>
                <a:spLocks/>
              </p:cNvSpPr>
              <p:nvPr/>
            </p:nvSpPr>
            <p:spPr bwMode="auto">
              <a:xfrm>
                <a:off x="-2369" y="2432"/>
                <a:ext cx="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97" name="Freeform 737"/>
              <p:cNvSpPr>
                <a:spLocks/>
              </p:cNvSpPr>
              <p:nvPr/>
            </p:nvSpPr>
            <p:spPr bwMode="auto">
              <a:xfrm>
                <a:off x="-2372" y="24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98" name="Freeform 738"/>
              <p:cNvSpPr>
                <a:spLocks/>
              </p:cNvSpPr>
              <p:nvPr/>
            </p:nvSpPr>
            <p:spPr bwMode="auto">
              <a:xfrm>
                <a:off x="-2530" y="2492"/>
                <a:ext cx="151" cy="93"/>
              </a:xfrm>
              <a:custGeom>
                <a:avLst/>
                <a:gdLst>
                  <a:gd name="T0" fmla="*/ 41 w 46"/>
                  <a:gd name="T1" fmla="*/ 0 h 28"/>
                  <a:gd name="T2" fmla="*/ 46 w 46"/>
                  <a:gd name="T3" fmla="*/ 11 h 28"/>
                  <a:gd name="T4" fmla="*/ 43 w 46"/>
                  <a:gd name="T5" fmla="*/ 12 h 28"/>
                  <a:gd name="T6" fmla="*/ 38 w 46"/>
                  <a:gd name="T7" fmla="*/ 16 h 28"/>
                  <a:gd name="T8" fmla="*/ 29 w 46"/>
                  <a:gd name="T9" fmla="*/ 19 h 28"/>
                  <a:gd name="T10" fmla="*/ 26 w 46"/>
                  <a:gd name="T11" fmla="*/ 22 h 28"/>
                  <a:gd name="T12" fmla="*/ 22 w 46"/>
                  <a:gd name="T13" fmla="*/ 22 h 28"/>
                  <a:gd name="T14" fmla="*/ 17 w 46"/>
                  <a:gd name="T15" fmla="*/ 25 h 28"/>
                  <a:gd name="T16" fmla="*/ 11 w 46"/>
                  <a:gd name="T17" fmla="*/ 26 h 28"/>
                  <a:gd name="T18" fmla="*/ 3 w 46"/>
                  <a:gd name="T19" fmla="*/ 27 h 28"/>
                  <a:gd name="T20" fmla="*/ 2 w 46"/>
                  <a:gd name="T21" fmla="*/ 21 h 28"/>
                  <a:gd name="T22" fmla="*/ 0 w 46"/>
                  <a:gd name="T23" fmla="*/ 14 h 28"/>
                  <a:gd name="T24" fmla="*/ 0 w 46"/>
                  <a:gd name="T25" fmla="*/ 11 h 28"/>
                  <a:gd name="T26" fmla="*/ 2 w 46"/>
                  <a:gd name="T27" fmla="*/ 10 h 28"/>
                  <a:gd name="T28" fmla="*/ 2 w 46"/>
                  <a:gd name="T29" fmla="*/ 8 h 28"/>
                  <a:gd name="T30" fmla="*/ 4 w 46"/>
                  <a:gd name="T31" fmla="*/ 6 h 28"/>
                  <a:gd name="T32" fmla="*/ 7 w 46"/>
                  <a:gd name="T33" fmla="*/ 7 h 28"/>
                  <a:gd name="T34" fmla="*/ 12 w 46"/>
                  <a:gd name="T35" fmla="*/ 7 h 28"/>
                  <a:gd name="T36" fmla="*/ 19 w 46"/>
                  <a:gd name="T37" fmla="*/ 8 h 28"/>
                  <a:gd name="T38" fmla="*/ 22 w 46"/>
                  <a:gd name="T39" fmla="*/ 7 h 28"/>
                  <a:gd name="T40" fmla="*/ 28 w 46"/>
                  <a:gd name="T41" fmla="*/ 1 h 28"/>
                  <a:gd name="T42" fmla="*/ 37 w 46"/>
                  <a:gd name="T43" fmla="*/ 1 h 28"/>
                  <a:gd name="T44" fmla="*/ 37 w 46"/>
                  <a:gd name="T45" fmla="*/ 1 h 28"/>
                  <a:gd name="T46" fmla="*/ 38 w 46"/>
                  <a:gd name="T47" fmla="*/ 1 h 28"/>
                  <a:gd name="T48" fmla="*/ 41 w 46"/>
                  <a:gd name="T4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28">
                    <a:moveTo>
                      <a:pt x="41" y="0"/>
                    </a:moveTo>
                    <a:cubicBezTo>
                      <a:pt x="42" y="2"/>
                      <a:pt x="44" y="6"/>
                      <a:pt x="46" y="11"/>
                    </a:cubicBezTo>
                    <a:cubicBezTo>
                      <a:pt x="45" y="11"/>
                      <a:pt x="43" y="11"/>
                      <a:pt x="43" y="12"/>
                    </a:cubicBezTo>
                    <a:cubicBezTo>
                      <a:pt x="42" y="13"/>
                      <a:pt x="43" y="15"/>
                      <a:pt x="38" y="16"/>
                    </a:cubicBezTo>
                    <a:cubicBezTo>
                      <a:pt x="34" y="18"/>
                      <a:pt x="30" y="18"/>
                      <a:pt x="29" y="19"/>
                    </a:cubicBezTo>
                    <a:cubicBezTo>
                      <a:pt x="28" y="21"/>
                      <a:pt x="27" y="22"/>
                      <a:pt x="26" y="22"/>
                    </a:cubicBezTo>
                    <a:cubicBezTo>
                      <a:pt x="25" y="22"/>
                      <a:pt x="22" y="22"/>
                      <a:pt x="22" y="22"/>
                    </a:cubicBezTo>
                    <a:cubicBezTo>
                      <a:pt x="21" y="23"/>
                      <a:pt x="19" y="25"/>
                      <a:pt x="17" y="25"/>
                    </a:cubicBezTo>
                    <a:cubicBezTo>
                      <a:pt x="15" y="25"/>
                      <a:pt x="13" y="25"/>
                      <a:pt x="11" y="26"/>
                    </a:cubicBezTo>
                    <a:cubicBezTo>
                      <a:pt x="9" y="28"/>
                      <a:pt x="4" y="28"/>
                      <a:pt x="3" y="27"/>
                    </a:cubicBezTo>
                    <a:cubicBezTo>
                      <a:pt x="3" y="27"/>
                      <a:pt x="3" y="23"/>
                      <a:pt x="2" y="21"/>
                    </a:cubicBezTo>
                    <a:cubicBezTo>
                      <a:pt x="0" y="19"/>
                      <a:pt x="0" y="15"/>
                      <a:pt x="0" y="14"/>
                    </a:cubicBezTo>
                    <a:cubicBezTo>
                      <a:pt x="1" y="13"/>
                      <a:pt x="0" y="12"/>
                      <a:pt x="0" y="11"/>
                    </a:cubicBezTo>
                    <a:cubicBezTo>
                      <a:pt x="1" y="11"/>
                      <a:pt x="2" y="10"/>
                      <a:pt x="2" y="10"/>
                    </a:cubicBezTo>
                    <a:cubicBezTo>
                      <a:pt x="2" y="10"/>
                      <a:pt x="2" y="8"/>
                      <a:pt x="2" y="8"/>
                    </a:cubicBezTo>
                    <a:cubicBezTo>
                      <a:pt x="2" y="7"/>
                      <a:pt x="3" y="6"/>
                      <a:pt x="4" y="6"/>
                    </a:cubicBezTo>
                    <a:cubicBezTo>
                      <a:pt x="5" y="6"/>
                      <a:pt x="5" y="7"/>
                      <a:pt x="7" y="7"/>
                    </a:cubicBezTo>
                    <a:cubicBezTo>
                      <a:pt x="9" y="6"/>
                      <a:pt x="12" y="7"/>
                      <a:pt x="12" y="7"/>
                    </a:cubicBezTo>
                    <a:cubicBezTo>
                      <a:pt x="13" y="8"/>
                      <a:pt x="17" y="7"/>
                      <a:pt x="19" y="8"/>
                    </a:cubicBezTo>
                    <a:cubicBezTo>
                      <a:pt x="20" y="9"/>
                      <a:pt x="21" y="9"/>
                      <a:pt x="22" y="7"/>
                    </a:cubicBezTo>
                    <a:cubicBezTo>
                      <a:pt x="22" y="5"/>
                      <a:pt x="28" y="2"/>
                      <a:pt x="28" y="1"/>
                    </a:cubicBezTo>
                    <a:cubicBezTo>
                      <a:pt x="29" y="1"/>
                      <a:pt x="35" y="1"/>
                      <a:pt x="37" y="1"/>
                    </a:cubicBezTo>
                    <a:cubicBezTo>
                      <a:pt x="37" y="1"/>
                      <a:pt x="37" y="1"/>
                      <a:pt x="37" y="1"/>
                    </a:cubicBezTo>
                    <a:cubicBezTo>
                      <a:pt x="37" y="1"/>
                      <a:pt x="37" y="1"/>
                      <a:pt x="38" y="1"/>
                    </a:cubicBezTo>
                    <a:cubicBezTo>
                      <a:pt x="39" y="0"/>
                      <a:pt x="40" y="0"/>
                      <a:pt x="4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99" name="Freeform 739"/>
              <p:cNvSpPr>
                <a:spLocks/>
              </p:cNvSpPr>
              <p:nvPr/>
            </p:nvSpPr>
            <p:spPr bwMode="auto">
              <a:xfrm>
                <a:off x="-2415" y="2382"/>
                <a:ext cx="20" cy="23"/>
              </a:xfrm>
              <a:custGeom>
                <a:avLst/>
                <a:gdLst>
                  <a:gd name="T0" fmla="*/ 4 w 6"/>
                  <a:gd name="T1" fmla="*/ 0 h 7"/>
                  <a:gd name="T2" fmla="*/ 4 w 6"/>
                  <a:gd name="T3" fmla="*/ 6 h 7"/>
                  <a:gd name="T4" fmla="*/ 4 w 6"/>
                  <a:gd name="T5" fmla="*/ 7 h 7"/>
                  <a:gd name="T6" fmla="*/ 0 w 6"/>
                  <a:gd name="T7" fmla="*/ 5 h 7"/>
                  <a:gd name="T8" fmla="*/ 1 w 6"/>
                  <a:gd name="T9" fmla="*/ 5 h 7"/>
                  <a:gd name="T10" fmla="*/ 4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4" y="0"/>
                    </a:moveTo>
                    <a:cubicBezTo>
                      <a:pt x="6" y="1"/>
                      <a:pt x="5" y="4"/>
                      <a:pt x="4" y="6"/>
                    </a:cubicBezTo>
                    <a:cubicBezTo>
                      <a:pt x="4" y="6"/>
                      <a:pt x="4" y="7"/>
                      <a:pt x="4" y="7"/>
                    </a:cubicBezTo>
                    <a:cubicBezTo>
                      <a:pt x="3" y="7"/>
                      <a:pt x="1" y="7"/>
                      <a:pt x="0" y="5"/>
                    </a:cubicBezTo>
                    <a:cubicBezTo>
                      <a:pt x="1" y="5"/>
                      <a:pt x="1" y="5"/>
                      <a:pt x="1" y="5"/>
                    </a:cubicBezTo>
                    <a:cubicBezTo>
                      <a:pt x="1" y="4"/>
                      <a:pt x="2" y="0"/>
                      <a:pt x="4"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0" name="Freeform 740"/>
              <p:cNvSpPr>
                <a:spLocks/>
              </p:cNvSpPr>
              <p:nvPr/>
            </p:nvSpPr>
            <p:spPr bwMode="auto">
              <a:xfrm>
                <a:off x="-2557" y="2592"/>
                <a:ext cx="149" cy="203"/>
              </a:xfrm>
              <a:custGeom>
                <a:avLst/>
                <a:gdLst>
                  <a:gd name="T0" fmla="*/ 42 w 45"/>
                  <a:gd name="T1" fmla="*/ 2 h 61"/>
                  <a:gd name="T2" fmla="*/ 45 w 45"/>
                  <a:gd name="T3" fmla="*/ 3 h 61"/>
                  <a:gd name="T4" fmla="*/ 44 w 45"/>
                  <a:gd name="T5" fmla="*/ 11 h 61"/>
                  <a:gd name="T6" fmla="*/ 40 w 45"/>
                  <a:gd name="T7" fmla="*/ 19 h 61"/>
                  <a:gd name="T8" fmla="*/ 36 w 45"/>
                  <a:gd name="T9" fmla="*/ 26 h 61"/>
                  <a:gd name="T10" fmla="*/ 31 w 45"/>
                  <a:gd name="T11" fmla="*/ 34 h 61"/>
                  <a:gd name="T12" fmla="*/ 20 w 45"/>
                  <a:gd name="T13" fmla="*/ 45 h 61"/>
                  <a:gd name="T14" fmla="*/ 12 w 45"/>
                  <a:gd name="T15" fmla="*/ 51 h 61"/>
                  <a:gd name="T16" fmla="*/ 3 w 45"/>
                  <a:gd name="T17" fmla="*/ 61 h 61"/>
                  <a:gd name="T18" fmla="*/ 0 w 45"/>
                  <a:gd name="T19" fmla="*/ 57 h 61"/>
                  <a:gd name="T20" fmla="*/ 0 w 45"/>
                  <a:gd name="T21" fmla="*/ 42 h 61"/>
                  <a:gd name="T22" fmla="*/ 2 w 45"/>
                  <a:gd name="T23" fmla="*/ 39 h 61"/>
                  <a:gd name="T24" fmla="*/ 4 w 45"/>
                  <a:gd name="T25" fmla="*/ 36 h 61"/>
                  <a:gd name="T26" fmla="*/ 8 w 45"/>
                  <a:gd name="T27" fmla="*/ 35 h 61"/>
                  <a:gd name="T28" fmla="*/ 14 w 45"/>
                  <a:gd name="T29" fmla="*/ 32 h 61"/>
                  <a:gd name="T30" fmla="*/ 18 w 45"/>
                  <a:gd name="T31" fmla="*/ 31 h 61"/>
                  <a:gd name="T32" fmla="*/ 30 w 45"/>
                  <a:gd name="T33" fmla="*/ 20 h 61"/>
                  <a:gd name="T34" fmla="*/ 28 w 45"/>
                  <a:gd name="T35" fmla="*/ 19 h 61"/>
                  <a:gd name="T36" fmla="*/ 22 w 45"/>
                  <a:gd name="T37" fmla="*/ 17 h 61"/>
                  <a:gd name="T38" fmla="*/ 14 w 45"/>
                  <a:gd name="T39" fmla="*/ 14 h 61"/>
                  <a:gd name="T40" fmla="*/ 11 w 45"/>
                  <a:gd name="T41" fmla="*/ 12 h 61"/>
                  <a:gd name="T42" fmla="*/ 8 w 45"/>
                  <a:gd name="T43" fmla="*/ 8 h 61"/>
                  <a:gd name="T44" fmla="*/ 8 w 45"/>
                  <a:gd name="T45" fmla="*/ 7 h 61"/>
                  <a:gd name="T46" fmla="*/ 8 w 45"/>
                  <a:gd name="T47" fmla="*/ 7 h 61"/>
                  <a:gd name="T48" fmla="*/ 8 w 45"/>
                  <a:gd name="T49" fmla="*/ 6 h 61"/>
                  <a:gd name="T50" fmla="*/ 9 w 45"/>
                  <a:gd name="T51" fmla="*/ 6 h 61"/>
                  <a:gd name="T52" fmla="*/ 9 w 45"/>
                  <a:gd name="T53" fmla="*/ 6 h 61"/>
                  <a:gd name="T54" fmla="*/ 11 w 45"/>
                  <a:gd name="T55" fmla="*/ 4 h 61"/>
                  <a:gd name="T56" fmla="*/ 13 w 45"/>
                  <a:gd name="T57" fmla="*/ 6 h 61"/>
                  <a:gd name="T58" fmla="*/ 20 w 45"/>
                  <a:gd name="T59" fmla="*/ 7 h 61"/>
                  <a:gd name="T60" fmla="*/ 26 w 45"/>
                  <a:gd name="T61" fmla="*/ 6 h 61"/>
                  <a:gd name="T62" fmla="*/ 33 w 45"/>
                  <a:gd name="T63" fmla="*/ 4 h 61"/>
                  <a:gd name="T64" fmla="*/ 42 w 45"/>
                  <a:gd name="T65"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61">
                    <a:moveTo>
                      <a:pt x="42" y="2"/>
                    </a:moveTo>
                    <a:cubicBezTo>
                      <a:pt x="43" y="0"/>
                      <a:pt x="45" y="0"/>
                      <a:pt x="45" y="3"/>
                    </a:cubicBezTo>
                    <a:cubicBezTo>
                      <a:pt x="45" y="6"/>
                      <a:pt x="44" y="9"/>
                      <a:pt x="44" y="11"/>
                    </a:cubicBezTo>
                    <a:cubicBezTo>
                      <a:pt x="44" y="12"/>
                      <a:pt x="41" y="17"/>
                      <a:pt x="40" y="19"/>
                    </a:cubicBezTo>
                    <a:cubicBezTo>
                      <a:pt x="38" y="21"/>
                      <a:pt x="36" y="24"/>
                      <a:pt x="36" y="26"/>
                    </a:cubicBezTo>
                    <a:cubicBezTo>
                      <a:pt x="35" y="28"/>
                      <a:pt x="33" y="31"/>
                      <a:pt x="31" y="34"/>
                    </a:cubicBezTo>
                    <a:cubicBezTo>
                      <a:pt x="27" y="39"/>
                      <a:pt x="22" y="44"/>
                      <a:pt x="20" y="45"/>
                    </a:cubicBezTo>
                    <a:cubicBezTo>
                      <a:pt x="18" y="46"/>
                      <a:pt x="16" y="47"/>
                      <a:pt x="12" y="51"/>
                    </a:cubicBezTo>
                    <a:cubicBezTo>
                      <a:pt x="9" y="54"/>
                      <a:pt x="4" y="59"/>
                      <a:pt x="3" y="61"/>
                    </a:cubicBezTo>
                    <a:cubicBezTo>
                      <a:pt x="0" y="57"/>
                      <a:pt x="0" y="57"/>
                      <a:pt x="0" y="57"/>
                    </a:cubicBezTo>
                    <a:cubicBezTo>
                      <a:pt x="0" y="42"/>
                      <a:pt x="0" y="42"/>
                      <a:pt x="0" y="42"/>
                    </a:cubicBezTo>
                    <a:cubicBezTo>
                      <a:pt x="2" y="39"/>
                      <a:pt x="2" y="39"/>
                      <a:pt x="2" y="39"/>
                    </a:cubicBezTo>
                    <a:cubicBezTo>
                      <a:pt x="4" y="36"/>
                      <a:pt x="4" y="36"/>
                      <a:pt x="4" y="36"/>
                    </a:cubicBezTo>
                    <a:cubicBezTo>
                      <a:pt x="6" y="35"/>
                      <a:pt x="7" y="35"/>
                      <a:pt x="8" y="35"/>
                    </a:cubicBezTo>
                    <a:cubicBezTo>
                      <a:pt x="9" y="35"/>
                      <a:pt x="11" y="32"/>
                      <a:pt x="14" y="32"/>
                    </a:cubicBezTo>
                    <a:cubicBezTo>
                      <a:pt x="16" y="32"/>
                      <a:pt x="17" y="33"/>
                      <a:pt x="18" y="31"/>
                    </a:cubicBezTo>
                    <a:cubicBezTo>
                      <a:pt x="20" y="30"/>
                      <a:pt x="29" y="20"/>
                      <a:pt x="30" y="20"/>
                    </a:cubicBezTo>
                    <a:cubicBezTo>
                      <a:pt x="31" y="19"/>
                      <a:pt x="29" y="19"/>
                      <a:pt x="28" y="19"/>
                    </a:cubicBezTo>
                    <a:cubicBezTo>
                      <a:pt x="28" y="19"/>
                      <a:pt x="26" y="19"/>
                      <a:pt x="22" y="17"/>
                    </a:cubicBezTo>
                    <a:cubicBezTo>
                      <a:pt x="19" y="16"/>
                      <a:pt x="15" y="14"/>
                      <a:pt x="14" y="14"/>
                    </a:cubicBezTo>
                    <a:cubicBezTo>
                      <a:pt x="13" y="14"/>
                      <a:pt x="12" y="12"/>
                      <a:pt x="11" y="12"/>
                    </a:cubicBezTo>
                    <a:cubicBezTo>
                      <a:pt x="10" y="11"/>
                      <a:pt x="8" y="9"/>
                      <a:pt x="8" y="8"/>
                    </a:cubicBezTo>
                    <a:cubicBezTo>
                      <a:pt x="8" y="8"/>
                      <a:pt x="8" y="8"/>
                      <a:pt x="8" y="7"/>
                    </a:cubicBezTo>
                    <a:cubicBezTo>
                      <a:pt x="8" y="7"/>
                      <a:pt x="8" y="7"/>
                      <a:pt x="8" y="7"/>
                    </a:cubicBezTo>
                    <a:cubicBezTo>
                      <a:pt x="8" y="7"/>
                      <a:pt x="8" y="7"/>
                      <a:pt x="8" y="6"/>
                    </a:cubicBezTo>
                    <a:cubicBezTo>
                      <a:pt x="9" y="6"/>
                      <a:pt x="9" y="6"/>
                      <a:pt x="9" y="6"/>
                    </a:cubicBezTo>
                    <a:cubicBezTo>
                      <a:pt x="9" y="6"/>
                      <a:pt x="9" y="6"/>
                      <a:pt x="9" y="6"/>
                    </a:cubicBezTo>
                    <a:cubicBezTo>
                      <a:pt x="9" y="5"/>
                      <a:pt x="10" y="5"/>
                      <a:pt x="11" y="4"/>
                    </a:cubicBezTo>
                    <a:cubicBezTo>
                      <a:pt x="11" y="4"/>
                      <a:pt x="12" y="5"/>
                      <a:pt x="13" y="6"/>
                    </a:cubicBezTo>
                    <a:cubicBezTo>
                      <a:pt x="14" y="9"/>
                      <a:pt x="19" y="8"/>
                      <a:pt x="20" y="7"/>
                    </a:cubicBezTo>
                    <a:cubicBezTo>
                      <a:pt x="21" y="6"/>
                      <a:pt x="24" y="7"/>
                      <a:pt x="26" y="6"/>
                    </a:cubicBezTo>
                    <a:cubicBezTo>
                      <a:pt x="27" y="5"/>
                      <a:pt x="29" y="4"/>
                      <a:pt x="33" y="4"/>
                    </a:cubicBezTo>
                    <a:cubicBezTo>
                      <a:pt x="36" y="4"/>
                      <a:pt x="42" y="3"/>
                      <a:pt x="42"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1" name="Freeform 741"/>
              <p:cNvSpPr>
                <a:spLocks/>
              </p:cNvSpPr>
              <p:nvPr/>
            </p:nvSpPr>
            <p:spPr bwMode="auto">
              <a:xfrm>
                <a:off x="-2527" y="2941"/>
                <a:ext cx="109" cy="213"/>
              </a:xfrm>
              <a:custGeom>
                <a:avLst/>
                <a:gdLst>
                  <a:gd name="T0" fmla="*/ 31 w 33"/>
                  <a:gd name="T1" fmla="*/ 9 h 64"/>
                  <a:gd name="T2" fmla="*/ 32 w 33"/>
                  <a:gd name="T3" fmla="*/ 18 h 64"/>
                  <a:gd name="T4" fmla="*/ 30 w 33"/>
                  <a:gd name="T5" fmla="*/ 18 h 64"/>
                  <a:gd name="T6" fmla="*/ 29 w 33"/>
                  <a:gd name="T7" fmla="*/ 21 h 64"/>
                  <a:gd name="T8" fmla="*/ 28 w 33"/>
                  <a:gd name="T9" fmla="*/ 26 h 64"/>
                  <a:gd name="T10" fmla="*/ 23 w 33"/>
                  <a:gd name="T11" fmla="*/ 43 h 64"/>
                  <a:gd name="T12" fmla="*/ 17 w 33"/>
                  <a:gd name="T13" fmla="*/ 61 h 64"/>
                  <a:gd name="T14" fmla="*/ 12 w 33"/>
                  <a:gd name="T15" fmla="*/ 63 h 64"/>
                  <a:gd name="T16" fmla="*/ 4 w 33"/>
                  <a:gd name="T17" fmla="*/ 61 h 64"/>
                  <a:gd name="T18" fmla="*/ 2 w 33"/>
                  <a:gd name="T19" fmla="*/ 53 h 64"/>
                  <a:gd name="T20" fmla="*/ 3 w 33"/>
                  <a:gd name="T21" fmla="*/ 42 h 64"/>
                  <a:gd name="T22" fmla="*/ 4 w 33"/>
                  <a:gd name="T23" fmla="*/ 33 h 64"/>
                  <a:gd name="T24" fmla="*/ 4 w 33"/>
                  <a:gd name="T25" fmla="*/ 25 h 64"/>
                  <a:gd name="T26" fmla="*/ 6 w 33"/>
                  <a:gd name="T27" fmla="*/ 20 h 64"/>
                  <a:gd name="T28" fmla="*/ 11 w 33"/>
                  <a:gd name="T29" fmla="*/ 19 h 64"/>
                  <a:gd name="T30" fmla="*/ 17 w 33"/>
                  <a:gd name="T31" fmla="*/ 16 h 64"/>
                  <a:gd name="T32" fmla="*/ 20 w 33"/>
                  <a:gd name="T33" fmla="*/ 13 h 64"/>
                  <a:gd name="T34" fmla="*/ 21 w 33"/>
                  <a:gd name="T35" fmla="*/ 11 h 64"/>
                  <a:gd name="T36" fmla="*/ 23 w 33"/>
                  <a:gd name="T37" fmla="*/ 9 h 64"/>
                  <a:gd name="T38" fmla="*/ 25 w 33"/>
                  <a:gd name="T39" fmla="*/ 7 h 64"/>
                  <a:gd name="T40" fmla="*/ 26 w 33"/>
                  <a:gd name="T41" fmla="*/ 4 h 64"/>
                  <a:gd name="T42" fmla="*/ 28 w 33"/>
                  <a:gd name="T43" fmla="*/ 2 h 64"/>
                  <a:gd name="T44" fmla="*/ 31 w 33"/>
                  <a:gd name="T45"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64">
                    <a:moveTo>
                      <a:pt x="31" y="9"/>
                    </a:moveTo>
                    <a:cubicBezTo>
                      <a:pt x="31" y="12"/>
                      <a:pt x="33" y="16"/>
                      <a:pt x="32" y="18"/>
                    </a:cubicBezTo>
                    <a:cubicBezTo>
                      <a:pt x="32" y="20"/>
                      <a:pt x="31" y="20"/>
                      <a:pt x="30" y="18"/>
                    </a:cubicBezTo>
                    <a:cubicBezTo>
                      <a:pt x="29" y="17"/>
                      <a:pt x="28" y="19"/>
                      <a:pt x="29" y="21"/>
                    </a:cubicBezTo>
                    <a:cubicBezTo>
                      <a:pt x="29" y="23"/>
                      <a:pt x="28" y="24"/>
                      <a:pt x="28" y="26"/>
                    </a:cubicBezTo>
                    <a:cubicBezTo>
                      <a:pt x="28" y="28"/>
                      <a:pt x="25" y="36"/>
                      <a:pt x="23" y="43"/>
                    </a:cubicBezTo>
                    <a:cubicBezTo>
                      <a:pt x="21" y="49"/>
                      <a:pt x="18" y="59"/>
                      <a:pt x="17" y="61"/>
                    </a:cubicBezTo>
                    <a:cubicBezTo>
                      <a:pt x="15" y="63"/>
                      <a:pt x="14" y="61"/>
                      <a:pt x="12" y="63"/>
                    </a:cubicBezTo>
                    <a:cubicBezTo>
                      <a:pt x="11" y="64"/>
                      <a:pt x="6" y="63"/>
                      <a:pt x="4" y="61"/>
                    </a:cubicBezTo>
                    <a:cubicBezTo>
                      <a:pt x="3" y="59"/>
                      <a:pt x="3" y="55"/>
                      <a:pt x="2" y="53"/>
                    </a:cubicBezTo>
                    <a:cubicBezTo>
                      <a:pt x="1" y="50"/>
                      <a:pt x="0" y="46"/>
                      <a:pt x="3" y="42"/>
                    </a:cubicBezTo>
                    <a:cubicBezTo>
                      <a:pt x="6" y="38"/>
                      <a:pt x="6" y="36"/>
                      <a:pt x="4" y="33"/>
                    </a:cubicBezTo>
                    <a:cubicBezTo>
                      <a:pt x="3" y="30"/>
                      <a:pt x="3" y="28"/>
                      <a:pt x="4" y="25"/>
                    </a:cubicBezTo>
                    <a:cubicBezTo>
                      <a:pt x="5" y="23"/>
                      <a:pt x="4" y="19"/>
                      <a:pt x="6" y="20"/>
                    </a:cubicBezTo>
                    <a:cubicBezTo>
                      <a:pt x="7" y="20"/>
                      <a:pt x="9" y="18"/>
                      <a:pt x="11" y="19"/>
                    </a:cubicBezTo>
                    <a:cubicBezTo>
                      <a:pt x="13" y="19"/>
                      <a:pt x="15" y="16"/>
                      <a:pt x="17" y="16"/>
                    </a:cubicBezTo>
                    <a:cubicBezTo>
                      <a:pt x="19" y="15"/>
                      <a:pt x="21" y="14"/>
                      <a:pt x="20" y="13"/>
                    </a:cubicBezTo>
                    <a:cubicBezTo>
                      <a:pt x="20" y="12"/>
                      <a:pt x="21" y="12"/>
                      <a:pt x="21" y="11"/>
                    </a:cubicBezTo>
                    <a:cubicBezTo>
                      <a:pt x="20" y="9"/>
                      <a:pt x="22" y="8"/>
                      <a:pt x="23" y="9"/>
                    </a:cubicBezTo>
                    <a:cubicBezTo>
                      <a:pt x="24" y="9"/>
                      <a:pt x="26" y="8"/>
                      <a:pt x="25" y="7"/>
                    </a:cubicBezTo>
                    <a:cubicBezTo>
                      <a:pt x="25" y="6"/>
                      <a:pt x="26" y="4"/>
                      <a:pt x="26" y="4"/>
                    </a:cubicBezTo>
                    <a:cubicBezTo>
                      <a:pt x="27" y="3"/>
                      <a:pt x="27" y="0"/>
                      <a:pt x="28" y="2"/>
                    </a:cubicBezTo>
                    <a:cubicBezTo>
                      <a:pt x="28" y="4"/>
                      <a:pt x="31" y="7"/>
                      <a:pt x="31" y="9"/>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2" name="Freeform 742"/>
              <p:cNvSpPr>
                <a:spLocks/>
              </p:cNvSpPr>
              <p:nvPr/>
            </p:nvSpPr>
            <p:spPr bwMode="auto">
              <a:xfrm>
                <a:off x="-2491" y="2122"/>
                <a:ext cx="66" cy="57"/>
              </a:xfrm>
              <a:custGeom>
                <a:avLst/>
                <a:gdLst>
                  <a:gd name="T0" fmla="*/ 19 w 20"/>
                  <a:gd name="T1" fmla="*/ 5 h 17"/>
                  <a:gd name="T2" fmla="*/ 16 w 20"/>
                  <a:gd name="T3" fmla="*/ 15 h 17"/>
                  <a:gd name="T4" fmla="*/ 15 w 20"/>
                  <a:gd name="T5" fmla="*/ 17 h 17"/>
                  <a:gd name="T6" fmla="*/ 12 w 20"/>
                  <a:gd name="T7" fmla="*/ 15 h 17"/>
                  <a:gd name="T8" fmla="*/ 11 w 20"/>
                  <a:gd name="T9" fmla="*/ 11 h 17"/>
                  <a:gd name="T10" fmla="*/ 11 w 20"/>
                  <a:gd name="T11" fmla="*/ 11 h 17"/>
                  <a:gd name="T12" fmla="*/ 10 w 20"/>
                  <a:gd name="T13" fmla="*/ 12 h 17"/>
                  <a:gd name="T14" fmla="*/ 6 w 20"/>
                  <a:gd name="T15" fmla="*/ 14 h 17"/>
                  <a:gd name="T16" fmla="*/ 5 w 20"/>
                  <a:gd name="T17" fmla="*/ 12 h 17"/>
                  <a:gd name="T18" fmla="*/ 3 w 20"/>
                  <a:gd name="T19" fmla="*/ 9 h 17"/>
                  <a:gd name="T20" fmla="*/ 1 w 20"/>
                  <a:gd name="T21" fmla="*/ 5 h 17"/>
                  <a:gd name="T22" fmla="*/ 1 w 20"/>
                  <a:gd name="T23" fmla="*/ 5 h 17"/>
                  <a:gd name="T24" fmla="*/ 1 w 20"/>
                  <a:gd name="T25" fmla="*/ 5 h 17"/>
                  <a:gd name="T26" fmla="*/ 0 w 20"/>
                  <a:gd name="T27" fmla="*/ 4 h 17"/>
                  <a:gd name="T28" fmla="*/ 0 w 20"/>
                  <a:gd name="T29" fmla="*/ 3 h 17"/>
                  <a:gd name="T30" fmla="*/ 0 w 20"/>
                  <a:gd name="T31" fmla="*/ 3 h 17"/>
                  <a:gd name="T32" fmla="*/ 0 w 20"/>
                  <a:gd name="T33" fmla="*/ 3 h 17"/>
                  <a:gd name="T34" fmla="*/ 0 w 20"/>
                  <a:gd name="T35" fmla="*/ 2 h 17"/>
                  <a:gd name="T36" fmla="*/ 0 w 20"/>
                  <a:gd name="T37" fmla="*/ 2 h 17"/>
                  <a:gd name="T38" fmla="*/ 3 w 20"/>
                  <a:gd name="T39" fmla="*/ 3 h 17"/>
                  <a:gd name="T40" fmla="*/ 6 w 20"/>
                  <a:gd name="T41" fmla="*/ 3 h 17"/>
                  <a:gd name="T42" fmla="*/ 5 w 20"/>
                  <a:gd name="T43" fmla="*/ 1 h 17"/>
                  <a:gd name="T44" fmla="*/ 5 w 20"/>
                  <a:gd name="T45" fmla="*/ 0 h 17"/>
                  <a:gd name="T46" fmla="*/ 7 w 20"/>
                  <a:gd name="T47" fmla="*/ 0 h 17"/>
                  <a:gd name="T48" fmla="*/ 10 w 20"/>
                  <a:gd name="T49" fmla="*/ 3 h 17"/>
                  <a:gd name="T50" fmla="*/ 12 w 20"/>
                  <a:gd name="T51" fmla="*/ 3 h 17"/>
                  <a:gd name="T52" fmla="*/ 15 w 20"/>
                  <a:gd name="T53" fmla="*/ 0 h 17"/>
                  <a:gd name="T54" fmla="*/ 19 w 20"/>
                  <a:gd name="T5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17">
                    <a:moveTo>
                      <a:pt x="19" y="5"/>
                    </a:moveTo>
                    <a:cubicBezTo>
                      <a:pt x="20" y="8"/>
                      <a:pt x="18" y="12"/>
                      <a:pt x="16" y="15"/>
                    </a:cubicBezTo>
                    <a:cubicBezTo>
                      <a:pt x="16" y="16"/>
                      <a:pt x="15" y="16"/>
                      <a:pt x="15" y="17"/>
                    </a:cubicBezTo>
                    <a:cubicBezTo>
                      <a:pt x="14" y="17"/>
                      <a:pt x="12" y="16"/>
                      <a:pt x="12" y="15"/>
                    </a:cubicBezTo>
                    <a:cubicBezTo>
                      <a:pt x="13" y="14"/>
                      <a:pt x="14" y="10"/>
                      <a:pt x="11" y="11"/>
                    </a:cubicBezTo>
                    <a:cubicBezTo>
                      <a:pt x="11" y="11"/>
                      <a:pt x="11" y="11"/>
                      <a:pt x="11" y="11"/>
                    </a:cubicBezTo>
                    <a:cubicBezTo>
                      <a:pt x="11" y="12"/>
                      <a:pt x="11" y="12"/>
                      <a:pt x="10" y="12"/>
                    </a:cubicBezTo>
                    <a:cubicBezTo>
                      <a:pt x="9" y="13"/>
                      <a:pt x="8" y="14"/>
                      <a:pt x="6" y="14"/>
                    </a:cubicBezTo>
                    <a:cubicBezTo>
                      <a:pt x="6" y="14"/>
                      <a:pt x="5" y="13"/>
                      <a:pt x="5" y="12"/>
                    </a:cubicBezTo>
                    <a:cubicBezTo>
                      <a:pt x="5" y="11"/>
                      <a:pt x="3" y="10"/>
                      <a:pt x="3" y="9"/>
                    </a:cubicBezTo>
                    <a:cubicBezTo>
                      <a:pt x="3" y="8"/>
                      <a:pt x="1" y="7"/>
                      <a:pt x="1" y="5"/>
                    </a:cubicBezTo>
                    <a:cubicBezTo>
                      <a:pt x="1" y="5"/>
                      <a:pt x="1" y="5"/>
                      <a:pt x="1" y="5"/>
                    </a:cubicBezTo>
                    <a:cubicBezTo>
                      <a:pt x="1" y="5"/>
                      <a:pt x="1" y="5"/>
                      <a:pt x="1" y="5"/>
                    </a:cubicBezTo>
                    <a:cubicBezTo>
                      <a:pt x="1" y="4"/>
                      <a:pt x="1" y="4"/>
                      <a:pt x="0" y="4"/>
                    </a:cubicBezTo>
                    <a:cubicBezTo>
                      <a:pt x="0" y="3"/>
                      <a:pt x="0" y="3"/>
                      <a:pt x="0" y="3"/>
                    </a:cubicBezTo>
                    <a:cubicBezTo>
                      <a:pt x="0" y="3"/>
                      <a:pt x="0" y="3"/>
                      <a:pt x="0" y="3"/>
                    </a:cubicBezTo>
                    <a:cubicBezTo>
                      <a:pt x="0" y="3"/>
                      <a:pt x="0" y="3"/>
                      <a:pt x="0" y="3"/>
                    </a:cubicBezTo>
                    <a:cubicBezTo>
                      <a:pt x="0" y="3"/>
                      <a:pt x="0" y="3"/>
                      <a:pt x="0" y="2"/>
                    </a:cubicBezTo>
                    <a:cubicBezTo>
                      <a:pt x="0" y="2"/>
                      <a:pt x="0" y="2"/>
                      <a:pt x="0" y="2"/>
                    </a:cubicBezTo>
                    <a:cubicBezTo>
                      <a:pt x="0" y="1"/>
                      <a:pt x="2" y="2"/>
                      <a:pt x="3" y="3"/>
                    </a:cubicBezTo>
                    <a:cubicBezTo>
                      <a:pt x="3" y="4"/>
                      <a:pt x="5" y="4"/>
                      <a:pt x="6" y="3"/>
                    </a:cubicBezTo>
                    <a:cubicBezTo>
                      <a:pt x="7" y="3"/>
                      <a:pt x="5" y="2"/>
                      <a:pt x="5" y="1"/>
                    </a:cubicBezTo>
                    <a:cubicBezTo>
                      <a:pt x="4" y="1"/>
                      <a:pt x="5" y="0"/>
                      <a:pt x="5" y="0"/>
                    </a:cubicBezTo>
                    <a:cubicBezTo>
                      <a:pt x="6" y="0"/>
                      <a:pt x="6" y="0"/>
                      <a:pt x="7" y="0"/>
                    </a:cubicBezTo>
                    <a:cubicBezTo>
                      <a:pt x="8" y="0"/>
                      <a:pt x="10" y="3"/>
                      <a:pt x="10" y="3"/>
                    </a:cubicBezTo>
                    <a:cubicBezTo>
                      <a:pt x="11" y="2"/>
                      <a:pt x="12" y="3"/>
                      <a:pt x="12" y="3"/>
                    </a:cubicBezTo>
                    <a:cubicBezTo>
                      <a:pt x="12" y="2"/>
                      <a:pt x="14" y="2"/>
                      <a:pt x="15" y="0"/>
                    </a:cubicBezTo>
                    <a:cubicBezTo>
                      <a:pt x="17" y="3"/>
                      <a:pt x="18" y="5"/>
                      <a:pt x="19" y="5"/>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3" name="Freeform 743"/>
              <p:cNvSpPr>
                <a:spLocks/>
              </p:cNvSpPr>
              <p:nvPr/>
            </p:nvSpPr>
            <p:spPr bwMode="auto">
              <a:xfrm>
                <a:off x="-2471" y="2315"/>
                <a:ext cx="27" cy="27"/>
              </a:xfrm>
              <a:custGeom>
                <a:avLst/>
                <a:gdLst>
                  <a:gd name="T0" fmla="*/ 8 w 8"/>
                  <a:gd name="T1" fmla="*/ 8 h 8"/>
                  <a:gd name="T2" fmla="*/ 5 w 8"/>
                  <a:gd name="T3" fmla="*/ 8 h 8"/>
                  <a:gd name="T4" fmla="*/ 3 w 8"/>
                  <a:gd name="T5" fmla="*/ 6 h 8"/>
                  <a:gd name="T6" fmla="*/ 2 w 8"/>
                  <a:gd name="T7" fmla="*/ 6 h 8"/>
                  <a:gd name="T8" fmla="*/ 0 w 8"/>
                  <a:gd name="T9" fmla="*/ 6 h 8"/>
                  <a:gd name="T10" fmla="*/ 2 w 8"/>
                  <a:gd name="T11" fmla="*/ 2 h 8"/>
                  <a:gd name="T12" fmla="*/ 4 w 8"/>
                  <a:gd name="T13" fmla="*/ 0 h 8"/>
                  <a:gd name="T14" fmla="*/ 7 w 8"/>
                  <a:gd name="T15" fmla="*/ 2 h 8"/>
                  <a:gd name="T16" fmla="*/ 6 w 8"/>
                  <a:gd name="T17" fmla="*/ 3 h 8"/>
                  <a:gd name="T18" fmla="*/ 8 w 8"/>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8" y="8"/>
                    </a:moveTo>
                    <a:cubicBezTo>
                      <a:pt x="5" y="8"/>
                      <a:pt x="5" y="8"/>
                      <a:pt x="5" y="8"/>
                    </a:cubicBezTo>
                    <a:cubicBezTo>
                      <a:pt x="3" y="6"/>
                      <a:pt x="3" y="6"/>
                      <a:pt x="3" y="6"/>
                    </a:cubicBezTo>
                    <a:cubicBezTo>
                      <a:pt x="3" y="6"/>
                      <a:pt x="2" y="6"/>
                      <a:pt x="2" y="6"/>
                    </a:cubicBezTo>
                    <a:cubicBezTo>
                      <a:pt x="2" y="6"/>
                      <a:pt x="1" y="6"/>
                      <a:pt x="0" y="6"/>
                    </a:cubicBezTo>
                    <a:cubicBezTo>
                      <a:pt x="0" y="4"/>
                      <a:pt x="1" y="2"/>
                      <a:pt x="2" y="2"/>
                    </a:cubicBezTo>
                    <a:cubicBezTo>
                      <a:pt x="2" y="1"/>
                      <a:pt x="2" y="1"/>
                      <a:pt x="4" y="0"/>
                    </a:cubicBezTo>
                    <a:cubicBezTo>
                      <a:pt x="5" y="0"/>
                      <a:pt x="5" y="1"/>
                      <a:pt x="7" y="2"/>
                    </a:cubicBezTo>
                    <a:cubicBezTo>
                      <a:pt x="6" y="2"/>
                      <a:pt x="6" y="2"/>
                      <a:pt x="6" y="3"/>
                    </a:cubicBezTo>
                    <a:cubicBezTo>
                      <a:pt x="6" y="3"/>
                      <a:pt x="7" y="6"/>
                      <a:pt x="8" y="8"/>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4" name="Freeform 744"/>
              <p:cNvSpPr>
                <a:spLocks/>
              </p:cNvSpPr>
              <p:nvPr/>
            </p:nvSpPr>
            <p:spPr bwMode="auto">
              <a:xfrm>
                <a:off x="-2583" y="2195"/>
                <a:ext cx="139" cy="140"/>
              </a:xfrm>
              <a:custGeom>
                <a:avLst/>
                <a:gdLst>
                  <a:gd name="T0" fmla="*/ 42 w 42"/>
                  <a:gd name="T1" fmla="*/ 37 h 42"/>
                  <a:gd name="T2" fmla="*/ 41 w 42"/>
                  <a:gd name="T3" fmla="*/ 38 h 42"/>
                  <a:gd name="T4" fmla="*/ 38 w 42"/>
                  <a:gd name="T5" fmla="*/ 36 h 42"/>
                  <a:gd name="T6" fmla="*/ 36 w 42"/>
                  <a:gd name="T7" fmla="*/ 38 h 42"/>
                  <a:gd name="T8" fmla="*/ 34 w 42"/>
                  <a:gd name="T9" fmla="*/ 42 h 42"/>
                  <a:gd name="T10" fmla="*/ 33 w 42"/>
                  <a:gd name="T11" fmla="*/ 42 h 42"/>
                  <a:gd name="T12" fmla="*/ 30 w 42"/>
                  <a:gd name="T13" fmla="*/ 41 h 42"/>
                  <a:gd name="T14" fmla="*/ 29 w 42"/>
                  <a:gd name="T15" fmla="*/ 41 h 42"/>
                  <a:gd name="T16" fmla="*/ 29 w 42"/>
                  <a:gd name="T17" fmla="*/ 41 h 42"/>
                  <a:gd name="T18" fmla="*/ 24 w 42"/>
                  <a:gd name="T19" fmla="*/ 40 h 42"/>
                  <a:gd name="T20" fmla="*/ 13 w 42"/>
                  <a:gd name="T21" fmla="*/ 32 h 42"/>
                  <a:gd name="T22" fmla="*/ 5 w 42"/>
                  <a:gd name="T23" fmla="*/ 27 h 42"/>
                  <a:gd name="T24" fmla="*/ 2 w 42"/>
                  <a:gd name="T25" fmla="*/ 27 h 42"/>
                  <a:gd name="T26" fmla="*/ 1 w 42"/>
                  <a:gd name="T27" fmla="*/ 27 h 42"/>
                  <a:gd name="T28" fmla="*/ 0 w 42"/>
                  <a:gd name="T29" fmla="*/ 23 h 42"/>
                  <a:gd name="T30" fmla="*/ 0 w 42"/>
                  <a:gd name="T31" fmla="*/ 20 h 42"/>
                  <a:gd name="T32" fmla="*/ 0 w 42"/>
                  <a:gd name="T33" fmla="*/ 20 h 42"/>
                  <a:gd name="T34" fmla="*/ 4 w 42"/>
                  <a:gd name="T35" fmla="*/ 18 h 42"/>
                  <a:gd name="T36" fmla="*/ 5 w 42"/>
                  <a:gd name="T37" fmla="*/ 17 h 42"/>
                  <a:gd name="T38" fmla="*/ 5 w 42"/>
                  <a:gd name="T39" fmla="*/ 17 h 42"/>
                  <a:gd name="T40" fmla="*/ 6 w 42"/>
                  <a:gd name="T41" fmla="*/ 17 h 42"/>
                  <a:gd name="T42" fmla="*/ 9 w 42"/>
                  <a:gd name="T43" fmla="*/ 16 h 42"/>
                  <a:gd name="T44" fmla="*/ 9 w 42"/>
                  <a:gd name="T45" fmla="*/ 16 h 42"/>
                  <a:gd name="T46" fmla="*/ 9 w 42"/>
                  <a:gd name="T47" fmla="*/ 15 h 42"/>
                  <a:gd name="T48" fmla="*/ 10 w 42"/>
                  <a:gd name="T49" fmla="*/ 13 h 42"/>
                  <a:gd name="T50" fmla="*/ 11 w 42"/>
                  <a:gd name="T51" fmla="*/ 9 h 42"/>
                  <a:gd name="T52" fmla="*/ 10 w 42"/>
                  <a:gd name="T53" fmla="*/ 6 h 42"/>
                  <a:gd name="T54" fmla="*/ 13 w 42"/>
                  <a:gd name="T55" fmla="*/ 4 h 42"/>
                  <a:gd name="T56" fmla="*/ 16 w 42"/>
                  <a:gd name="T57" fmla="*/ 2 h 42"/>
                  <a:gd name="T58" fmla="*/ 15 w 42"/>
                  <a:gd name="T59" fmla="*/ 2 h 42"/>
                  <a:gd name="T60" fmla="*/ 17 w 42"/>
                  <a:gd name="T61" fmla="*/ 0 h 42"/>
                  <a:gd name="T62" fmla="*/ 21 w 42"/>
                  <a:gd name="T63" fmla="*/ 1 h 42"/>
                  <a:gd name="T64" fmla="*/ 26 w 42"/>
                  <a:gd name="T65" fmla="*/ 2 h 42"/>
                  <a:gd name="T66" fmla="*/ 27 w 42"/>
                  <a:gd name="T67" fmla="*/ 5 h 42"/>
                  <a:gd name="T68" fmla="*/ 30 w 42"/>
                  <a:gd name="T69" fmla="*/ 8 h 42"/>
                  <a:gd name="T70" fmla="*/ 32 w 42"/>
                  <a:gd name="T71" fmla="*/ 9 h 42"/>
                  <a:gd name="T72" fmla="*/ 31 w 42"/>
                  <a:gd name="T73" fmla="*/ 12 h 42"/>
                  <a:gd name="T74" fmla="*/ 29 w 42"/>
                  <a:gd name="T75" fmla="*/ 15 h 42"/>
                  <a:gd name="T76" fmla="*/ 30 w 42"/>
                  <a:gd name="T77" fmla="*/ 19 h 42"/>
                  <a:gd name="T78" fmla="*/ 32 w 42"/>
                  <a:gd name="T79" fmla="*/ 22 h 42"/>
                  <a:gd name="T80" fmla="*/ 37 w 42"/>
                  <a:gd name="T81" fmla="*/ 25 h 42"/>
                  <a:gd name="T82" fmla="*/ 39 w 42"/>
                  <a:gd name="T83" fmla="*/ 28 h 42"/>
                  <a:gd name="T84" fmla="*/ 38 w 42"/>
                  <a:gd name="T85" fmla="*/ 31 h 42"/>
                  <a:gd name="T86" fmla="*/ 40 w 42"/>
                  <a:gd name="T87" fmla="*/ 34 h 42"/>
                  <a:gd name="T88" fmla="*/ 42 w 42"/>
                  <a:gd name="T89"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42">
                    <a:moveTo>
                      <a:pt x="42" y="37"/>
                    </a:moveTo>
                    <a:cubicBezTo>
                      <a:pt x="42" y="37"/>
                      <a:pt x="41" y="38"/>
                      <a:pt x="41" y="38"/>
                    </a:cubicBezTo>
                    <a:cubicBezTo>
                      <a:pt x="39" y="37"/>
                      <a:pt x="39" y="36"/>
                      <a:pt x="38" y="36"/>
                    </a:cubicBezTo>
                    <a:cubicBezTo>
                      <a:pt x="36" y="37"/>
                      <a:pt x="36" y="37"/>
                      <a:pt x="36" y="38"/>
                    </a:cubicBezTo>
                    <a:cubicBezTo>
                      <a:pt x="35" y="38"/>
                      <a:pt x="34" y="40"/>
                      <a:pt x="34" y="42"/>
                    </a:cubicBezTo>
                    <a:cubicBezTo>
                      <a:pt x="34" y="42"/>
                      <a:pt x="33" y="42"/>
                      <a:pt x="33" y="42"/>
                    </a:cubicBezTo>
                    <a:cubicBezTo>
                      <a:pt x="32" y="42"/>
                      <a:pt x="31" y="41"/>
                      <a:pt x="30" y="41"/>
                    </a:cubicBezTo>
                    <a:cubicBezTo>
                      <a:pt x="30" y="41"/>
                      <a:pt x="29" y="41"/>
                      <a:pt x="29" y="41"/>
                    </a:cubicBezTo>
                    <a:cubicBezTo>
                      <a:pt x="29" y="41"/>
                      <a:pt x="29" y="41"/>
                      <a:pt x="29" y="41"/>
                    </a:cubicBezTo>
                    <a:cubicBezTo>
                      <a:pt x="28" y="41"/>
                      <a:pt x="25" y="41"/>
                      <a:pt x="24" y="40"/>
                    </a:cubicBezTo>
                    <a:cubicBezTo>
                      <a:pt x="22" y="38"/>
                      <a:pt x="14" y="32"/>
                      <a:pt x="13" y="32"/>
                    </a:cubicBezTo>
                    <a:cubicBezTo>
                      <a:pt x="12" y="31"/>
                      <a:pt x="6" y="27"/>
                      <a:pt x="5" y="27"/>
                    </a:cubicBezTo>
                    <a:cubicBezTo>
                      <a:pt x="3" y="27"/>
                      <a:pt x="3" y="27"/>
                      <a:pt x="2" y="27"/>
                    </a:cubicBezTo>
                    <a:cubicBezTo>
                      <a:pt x="2" y="27"/>
                      <a:pt x="2" y="27"/>
                      <a:pt x="1" y="27"/>
                    </a:cubicBezTo>
                    <a:cubicBezTo>
                      <a:pt x="1" y="25"/>
                      <a:pt x="0" y="23"/>
                      <a:pt x="0" y="23"/>
                    </a:cubicBezTo>
                    <a:cubicBezTo>
                      <a:pt x="0" y="22"/>
                      <a:pt x="0" y="21"/>
                      <a:pt x="0" y="20"/>
                    </a:cubicBezTo>
                    <a:cubicBezTo>
                      <a:pt x="0" y="20"/>
                      <a:pt x="0" y="20"/>
                      <a:pt x="0" y="20"/>
                    </a:cubicBezTo>
                    <a:cubicBezTo>
                      <a:pt x="1" y="20"/>
                      <a:pt x="3" y="19"/>
                      <a:pt x="4" y="18"/>
                    </a:cubicBezTo>
                    <a:cubicBezTo>
                      <a:pt x="5" y="18"/>
                      <a:pt x="5" y="18"/>
                      <a:pt x="5" y="17"/>
                    </a:cubicBezTo>
                    <a:cubicBezTo>
                      <a:pt x="5" y="17"/>
                      <a:pt x="5" y="17"/>
                      <a:pt x="5" y="17"/>
                    </a:cubicBezTo>
                    <a:cubicBezTo>
                      <a:pt x="6" y="17"/>
                      <a:pt x="6" y="17"/>
                      <a:pt x="6" y="17"/>
                    </a:cubicBezTo>
                    <a:cubicBezTo>
                      <a:pt x="7" y="17"/>
                      <a:pt x="8" y="16"/>
                      <a:pt x="9" y="16"/>
                    </a:cubicBezTo>
                    <a:cubicBezTo>
                      <a:pt x="9" y="16"/>
                      <a:pt x="9" y="16"/>
                      <a:pt x="9" y="16"/>
                    </a:cubicBezTo>
                    <a:cubicBezTo>
                      <a:pt x="9" y="16"/>
                      <a:pt x="9" y="15"/>
                      <a:pt x="9" y="15"/>
                    </a:cubicBezTo>
                    <a:cubicBezTo>
                      <a:pt x="9" y="15"/>
                      <a:pt x="10" y="14"/>
                      <a:pt x="10" y="13"/>
                    </a:cubicBezTo>
                    <a:cubicBezTo>
                      <a:pt x="10" y="12"/>
                      <a:pt x="10" y="10"/>
                      <a:pt x="11" y="9"/>
                    </a:cubicBezTo>
                    <a:cubicBezTo>
                      <a:pt x="11" y="9"/>
                      <a:pt x="10" y="7"/>
                      <a:pt x="10" y="6"/>
                    </a:cubicBezTo>
                    <a:cubicBezTo>
                      <a:pt x="11" y="4"/>
                      <a:pt x="13" y="4"/>
                      <a:pt x="13" y="4"/>
                    </a:cubicBezTo>
                    <a:cubicBezTo>
                      <a:pt x="16" y="2"/>
                      <a:pt x="16" y="2"/>
                      <a:pt x="16" y="2"/>
                    </a:cubicBezTo>
                    <a:cubicBezTo>
                      <a:pt x="15" y="2"/>
                      <a:pt x="15" y="2"/>
                      <a:pt x="15" y="2"/>
                    </a:cubicBezTo>
                    <a:cubicBezTo>
                      <a:pt x="16" y="1"/>
                      <a:pt x="16" y="1"/>
                      <a:pt x="17" y="0"/>
                    </a:cubicBezTo>
                    <a:cubicBezTo>
                      <a:pt x="19" y="0"/>
                      <a:pt x="20" y="2"/>
                      <a:pt x="21" y="1"/>
                    </a:cubicBezTo>
                    <a:cubicBezTo>
                      <a:pt x="22" y="1"/>
                      <a:pt x="25" y="4"/>
                      <a:pt x="26" y="2"/>
                    </a:cubicBezTo>
                    <a:cubicBezTo>
                      <a:pt x="26" y="3"/>
                      <a:pt x="27" y="4"/>
                      <a:pt x="27" y="5"/>
                    </a:cubicBezTo>
                    <a:cubicBezTo>
                      <a:pt x="27" y="7"/>
                      <a:pt x="29" y="8"/>
                      <a:pt x="30" y="8"/>
                    </a:cubicBezTo>
                    <a:cubicBezTo>
                      <a:pt x="31" y="8"/>
                      <a:pt x="32" y="8"/>
                      <a:pt x="32" y="9"/>
                    </a:cubicBezTo>
                    <a:cubicBezTo>
                      <a:pt x="31" y="10"/>
                      <a:pt x="32" y="12"/>
                      <a:pt x="31" y="12"/>
                    </a:cubicBezTo>
                    <a:cubicBezTo>
                      <a:pt x="30" y="12"/>
                      <a:pt x="30" y="15"/>
                      <a:pt x="29" y="15"/>
                    </a:cubicBezTo>
                    <a:cubicBezTo>
                      <a:pt x="28" y="16"/>
                      <a:pt x="29" y="19"/>
                      <a:pt x="30" y="19"/>
                    </a:cubicBezTo>
                    <a:cubicBezTo>
                      <a:pt x="30" y="20"/>
                      <a:pt x="32" y="21"/>
                      <a:pt x="32" y="22"/>
                    </a:cubicBezTo>
                    <a:cubicBezTo>
                      <a:pt x="32" y="23"/>
                      <a:pt x="35" y="25"/>
                      <a:pt x="37" y="25"/>
                    </a:cubicBezTo>
                    <a:cubicBezTo>
                      <a:pt x="38" y="25"/>
                      <a:pt x="38" y="27"/>
                      <a:pt x="39" y="28"/>
                    </a:cubicBezTo>
                    <a:cubicBezTo>
                      <a:pt x="39" y="28"/>
                      <a:pt x="38" y="30"/>
                      <a:pt x="38" y="31"/>
                    </a:cubicBezTo>
                    <a:cubicBezTo>
                      <a:pt x="39" y="31"/>
                      <a:pt x="40" y="32"/>
                      <a:pt x="40" y="34"/>
                    </a:cubicBezTo>
                    <a:cubicBezTo>
                      <a:pt x="40" y="34"/>
                      <a:pt x="41" y="36"/>
                      <a:pt x="42" y="37"/>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5" name="Freeform 745"/>
              <p:cNvSpPr>
                <a:spLocks/>
              </p:cNvSpPr>
              <p:nvPr/>
            </p:nvSpPr>
            <p:spPr bwMode="auto">
              <a:xfrm>
                <a:off x="-2454" y="21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6" name="Freeform 746"/>
              <p:cNvSpPr>
                <a:spLocks/>
              </p:cNvSpPr>
              <p:nvPr/>
            </p:nvSpPr>
            <p:spPr bwMode="auto">
              <a:xfrm>
                <a:off x="-2458" y="2159"/>
                <a:ext cx="4"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7" name="Freeform 747"/>
              <p:cNvSpPr>
                <a:spLocks/>
              </p:cNvSpPr>
              <p:nvPr/>
            </p:nvSpPr>
            <p:spPr bwMode="auto">
              <a:xfrm>
                <a:off x="-2464" y="2335"/>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8" name="Freeform 748"/>
              <p:cNvSpPr>
                <a:spLocks/>
              </p:cNvSpPr>
              <p:nvPr/>
            </p:nvSpPr>
            <p:spPr bwMode="auto">
              <a:xfrm>
                <a:off x="-2517" y="2129"/>
                <a:ext cx="46" cy="43"/>
              </a:xfrm>
              <a:custGeom>
                <a:avLst/>
                <a:gdLst>
                  <a:gd name="T0" fmla="*/ 14 w 14"/>
                  <a:gd name="T1" fmla="*/ 12 h 13"/>
                  <a:gd name="T2" fmla="*/ 14 w 14"/>
                  <a:gd name="T3" fmla="*/ 13 h 13"/>
                  <a:gd name="T4" fmla="*/ 12 w 14"/>
                  <a:gd name="T5" fmla="*/ 13 h 13"/>
                  <a:gd name="T6" fmla="*/ 11 w 14"/>
                  <a:gd name="T7" fmla="*/ 13 h 13"/>
                  <a:gd name="T8" fmla="*/ 10 w 14"/>
                  <a:gd name="T9" fmla="*/ 11 h 13"/>
                  <a:gd name="T10" fmla="*/ 8 w 14"/>
                  <a:gd name="T11" fmla="*/ 10 h 13"/>
                  <a:gd name="T12" fmla="*/ 6 w 14"/>
                  <a:gd name="T13" fmla="*/ 9 h 13"/>
                  <a:gd name="T14" fmla="*/ 6 w 14"/>
                  <a:gd name="T15" fmla="*/ 8 h 13"/>
                  <a:gd name="T16" fmla="*/ 6 w 14"/>
                  <a:gd name="T17" fmla="*/ 8 h 13"/>
                  <a:gd name="T18" fmla="*/ 6 w 14"/>
                  <a:gd name="T19" fmla="*/ 8 h 13"/>
                  <a:gd name="T20" fmla="*/ 5 w 14"/>
                  <a:gd name="T21" fmla="*/ 8 h 13"/>
                  <a:gd name="T22" fmla="*/ 5 w 14"/>
                  <a:gd name="T23" fmla="*/ 8 h 13"/>
                  <a:gd name="T24" fmla="*/ 5 w 14"/>
                  <a:gd name="T25" fmla="*/ 8 h 13"/>
                  <a:gd name="T26" fmla="*/ 4 w 14"/>
                  <a:gd name="T27" fmla="*/ 6 h 13"/>
                  <a:gd name="T28" fmla="*/ 1 w 14"/>
                  <a:gd name="T29" fmla="*/ 5 h 13"/>
                  <a:gd name="T30" fmla="*/ 0 w 14"/>
                  <a:gd name="T31" fmla="*/ 4 h 13"/>
                  <a:gd name="T32" fmla="*/ 0 w 14"/>
                  <a:gd name="T33" fmla="*/ 3 h 13"/>
                  <a:gd name="T34" fmla="*/ 0 w 14"/>
                  <a:gd name="T35" fmla="*/ 3 h 13"/>
                  <a:gd name="T36" fmla="*/ 0 w 14"/>
                  <a:gd name="T37" fmla="*/ 2 h 13"/>
                  <a:gd name="T38" fmla="*/ 0 w 14"/>
                  <a:gd name="T39" fmla="*/ 2 h 13"/>
                  <a:gd name="T40" fmla="*/ 0 w 14"/>
                  <a:gd name="T41" fmla="*/ 2 h 13"/>
                  <a:gd name="T42" fmla="*/ 0 w 14"/>
                  <a:gd name="T43" fmla="*/ 2 h 13"/>
                  <a:gd name="T44" fmla="*/ 0 w 14"/>
                  <a:gd name="T45" fmla="*/ 1 h 13"/>
                  <a:gd name="T46" fmla="*/ 4 w 14"/>
                  <a:gd name="T47" fmla="*/ 1 h 13"/>
                  <a:gd name="T48" fmla="*/ 8 w 14"/>
                  <a:gd name="T49" fmla="*/ 1 h 13"/>
                  <a:gd name="T50" fmla="*/ 8 w 14"/>
                  <a:gd name="T51" fmla="*/ 1 h 13"/>
                  <a:gd name="T52" fmla="*/ 8 w 14"/>
                  <a:gd name="T53" fmla="*/ 2 h 13"/>
                  <a:gd name="T54" fmla="*/ 9 w 14"/>
                  <a:gd name="T55" fmla="*/ 3 h 13"/>
                  <a:gd name="T56" fmla="*/ 9 w 14"/>
                  <a:gd name="T57" fmla="*/ 3 h 13"/>
                  <a:gd name="T58" fmla="*/ 9 w 14"/>
                  <a:gd name="T59" fmla="*/ 3 h 13"/>
                  <a:gd name="T60" fmla="*/ 11 w 14"/>
                  <a:gd name="T61" fmla="*/ 7 h 13"/>
                  <a:gd name="T62" fmla="*/ 13 w 14"/>
                  <a:gd name="T63" fmla="*/ 10 h 13"/>
                  <a:gd name="T64" fmla="*/ 14 w 14"/>
                  <a:gd name="T6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 h="13">
                    <a:moveTo>
                      <a:pt x="14" y="12"/>
                    </a:moveTo>
                    <a:cubicBezTo>
                      <a:pt x="14" y="12"/>
                      <a:pt x="14" y="13"/>
                      <a:pt x="14" y="13"/>
                    </a:cubicBezTo>
                    <a:cubicBezTo>
                      <a:pt x="13" y="13"/>
                      <a:pt x="13" y="13"/>
                      <a:pt x="12" y="13"/>
                    </a:cubicBezTo>
                    <a:cubicBezTo>
                      <a:pt x="12" y="13"/>
                      <a:pt x="12" y="13"/>
                      <a:pt x="11" y="13"/>
                    </a:cubicBezTo>
                    <a:cubicBezTo>
                      <a:pt x="12" y="12"/>
                      <a:pt x="11" y="12"/>
                      <a:pt x="10" y="11"/>
                    </a:cubicBezTo>
                    <a:cubicBezTo>
                      <a:pt x="9" y="9"/>
                      <a:pt x="9" y="10"/>
                      <a:pt x="8" y="10"/>
                    </a:cubicBezTo>
                    <a:cubicBezTo>
                      <a:pt x="8" y="10"/>
                      <a:pt x="7" y="9"/>
                      <a:pt x="6" y="9"/>
                    </a:cubicBezTo>
                    <a:cubicBezTo>
                      <a:pt x="6" y="9"/>
                      <a:pt x="6" y="8"/>
                      <a:pt x="6" y="8"/>
                    </a:cubicBezTo>
                    <a:cubicBezTo>
                      <a:pt x="6" y="8"/>
                      <a:pt x="6" y="8"/>
                      <a:pt x="6" y="8"/>
                    </a:cubicBezTo>
                    <a:cubicBezTo>
                      <a:pt x="6" y="8"/>
                      <a:pt x="6" y="8"/>
                      <a:pt x="6" y="8"/>
                    </a:cubicBezTo>
                    <a:cubicBezTo>
                      <a:pt x="6" y="8"/>
                      <a:pt x="5" y="8"/>
                      <a:pt x="5" y="8"/>
                    </a:cubicBezTo>
                    <a:cubicBezTo>
                      <a:pt x="5" y="8"/>
                      <a:pt x="5" y="8"/>
                      <a:pt x="5" y="8"/>
                    </a:cubicBezTo>
                    <a:cubicBezTo>
                      <a:pt x="5" y="8"/>
                      <a:pt x="5" y="8"/>
                      <a:pt x="5" y="8"/>
                    </a:cubicBezTo>
                    <a:cubicBezTo>
                      <a:pt x="4" y="7"/>
                      <a:pt x="4" y="7"/>
                      <a:pt x="4" y="6"/>
                    </a:cubicBezTo>
                    <a:cubicBezTo>
                      <a:pt x="3" y="6"/>
                      <a:pt x="1" y="7"/>
                      <a:pt x="1" y="5"/>
                    </a:cubicBezTo>
                    <a:cubicBezTo>
                      <a:pt x="0" y="4"/>
                      <a:pt x="0" y="4"/>
                      <a:pt x="0" y="4"/>
                    </a:cubicBezTo>
                    <a:cubicBezTo>
                      <a:pt x="0" y="4"/>
                      <a:pt x="0" y="3"/>
                      <a:pt x="0" y="3"/>
                    </a:cubicBezTo>
                    <a:cubicBezTo>
                      <a:pt x="0" y="3"/>
                      <a:pt x="0" y="3"/>
                      <a:pt x="0" y="3"/>
                    </a:cubicBezTo>
                    <a:cubicBezTo>
                      <a:pt x="0" y="3"/>
                      <a:pt x="0" y="2"/>
                      <a:pt x="0" y="2"/>
                    </a:cubicBezTo>
                    <a:cubicBezTo>
                      <a:pt x="0" y="2"/>
                      <a:pt x="0" y="2"/>
                      <a:pt x="0" y="2"/>
                    </a:cubicBezTo>
                    <a:cubicBezTo>
                      <a:pt x="0" y="2"/>
                      <a:pt x="0" y="2"/>
                      <a:pt x="0" y="2"/>
                    </a:cubicBezTo>
                    <a:cubicBezTo>
                      <a:pt x="0" y="2"/>
                      <a:pt x="0" y="2"/>
                      <a:pt x="0" y="2"/>
                    </a:cubicBezTo>
                    <a:cubicBezTo>
                      <a:pt x="0" y="2"/>
                      <a:pt x="0" y="2"/>
                      <a:pt x="0" y="1"/>
                    </a:cubicBezTo>
                    <a:cubicBezTo>
                      <a:pt x="1" y="1"/>
                      <a:pt x="2" y="1"/>
                      <a:pt x="4" y="1"/>
                    </a:cubicBezTo>
                    <a:cubicBezTo>
                      <a:pt x="5" y="0"/>
                      <a:pt x="7" y="1"/>
                      <a:pt x="8" y="1"/>
                    </a:cubicBezTo>
                    <a:cubicBezTo>
                      <a:pt x="8" y="1"/>
                      <a:pt x="8" y="1"/>
                      <a:pt x="8" y="1"/>
                    </a:cubicBezTo>
                    <a:cubicBezTo>
                      <a:pt x="8" y="1"/>
                      <a:pt x="8" y="1"/>
                      <a:pt x="8" y="2"/>
                    </a:cubicBezTo>
                    <a:cubicBezTo>
                      <a:pt x="9" y="2"/>
                      <a:pt x="9" y="2"/>
                      <a:pt x="9" y="3"/>
                    </a:cubicBezTo>
                    <a:cubicBezTo>
                      <a:pt x="9" y="3"/>
                      <a:pt x="9" y="3"/>
                      <a:pt x="9" y="3"/>
                    </a:cubicBezTo>
                    <a:cubicBezTo>
                      <a:pt x="9" y="3"/>
                      <a:pt x="9" y="3"/>
                      <a:pt x="9" y="3"/>
                    </a:cubicBezTo>
                    <a:cubicBezTo>
                      <a:pt x="9" y="5"/>
                      <a:pt x="11" y="6"/>
                      <a:pt x="11" y="7"/>
                    </a:cubicBezTo>
                    <a:cubicBezTo>
                      <a:pt x="11" y="8"/>
                      <a:pt x="13" y="9"/>
                      <a:pt x="13" y="10"/>
                    </a:cubicBezTo>
                    <a:cubicBezTo>
                      <a:pt x="13" y="11"/>
                      <a:pt x="14" y="12"/>
                      <a:pt x="14" y="1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9" name="Freeform 749"/>
              <p:cNvSpPr>
                <a:spLocks/>
              </p:cNvSpPr>
              <p:nvPr/>
            </p:nvSpPr>
            <p:spPr bwMode="auto">
              <a:xfrm>
                <a:off x="-2570" y="2089"/>
                <a:ext cx="102" cy="46"/>
              </a:xfrm>
              <a:custGeom>
                <a:avLst/>
                <a:gdLst>
                  <a:gd name="T0" fmla="*/ 29 w 31"/>
                  <a:gd name="T1" fmla="*/ 11 h 14"/>
                  <a:gd name="T2" fmla="*/ 30 w 31"/>
                  <a:gd name="T3" fmla="*/ 13 h 14"/>
                  <a:gd name="T4" fmla="*/ 27 w 31"/>
                  <a:gd name="T5" fmla="*/ 13 h 14"/>
                  <a:gd name="T6" fmla="*/ 24 w 31"/>
                  <a:gd name="T7" fmla="*/ 12 h 14"/>
                  <a:gd name="T8" fmla="*/ 24 w 31"/>
                  <a:gd name="T9" fmla="*/ 12 h 14"/>
                  <a:gd name="T10" fmla="*/ 24 w 31"/>
                  <a:gd name="T11" fmla="*/ 13 h 14"/>
                  <a:gd name="T12" fmla="*/ 24 w 31"/>
                  <a:gd name="T13" fmla="*/ 13 h 14"/>
                  <a:gd name="T14" fmla="*/ 24 w 31"/>
                  <a:gd name="T15" fmla="*/ 13 h 14"/>
                  <a:gd name="T16" fmla="*/ 20 w 31"/>
                  <a:gd name="T17" fmla="*/ 13 h 14"/>
                  <a:gd name="T18" fmla="*/ 16 w 31"/>
                  <a:gd name="T19" fmla="*/ 13 h 14"/>
                  <a:gd name="T20" fmla="*/ 15 w 31"/>
                  <a:gd name="T21" fmla="*/ 13 h 14"/>
                  <a:gd name="T22" fmla="*/ 12 w 31"/>
                  <a:gd name="T23" fmla="*/ 11 h 14"/>
                  <a:gd name="T24" fmla="*/ 8 w 31"/>
                  <a:gd name="T25" fmla="*/ 11 h 14"/>
                  <a:gd name="T26" fmla="*/ 9 w 31"/>
                  <a:gd name="T27" fmla="*/ 9 h 14"/>
                  <a:gd name="T28" fmla="*/ 7 w 31"/>
                  <a:gd name="T29" fmla="*/ 5 h 14"/>
                  <a:gd name="T30" fmla="*/ 0 w 31"/>
                  <a:gd name="T31" fmla="*/ 1 h 14"/>
                  <a:gd name="T32" fmla="*/ 2 w 31"/>
                  <a:gd name="T33" fmla="*/ 0 h 14"/>
                  <a:gd name="T34" fmla="*/ 7 w 31"/>
                  <a:gd name="T35" fmla="*/ 2 h 14"/>
                  <a:gd name="T36" fmla="*/ 14 w 31"/>
                  <a:gd name="T37" fmla="*/ 2 h 14"/>
                  <a:gd name="T38" fmla="*/ 17 w 31"/>
                  <a:gd name="T39" fmla="*/ 4 h 14"/>
                  <a:gd name="T40" fmla="*/ 19 w 31"/>
                  <a:gd name="T41" fmla="*/ 6 h 14"/>
                  <a:gd name="T42" fmla="*/ 24 w 31"/>
                  <a:gd name="T43" fmla="*/ 5 h 14"/>
                  <a:gd name="T44" fmla="*/ 25 w 31"/>
                  <a:gd name="T45" fmla="*/ 6 h 14"/>
                  <a:gd name="T46" fmla="*/ 27 w 31"/>
                  <a:gd name="T47" fmla="*/ 8 h 14"/>
                  <a:gd name="T48" fmla="*/ 27 w 31"/>
                  <a:gd name="T49" fmla="*/ 8 h 14"/>
                  <a:gd name="T50" fmla="*/ 27 w 31"/>
                  <a:gd name="T51" fmla="*/ 8 h 14"/>
                  <a:gd name="T52" fmla="*/ 27 w 31"/>
                  <a:gd name="T53" fmla="*/ 8 h 14"/>
                  <a:gd name="T54" fmla="*/ 29 w 31"/>
                  <a:gd name="T55" fmla="*/ 9 h 14"/>
                  <a:gd name="T56" fmla="*/ 29 w 31"/>
                  <a:gd name="T57" fmla="*/ 10 h 14"/>
                  <a:gd name="T58" fmla="*/ 29 w 31"/>
                  <a:gd name="T5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4">
                    <a:moveTo>
                      <a:pt x="29" y="11"/>
                    </a:moveTo>
                    <a:cubicBezTo>
                      <a:pt x="29" y="12"/>
                      <a:pt x="31" y="13"/>
                      <a:pt x="30" y="13"/>
                    </a:cubicBezTo>
                    <a:cubicBezTo>
                      <a:pt x="29" y="14"/>
                      <a:pt x="27" y="14"/>
                      <a:pt x="27" y="13"/>
                    </a:cubicBezTo>
                    <a:cubicBezTo>
                      <a:pt x="26" y="12"/>
                      <a:pt x="24" y="11"/>
                      <a:pt x="24" y="12"/>
                    </a:cubicBezTo>
                    <a:cubicBezTo>
                      <a:pt x="24" y="12"/>
                      <a:pt x="24" y="12"/>
                      <a:pt x="24" y="12"/>
                    </a:cubicBezTo>
                    <a:cubicBezTo>
                      <a:pt x="24" y="13"/>
                      <a:pt x="24" y="13"/>
                      <a:pt x="24" y="13"/>
                    </a:cubicBezTo>
                    <a:cubicBezTo>
                      <a:pt x="24" y="13"/>
                      <a:pt x="24" y="13"/>
                      <a:pt x="24" y="13"/>
                    </a:cubicBezTo>
                    <a:cubicBezTo>
                      <a:pt x="24" y="13"/>
                      <a:pt x="24" y="13"/>
                      <a:pt x="24" y="13"/>
                    </a:cubicBezTo>
                    <a:cubicBezTo>
                      <a:pt x="23" y="13"/>
                      <a:pt x="21" y="12"/>
                      <a:pt x="20" y="13"/>
                    </a:cubicBezTo>
                    <a:cubicBezTo>
                      <a:pt x="18" y="13"/>
                      <a:pt x="17" y="13"/>
                      <a:pt x="16" y="13"/>
                    </a:cubicBezTo>
                    <a:cubicBezTo>
                      <a:pt x="16" y="13"/>
                      <a:pt x="16" y="13"/>
                      <a:pt x="15" y="13"/>
                    </a:cubicBezTo>
                    <a:cubicBezTo>
                      <a:pt x="14" y="12"/>
                      <a:pt x="14" y="10"/>
                      <a:pt x="12" y="11"/>
                    </a:cubicBezTo>
                    <a:cubicBezTo>
                      <a:pt x="12" y="11"/>
                      <a:pt x="10" y="11"/>
                      <a:pt x="8" y="11"/>
                    </a:cubicBezTo>
                    <a:cubicBezTo>
                      <a:pt x="8" y="10"/>
                      <a:pt x="9" y="10"/>
                      <a:pt x="9" y="9"/>
                    </a:cubicBezTo>
                    <a:cubicBezTo>
                      <a:pt x="9" y="7"/>
                      <a:pt x="8" y="8"/>
                      <a:pt x="7" y="5"/>
                    </a:cubicBezTo>
                    <a:cubicBezTo>
                      <a:pt x="7" y="2"/>
                      <a:pt x="3" y="3"/>
                      <a:pt x="0" y="1"/>
                    </a:cubicBezTo>
                    <a:cubicBezTo>
                      <a:pt x="1" y="1"/>
                      <a:pt x="2" y="0"/>
                      <a:pt x="2" y="0"/>
                    </a:cubicBezTo>
                    <a:cubicBezTo>
                      <a:pt x="3" y="0"/>
                      <a:pt x="6" y="1"/>
                      <a:pt x="7" y="2"/>
                    </a:cubicBezTo>
                    <a:cubicBezTo>
                      <a:pt x="9" y="3"/>
                      <a:pt x="13" y="2"/>
                      <a:pt x="14" y="2"/>
                    </a:cubicBezTo>
                    <a:cubicBezTo>
                      <a:pt x="15" y="3"/>
                      <a:pt x="16" y="4"/>
                      <a:pt x="17" y="4"/>
                    </a:cubicBezTo>
                    <a:cubicBezTo>
                      <a:pt x="18" y="4"/>
                      <a:pt x="19" y="6"/>
                      <a:pt x="19" y="6"/>
                    </a:cubicBezTo>
                    <a:cubicBezTo>
                      <a:pt x="20" y="5"/>
                      <a:pt x="23" y="5"/>
                      <a:pt x="24" y="5"/>
                    </a:cubicBezTo>
                    <a:cubicBezTo>
                      <a:pt x="25" y="5"/>
                      <a:pt x="25" y="6"/>
                      <a:pt x="25" y="6"/>
                    </a:cubicBezTo>
                    <a:cubicBezTo>
                      <a:pt x="26" y="6"/>
                      <a:pt x="26" y="8"/>
                      <a:pt x="27" y="8"/>
                    </a:cubicBezTo>
                    <a:cubicBezTo>
                      <a:pt x="27" y="8"/>
                      <a:pt x="27" y="8"/>
                      <a:pt x="27" y="8"/>
                    </a:cubicBezTo>
                    <a:cubicBezTo>
                      <a:pt x="27" y="8"/>
                      <a:pt x="27" y="8"/>
                      <a:pt x="27" y="8"/>
                    </a:cubicBezTo>
                    <a:cubicBezTo>
                      <a:pt x="27" y="8"/>
                      <a:pt x="27" y="8"/>
                      <a:pt x="27" y="8"/>
                    </a:cubicBezTo>
                    <a:cubicBezTo>
                      <a:pt x="28" y="9"/>
                      <a:pt x="28" y="9"/>
                      <a:pt x="29" y="9"/>
                    </a:cubicBezTo>
                    <a:cubicBezTo>
                      <a:pt x="29" y="9"/>
                      <a:pt x="29" y="10"/>
                      <a:pt x="29" y="10"/>
                    </a:cubicBezTo>
                    <a:cubicBezTo>
                      <a:pt x="29" y="10"/>
                      <a:pt x="28" y="11"/>
                      <a:pt x="29" y="1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10" name="Freeform 750"/>
              <p:cNvSpPr>
                <a:spLocks/>
              </p:cNvSpPr>
              <p:nvPr/>
            </p:nvSpPr>
            <p:spPr bwMode="auto">
              <a:xfrm>
                <a:off x="-2474" y="2119"/>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11" name="Freeform 751"/>
              <p:cNvSpPr>
                <a:spLocks/>
              </p:cNvSpPr>
              <p:nvPr/>
            </p:nvSpPr>
            <p:spPr bwMode="auto">
              <a:xfrm>
                <a:off x="-2481" y="2115"/>
                <a:ext cx="7" cy="4"/>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2" y="1"/>
                    </a:cubicBezTo>
                    <a:cubicBezTo>
                      <a:pt x="1" y="1"/>
                      <a:pt x="1"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12" name="Freeform 752"/>
              <p:cNvSpPr>
                <a:spLocks/>
              </p:cNvSpPr>
              <p:nvPr/>
            </p:nvSpPr>
            <p:spPr bwMode="auto">
              <a:xfrm>
                <a:off x="-2497" y="2159"/>
                <a:ext cx="20" cy="13"/>
              </a:xfrm>
              <a:custGeom>
                <a:avLst/>
                <a:gdLst>
                  <a:gd name="T0" fmla="*/ 4 w 6"/>
                  <a:gd name="T1" fmla="*/ 2 h 4"/>
                  <a:gd name="T2" fmla="*/ 5 w 6"/>
                  <a:gd name="T3" fmla="*/ 4 h 4"/>
                  <a:gd name="T4" fmla="*/ 5 w 6"/>
                  <a:gd name="T5" fmla="*/ 4 h 4"/>
                  <a:gd name="T6" fmla="*/ 5 w 6"/>
                  <a:gd name="T7" fmla="*/ 4 h 4"/>
                  <a:gd name="T8" fmla="*/ 2 w 6"/>
                  <a:gd name="T9" fmla="*/ 2 h 4"/>
                  <a:gd name="T10" fmla="*/ 1 w 6"/>
                  <a:gd name="T11" fmla="*/ 1 h 4"/>
                  <a:gd name="T12" fmla="*/ 0 w 6"/>
                  <a:gd name="T13" fmla="*/ 0 h 4"/>
                  <a:gd name="T14" fmla="*/ 0 w 6"/>
                  <a:gd name="T15" fmla="*/ 0 h 4"/>
                  <a:gd name="T16" fmla="*/ 2 w 6"/>
                  <a:gd name="T17" fmla="*/ 1 h 4"/>
                  <a:gd name="T18" fmla="*/ 4 w 6"/>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4" y="2"/>
                    </a:moveTo>
                    <a:cubicBezTo>
                      <a:pt x="5" y="3"/>
                      <a:pt x="6" y="3"/>
                      <a:pt x="5" y="4"/>
                    </a:cubicBezTo>
                    <a:cubicBezTo>
                      <a:pt x="5" y="4"/>
                      <a:pt x="5" y="4"/>
                      <a:pt x="5" y="4"/>
                    </a:cubicBezTo>
                    <a:cubicBezTo>
                      <a:pt x="5" y="4"/>
                      <a:pt x="5" y="4"/>
                      <a:pt x="5" y="4"/>
                    </a:cubicBezTo>
                    <a:cubicBezTo>
                      <a:pt x="1" y="3"/>
                      <a:pt x="4" y="3"/>
                      <a:pt x="2" y="2"/>
                    </a:cubicBezTo>
                    <a:cubicBezTo>
                      <a:pt x="1" y="2"/>
                      <a:pt x="1" y="1"/>
                      <a:pt x="1" y="1"/>
                    </a:cubicBezTo>
                    <a:cubicBezTo>
                      <a:pt x="1" y="1"/>
                      <a:pt x="1" y="1"/>
                      <a:pt x="0" y="0"/>
                    </a:cubicBezTo>
                    <a:cubicBezTo>
                      <a:pt x="0" y="0"/>
                      <a:pt x="0" y="0"/>
                      <a:pt x="0" y="0"/>
                    </a:cubicBezTo>
                    <a:cubicBezTo>
                      <a:pt x="1" y="0"/>
                      <a:pt x="2" y="1"/>
                      <a:pt x="2" y="1"/>
                    </a:cubicBezTo>
                    <a:cubicBezTo>
                      <a:pt x="3" y="1"/>
                      <a:pt x="3" y="0"/>
                      <a:pt x="4"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grpSp>
          <p:nvGrpSpPr>
            <p:cNvPr id="569" name="Group 954"/>
            <p:cNvGrpSpPr>
              <a:grpSpLocks/>
            </p:cNvGrpSpPr>
            <p:nvPr/>
          </p:nvGrpSpPr>
          <p:grpSpPr bwMode="auto">
            <a:xfrm>
              <a:off x="-3483" y="1542"/>
              <a:ext cx="996" cy="1689"/>
              <a:chOff x="-3483" y="1542"/>
              <a:chExt cx="996" cy="1689"/>
            </a:xfrm>
          </p:grpSpPr>
          <p:sp>
            <p:nvSpPr>
              <p:cNvPr id="713" name="Freeform 754"/>
              <p:cNvSpPr>
                <a:spLocks/>
              </p:cNvSpPr>
              <p:nvPr/>
            </p:nvSpPr>
            <p:spPr bwMode="auto">
              <a:xfrm>
                <a:off x="-2487" y="21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14" name="Freeform 755"/>
              <p:cNvSpPr>
                <a:spLocks/>
              </p:cNvSpPr>
              <p:nvPr/>
            </p:nvSpPr>
            <p:spPr bwMode="auto">
              <a:xfrm>
                <a:off x="-2491" y="2132"/>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15" name="Freeform 756"/>
              <p:cNvSpPr>
                <a:spLocks/>
              </p:cNvSpPr>
              <p:nvPr/>
            </p:nvSpPr>
            <p:spPr bwMode="auto">
              <a:xfrm>
                <a:off x="-2491" y="21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16" name="Freeform 757"/>
              <p:cNvSpPr>
                <a:spLocks/>
              </p:cNvSpPr>
              <p:nvPr/>
            </p:nvSpPr>
            <p:spPr bwMode="auto">
              <a:xfrm>
                <a:off x="-2491" y="2129"/>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17" name="Freeform 758"/>
              <p:cNvSpPr>
                <a:spLocks/>
              </p:cNvSpPr>
              <p:nvPr/>
            </p:nvSpPr>
            <p:spPr bwMode="auto">
              <a:xfrm>
                <a:off x="-2497" y="21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18" name="Freeform 759"/>
              <p:cNvSpPr>
                <a:spLocks/>
              </p:cNvSpPr>
              <p:nvPr/>
            </p:nvSpPr>
            <p:spPr bwMode="auto">
              <a:xfrm>
                <a:off x="-2500" y="21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19" name="Freeform 760"/>
              <p:cNvSpPr>
                <a:spLocks/>
              </p:cNvSpPr>
              <p:nvPr/>
            </p:nvSpPr>
            <p:spPr bwMode="auto">
              <a:xfrm>
                <a:off x="-2500" y="21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20" name="Freeform 761"/>
              <p:cNvSpPr>
                <a:spLocks/>
              </p:cNvSpPr>
              <p:nvPr/>
            </p:nvSpPr>
            <p:spPr bwMode="auto">
              <a:xfrm>
                <a:off x="-2504" y="2155"/>
                <a:ext cx="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21" name="Freeform 762"/>
              <p:cNvSpPr>
                <a:spLocks/>
              </p:cNvSpPr>
              <p:nvPr/>
            </p:nvSpPr>
            <p:spPr bwMode="auto">
              <a:xfrm>
                <a:off x="-2504" y="2155"/>
                <a:ext cx="0" cy="7"/>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22" name="Freeform 763"/>
              <p:cNvSpPr>
                <a:spLocks/>
              </p:cNvSpPr>
              <p:nvPr/>
            </p:nvSpPr>
            <p:spPr bwMode="auto">
              <a:xfrm>
                <a:off x="-2504" y="21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23" name="Freeform 764"/>
              <p:cNvSpPr>
                <a:spLocks/>
              </p:cNvSpPr>
              <p:nvPr/>
            </p:nvSpPr>
            <p:spPr bwMode="auto">
              <a:xfrm>
                <a:off x="-2517" y="2139"/>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24" name="Freeform 765"/>
              <p:cNvSpPr>
                <a:spLocks/>
              </p:cNvSpPr>
              <p:nvPr/>
            </p:nvSpPr>
            <p:spPr bwMode="auto">
              <a:xfrm>
                <a:off x="-2517" y="2135"/>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25" name="Freeform 766"/>
              <p:cNvSpPr>
                <a:spLocks/>
              </p:cNvSpPr>
              <p:nvPr/>
            </p:nvSpPr>
            <p:spPr bwMode="auto">
              <a:xfrm>
                <a:off x="-2517" y="21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26" name="Freeform 767"/>
              <p:cNvSpPr>
                <a:spLocks/>
              </p:cNvSpPr>
              <p:nvPr/>
            </p:nvSpPr>
            <p:spPr bwMode="auto">
              <a:xfrm>
                <a:off x="-2517" y="2132"/>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27" name="Freeform 768"/>
              <p:cNvSpPr>
                <a:spLocks/>
              </p:cNvSpPr>
              <p:nvPr/>
            </p:nvSpPr>
            <p:spPr bwMode="auto">
              <a:xfrm>
                <a:off x="-2547" y="2585"/>
                <a:ext cx="30" cy="26"/>
              </a:xfrm>
              <a:custGeom>
                <a:avLst/>
                <a:gdLst>
                  <a:gd name="T0" fmla="*/ 7 w 9"/>
                  <a:gd name="T1" fmla="*/ 0 h 8"/>
                  <a:gd name="T2" fmla="*/ 8 w 9"/>
                  <a:gd name="T3" fmla="*/ 3 h 8"/>
                  <a:gd name="T4" fmla="*/ 5 w 9"/>
                  <a:gd name="T5" fmla="*/ 5 h 8"/>
                  <a:gd name="T6" fmla="*/ 8 w 9"/>
                  <a:gd name="T7" fmla="*/ 6 h 8"/>
                  <a:gd name="T8" fmla="*/ 6 w 9"/>
                  <a:gd name="T9" fmla="*/ 8 h 8"/>
                  <a:gd name="T10" fmla="*/ 4 w 9"/>
                  <a:gd name="T11" fmla="*/ 7 h 8"/>
                  <a:gd name="T12" fmla="*/ 1 w 9"/>
                  <a:gd name="T13" fmla="*/ 7 h 8"/>
                  <a:gd name="T14" fmla="*/ 1 w 9"/>
                  <a:gd name="T15" fmla="*/ 4 h 8"/>
                  <a:gd name="T16" fmla="*/ 2 w 9"/>
                  <a:gd name="T17" fmla="*/ 3 h 8"/>
                  <a:gd name="T18" fmla="*/ 3 w 9"/>
                  <a:gd name="T19" fmla="*/ 2 h 8"/>
                  <a:gd name="T20" fmla="*/ 3 w 9"/>
                  <a:gd name="T21" fmla="*/ 2 h 8"/>
                  <a:gd name="T22" fmla="*/ 3 w 9"/>
                  <a:gd name="T23" fmla="*/ 1 h 8"/>
                  <a:gd name="T24" fmla="*/ 3 w 9"/>
                  <a:gd name="T25" fmla="*/ 1 h 8"/>
                  <a:gd name="T26" fmla="*/ 6 w 9"/>
                  <a:gd name="T27" fmla="*/ 1 h 8"/>
                  <a:gd name="T28" fmla="*/ 7 w 9"/>
                  <a:gd name="T29" fmla="*/ 0 h 8"/>
                  <a:gd name="T30" fmla="*/ 7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7" y="0"/>
                    </a:moveTo>
                    <a:cubicBezTo>
                      <a:pt x="8" y="1"/>
                      <a:pt x="9" y="3"/>
                      <a:pt x="8" y="3"/>
                    </a:cubicBezTo>
                    <a:cubicBezTo>
                      <a:pt x="7" y="3"/>
                      <a:pt x="5" y="4"/>
                      <a:pt x="5" y="5"/>
                    </a:cubicBezTo>
                    <a:cubicBezTo>
                      <a:pt x="5" y="5"/>
                      <a:pt x="6" y="5"/>
                      <a:pt x="8" y="6"/>
                    </a:cubicBezTo>
                    <a:cubicBezTo>
                      <a:pt x="7" y="7"/>
                      <a:pt x="6" y="7"/>
                      <a:pt x="6" y="8"/>
                    </a:cubicBezTo>
                    <a:cubicBezTo>
                      <a:pt x="5" y="7"/>
                      <a:pt x="4" y="7"/>
                      <a:pt x="4" y="7"/>
                    </a:cubicBezTo>
                    <a:cubicBezTo>
                      <a:pt x="3" y="8"/>
                      <a:pt x="2" y="8"/>
                      <a:pt x="1" y="7"/>
                    </a:cubicBezTo>
                    <a:cubicBezTo>
                      <a:pt x="1" y="7"/>
                      <a:pt x="0" y="5"/>
                      <a:pt x="1" y="4"/>
                    </a:cubicBezTo>
                    <a:cubicBezTo>
                      <a:pt x="2" y="3"/>
                      <a:pt x="2" y="3"/>
                      <a:pt x="2" y="3"/>
                    </a:cubicBezTo>
                    <a:cubicBezTo>
                      <a:pt x="3" y="2"/>
                      <a:pt x="3" y="2"/>
                      <a:pt x="3" y="2"/>
                    </a:cubicBezTo>
                    <a:cubicBezTo>
                      <a:pt x="3" y="2"/>
                      <a:pt x="3" y="2"/>
                      <a:pt x="3" y="2"/>
                    </a:cubicBezTo>
                    <a:cubicBezTo>
                      <a:pt x="3" y="1"/>
                      <a:pt x="3" y="1"/>
                      <a:pt x="3" y="1"/>
                    </a:cubicBezTo>
                    <a:cubicBezTo>
                      <a:pt x="3" y="1"/>
                      <a:pt x="3" y="1"/>
                      <a:pt x="3" y="1"/>
                    </a:cubicBezTo>
                    <a:cubicBezTo>
                      <a:pt x="5" y="1"/>
                      <a:pt x="5" y="1"/>
                      <a:pt x="6" y="1"/>
                    </a:cubicBezTo>
                    <a:cubicBezTo>
                      <a:pt x="6" y="0"/>
                      <a:pt x="6" y="0"/>
                      <a:pt x="7" y="0"/>
                    </a:cubicBezTo>
                    <a:cubicBezTo>
                      <a:pt x="7" y="0"/>
                      <a:pt x="7" y="0"/>
                      <a:pt x="7"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28" name="Freeform 769"/>
              <p:cNvSpPr>
                <a:spLocks/>
              </p:cNvSpPr>
              <p:nvPr/>
            </p:nvSpPr>
            <p:spPr bwMode="auto">
              <a:xfrm>
                <a:off x="-2622" y="2505"/>
                <a:ext cx="98" cy="83"/>
              </a:xfrm>
              <a:custGeom>
                <a:avLst/>
                <a:gdLst>
                  <a:gd name="T0" fmla="*/ 29 w 30"/>
                  <a:gd name="T1" fmla="*/ 23 h 25"/>
                  <a:gd name="T2" fmla="*/ 30 w 30"/>
                  <a:gd name="T3" fmla="*/ 24 h 25"/>
                  <a:gd name="T4" fmla="*/ 29 w 30"/>
                  <a:gd name="T5" fmla="*/ 25 h 25"/>
                  <a:gd name="T6" fmla="*/ 26 w 30"/>
                  <a:gd name="T7" fmla="*/ 25 h 25"/>
                  <a:gd name="T8" fmla="*/ 27 w 30"/>
                  <a:gd name="T9" fmla="*/ 25 h 25"/>
                  <a:gd name="T10" fmla="*/ 17 w 30"/>
                  <a:gd name="T11" fmla="*/ 16 h 25"/>
                  <a:gd name="T12" fmla="*/ 13 w 30"/>
                  <a:gd name="T13" fmla="*/ 16 h 25"/>
                  <a:gd name="T14" fmla="*/ 11 w 30"/>
                  <a:gd name="T15" fmla="*/ 16 h 25"/>
                  <a:gd name="T16" fmla="*/ 8 w 30"/>
                  <a:gd name="T17" fmla="*/ 15 h 25"/>
                  <a:gd name="T18" fmla="*/ 6 w 30"/>
                  <a:gd name="T19" fmla="*/ 15 h 25"/>
                  <a:gd name="T20" fmla="*/ 5 w 30"/>
                  <a:gd name="T21" fmla="*/ 17 h 25"/>
                  <a:gd name="T22" fmla="*/ 1 w 30"/>
                  <a:gd name="T23" fmla="*/ 16 h 25"/>
                  <a:gd name="T24" fmla="*/ 2 w 30"/>
                  <a:gd name="T25" fmla="*/ 10 h 25"/>
                  <a:gd name="T26" fmla="*/ 3 w 30"/>
                  <a:gd name="T27" fmla="*/ 6 h 25"/>
                  <a:gd name="T28" fmla="*/ 6 w 30"/>
                  <a:gd name="T29" fmla="*/ 4 h 25"/>
                  <a:gd name="T30" fmla="*/ 10 w 30"/>
                  <a:gd name="T31" fmla="*/ 0 h 25"/>
                  <a:gd name="T32" fmla="*/ 12 w 30"/>
                  <a:gd name="T33" fmla="*/ 5 h 25"/>
                  <a:gd name="T34" fmla="*/ 15 w 30"/>
                  <a:gd name="T35" fmla="*/ 11 h 25"/>
                  <a:gd name="T36" fmla="*/ 18 w 30"/>
                  <a:gd name="T37" fmla="*/ 14 h 25"/>
                  <a:gd name="T38" fmla="*/ 25 w 30"/>
                  <a:gd name="T39" fmla="*/ 19 h 25"/>
                  <a:gd name="T40" fmla="*/ 29 w 30"/>
                  <a:gd name="T41"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25">
                    <a:moveTo>
                      <a:pt x="29" y="23"/>
                    </a:moveTo>
                    <a:cubicBezTo>
                      <a:pt x="29" y="24"/>
                      <a:pt x="30" y="24"/>
                      <a:pt x="30" y="24"/>
                    </a:cubicBezTo>
                    <a:cubicBezTo>
                      <a:pt x="29" y="24"/>
                      <a:pt x="29" y="24"/>
                      <a:pt x="29" y="25"/>
                    </a:cubicBezTo>
                    <a:cubicBezTo>
                      <a:pt x="28" y="25"/>
                      <a:pt x="28" y="25"/>
                      <a:pt x="26" y="25"/>
                    </a:cubicBezTo>
                    <a:cubicBezTo>
                      <a:pt x="27" y="25"/>
                      <a:pt x="27" y="25"/>
                      <a:pt x="27" y="25"/>
                    </a:cubicBezTo>
                    <a:cubicBezTo>
                      <a:pt x="27" y="25"/>
                      <a:pt x="18" y="16"/>
                      <a:pt x="17" y="16"/>
                    </a:cubicBezTo>
                    <a:cubicBezTo>
                      <a:pt x="16" y="16"/>
                      <a:pt x="14" y="16"/>
                      <a:pt x="13" y="16"/>
                    </a:cubicBezTo>
                    <a:cubicBezTo>
                      <a:pt x="12" y="15"/>
                      <a:pt x="12" y="15"/>
                      <a:pt x="11" y="16"/>
                    </a:cubicBezTo>
                    <a:cubicBezTo>
                      <a:pt x="10" y="16"/>
                      <a:pt x="9" y="15"/>
                      <a:pt x="8" y="15"/>
                    </a:cubicBezTo>
                    <a:cubicBezTo>
                      <a:pt x="8" y="14"/>
                      <a:pt x="7" y="14"/>
                      <a:pt x="6" y="15"/>
                    </a:cubicBezTo>
                    <a:cubicBezTo>
                      <a:pt x="6" y="17"/>
                      <a:pt x="6" y="17"/>
                      <a:pt x="5" y="17"/>
                    </a:cubicBezTo>
                    <a:cubicBezTo>
                      <a:pt x="5" y="16"/>
                      <a:pt x="3" y="16"/>
                      <a:pt x="1" y="16"/>
                    </a:cubicBezTo>
                    <a:cubicBezTo>
                      <a:pt x="1" y="14"/>
                      <a:pt x="0" y="12"/>
                      <a:pt x="2" y="10"/>
                    </a:cubicBezTo>
                    <a:cubicBezTo>
                      <a:pt x="3" y="9"/>
                      <a:pt x="3" y="7"/>
                      <a:pt x="3" y="6"/>
                    </a:cubicBezTo>
                    <a:cubicBezTo>
                      <a:pt x="3" y="5"/>
                      <a:pt x="5" y="4"/>
                      <a:pt x="6" y="4"/>
                    </a:cubicBezTo>
                    <a:cubicBezTo>
                      <a:pt x="6" y="3"/>
                      <a:pt x="8" y="2"/>
                      <a:pt x="10" y="0"/>
                    </a:cubicBezTo>
                    <a:cubicBezTo>
                      <a:pt x="11" y="1"/>
                      <a:pt x="12" y="3"/>
                      <a:pt x="12" y="5"/>
                    </a:cubicBezTo>
                    <a:cubicBezTo>
                      <a:pt x="12" y="7"/>
                      <a:pt x="14" y="11"/>
                      <a:pt x="15" y="11"/>
                    </a:cubicBezTo>
                    <a:cubicBezTo>
                      <a:pt x="16" y="11"/>
                      <a:pt x="17" y="14"/>
                      <a:pt x="18" y="14"/>
                    </a:cubicBezTo>
                    <a:cubicBezTo>
                      <a:pt x="20" y="14"/>
                      <a:pt x="23" y="15"/>
                      <a:pt x="25" y="19"/>
                    </a:cubicBezTo>
                    <a:cubicBezTo>
                      <a:pt x="27" y="21"/>
                      <a:pt x="28" y="22"/>
                      <a:pt x="29" y="2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29" name="Freeform 770"/>
              <p:cNvSpPr>
                <a:spLocks/>
              </p:cNvSpPr>
              <p:nvPr/>
            </p:nvSpPr>
            <p:spPr bwMode="auto">
              <a:xfrm>
                <a:off x="-2530" y="2611"/>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0" name="Freeform 771"/>
              <p:cNvSpPr>
                <a:spLocks/>
              </p:cNvSpPr>
              <p:nvPr/>
            </p:nvSpPr>
            <p:spPr bwMode="auto">
              <a:xfrm>
                <a:off x="-2629" y="2198"/>
                <a:ext cx="99" cy="80"/>
              </a:xfrm>
              <a:custGeom>
                <a:avLst/>
                <a:gdLst>
                  <a:gd name="T0" fmla="*/ 30 w 30"/>
                  <a:gd name="T1" fmla="*/ 1 h 24"/>
                  <a:gd name="T2" fmla="*/ 27 w 30"/>
                  <a:gd name="T3" fmla="*/ 3 h 24"/>
                  <a:gd name="T4" fmla="*/ 24 w 30"/>
                  <a:gd name="T5" fmla="*/ 5 h 24"/>
                  <a:gd name="T6" fmla="*/ 25 w 30"/>
                  <a:gd name="T7" fmla="*/ 8 h 24"/>
                  <a:gd name="T8" fmla="*/ 24 w 30"/>
                  <a:gd name="T9" fmla="*/ 12 h 24"/>
                  <a:gd name="T10" fmla="*/ 23 w 30"/>
                  <a:gd name="T11" fmla="*/ 14 h 24"/>
                  <a:gd name="T12" fmla="*/ 23 w 30"/>
                  <a:gd name="T13" fmla="*/ 15 h 24"/>
                  <a:gd name="T14" fmla="*/ 23 w 30"/>
                  <a:gd name="T15" fmla="*/ 15 h 24"/>
                  <a:gd name="T16" fmla="*/ 20 w 30"/>
                  <a:gd name="T17" fmla="*/ 16 h 24"/>
                  <a:gd name="T18" fmla="*/ 19 w 30"/>
                  <a:gd name="T19" fmla="*/ 16 h 24"/>
                  <a:gd name="T20" fmla="*/ 19 w 30"/>
                  <a:gd name="T21" fmla="*/ 16 h 24"/>
                  <a:gd name="T22" fmla="*/ 18 w 30"/>
                  <a:gd name="T23" fmla="*/ 17 h 24"/>
                  <a:gd name="T24" fmla="*/ 14 w 30"/>
                  <a:gd name="T25" fmla="*/ 19 h 24"/>
                  <a:gd name="T26" fmla="*/ 13 w 30"/>
                  <a:gd name="T27" fmla="*/ 20 h 24"/>
                  <a:gd name="T28" fmla="*/ 9 w 30"/>
                  <a:gd name="T29" fmla="*/ 22 h 24"/>
                  <a:gd name="T30" fmla="*/ 9 w 30"/>
                  <a:gd name="T31" fmla="*/ 22 h 24"/>
                  <a:gd name="T32" fmla="*/ 9 w 30"/>
                  <a:gd name="T33" fmla="*/ 22 h 24"/>
                  <a:gd name="T34" fmla="*/ 8 w 30"/>
                  <a:gd name="T35" fmla="*/ 22 h 24"/>
                  <a:gd name="T36" fmla="*/ 8 w 30"/>
                  <a:gd name="T37" fmla="*/ 22 h 24"/>
                  <a:gd name="T38" fmla="*/ 4 w 30"/>
                  <a:gd name="T39" fmla="*/ 24 h 24"/>
                  <a:gd name="T40" fmla="*/ 0 w 30"/>
                  <a:gd name="T41" fmla="*/ 22 h 24"/>
                  <a:gd name="T42" fmla="*/ 0 w 30"/>
                  <a:gd name="T43" fmla="*/ 21 h 24"/>
                  <a:gd name="T44" fmla="*/ 0 w 30"/>
                  <a:gd name="T45" fmla="*/ 21 h 24"/>
                  <a:gd name="T46" fmla="*/ 0 w 30"/>
                  <a:gd name="T47" fmla="*/ 21 h 24"/>
                  <a:gd name="T48" fmla="*/ 3 w 30"/>
                  <a:gd name="T49" fmla="*/ 16 h 24"/>
                  <a:gd name="T50" fmla="*/ 1 w 30"/>
                  <a:gd name="T51" fmla="*/ 13 h 24"/>
                  <a:gd name="T52" fmla="*/ 1 w 30"/>
                  <a:gd name="T53" fmla="*/ 9 h 24"/>
                  <a:gd name="T54" fmla="*/ 1 w 30"/>
                  <a:gd name="T55" fmla="*/ 7 h 24"/>
                  <a:gd name="T56" fmla="*/ 4 w 30"/>
                  <a:gd name="T57" fmla="*/ 4 h 24"/>
                  <a:gd name="T58" fmla="*/ 5 w 30"/>
                  <a:gd name="T59" fmla="*/ 3 h 24"/>
                  <a:gd name="T60" fmla="*/ 9 w 30"/>
                  <a:gd name="T61" fmla="*/ 3 h 24"/>
                  <a:gd name="T62" fmla="*/ 12 w 30"/>
                  <a:gd name="T63" fmla="*/ 3 h 24"/>
                  <a:gd name="T64" fmla="*/ 17 w 30"/>
                  <a:gd name="T65" fmla="*/ 3 h 24"/>
                  <a:gd name="T66" fmla="*/ 23 w 30"/>
                  <a:gd name="T67" fmla="*/ 1 h 24"/>
                  <a:gd name="T68" fmla="*/ 28 w 30"/>
                  <a:gd name="T69" fmla="*/ 0 h 24"/>
                  <a:gd name="T70" fmla="*/ 29 w 30"/>
                  <a:gd name="T71" fmla="*/ 1 h 24"/>
                  <a:gd name="T72" fmla="*/ 30 w 30"/>
                  <a:gd name="T73"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24">
                    <a:moveTo>
                      <a:pt x="30" y="1"/>
                    </a:moveTo>
                    <a:cubicBezTo>
                      <a:pt x="27" y="3"/>
                      <a:pt x="27" y="3"/>
                      <a:pt x="27" y="3"/>
                    </a:cubicBezTo>
                    <a:cubicBezTo>
                      <a:pt x="27" y="3"/>
                      <a:pt x="25" y="3"/>
                      <a:pt x="24" y="5"/>
                    </a:cubicBezTo>
                    <a:cubicBezTo>
                      <a:pt x="24" y="6"/>
                      <a:pt x="25" y="8"/>
                      <a:pt x="25" y="8"/>
                    </a:cubicBezTo>
                    <a:cubicBezTo>
                      <a:pt x="24" y="9"/>
                      <a:pt x="24" y="11"/>
                      <a:pt x="24" y="12"/>
                    </a:cubicBezTo>
                    <a:cubicBezTo>
                      <a:pt x="24" y="13"/>
                      <a:pt x="23" y="14"/>
                      <a:pt x="23" y="14"/>
                    </a:cubicBezTo>
                    <a:cubicBezTo>
                      <a:pt x="23" y="14"/>
                      <a:pt x="23" y="15"/>
                      <a:pt x="23" y="15"/>
                    </a:cubicBezTo>
                    <a:cubicBezTo>
                      <a:pt x="23" y="15"/>
                      <a:pt x="23" y="15"/>
                      <a:pt x="23" y="15"/>
                    </a:cubicBezTo>
                    <a:cubicBezTo>
                      <a:pt x="22" y="15"/>
                      <a:pt x="21" y="16"/>
                      <a:pt x="20" y="16"/>
                    </a:cubicBezTo>
                    <a:cubicBezTo>
                      <a:pt x="20" y="16"/>
                      <a:pt x="20" y="16"/>
                      <a:pt x="19" y="16"/>
                    </a:cubicBezTo>
                    <a:cubicBezTo>
                      <a:pt x="19" y="16"/>
                      <a:pt x="19" y="16"/>
                      <a:pt x="19" y="16"/>
                    </a:cubicBezTo>
                    <a:cubicBezTo>
                      <a:pt x="19" y="17"/>
                      <a:pt x="19" y="17"/>
                      <a:pt x="18" y="17"/>
                    </a:cubicBezTo>
                    <a:cubicBezTo>
                      <a:pt x="17" y="18"/>
                      <a:pt x="15" y="19"/>
                      <a:pt x="14" y="19"/>
                    </a:cubicBezTo>
                    <a:cubicBezTo>
                      <a:pt x="14" y="19"/>
                      <a:pt x="14" y="19"/>
                      <a:pt x="13" y="20"/>
                    </a:cubicBezTo>
                    <a:cubicBezTo>
                      <a:pt x="12" y="20"/>
                      <a:pt x="10" y="21"/>
                      <a:pt x="9" y="22"/>
                    </a:cubicBezTo>
                    <a:cubicBezTo>
                      <a:pt x="9" y="22"/>
                      <a:pt x="9" y="22"/>
                      <a:pt x="9" y="22"/>
                    </a:cubicBezTo>
                    <a:cubicBezTo>
                      <a:pt x="9" y="22"/>
                      <a:pt x="9" y="22"/>
                      <a:pt x="9" y="22"/>
                    </a:cubicBezTo>
                    <a:cubicBezTo>
                      <a:pt x="9" y="22"/>
                      <a:pt x="9" y="22"/>
                      <a:pt x="8" y="22"/>
                    </a:cubicBezTo>
                    <a:cubicBezTo>
                      <a:pt x="8" y="22"/>
                      <a:pt x="8" y="22"/>
                      <a:pt x="8" y="22"/>
                    </a:cubicBezTo>
                    <a:cubicBezTo>
                      <a:pt x="7" y="22"/>
                      <a:pt x="4" y="24"/>
                      <a:pt x="4" y="24"/>
                    </a:cubicBezTo>
                    <a:cubicBezTo>
                      <a:pt x="0" y="22"/>
                      <a:pt x="0" y="22"/>
                      <a:pt x="0" y="22"/>
                    </a:cubicBezTo>
                    <a:cubicBezTo>
                      <a:pt x="0" y="21"/>
                      <a:pt x="0" y="21"/>
                      <a:pt x="0" y="21"/>
                    </a:cubicBezTo>
                    <a:cubicBezTo>
                      <a:pt x="0" y="21"/>
                      <a:pt x="0" y="21"/>
                      <a:pt x="0" y="21"/>
                    </a:cubicBezTo>
                    <a:cubicBezTo>
                      <a:pt x="0" y="21"/>
                      <a:pt x="0" y="21"/>
                      <a:pt x="0" y="21"/>
                    </a:cubicBezTo>
                    <a:cubicBezTo>
                      <a:pt x="1" y="19"/>
                      <a:pt x="2" y="17"/>
                      <a:pt x="3" y="16"/>
                    </a:cubicBezTo>
                    <a:cubicBezTo>
                      <a:pt x="4" y="15"/>
                      <a:pt x="4" y="12"/>
                      <a:pt x="1" y="13"/>
                    </a:cubicBezTo>
                    <a:cubicBezTo>
                      <a:pt x="1" y="11"/>
                      <a:pt x="2" y="10"/>
                      <a:pt x="1" y="9"/>
                    </a:cubicBezTo>
                    <a:cubicBezTo>
                      <a:pt x="1" y="9"/>
                      <a:pt x="1" y="8"/>
                      <a:pt x="1" y="7"/>
                    </a:cubicBezTo>
                    <a:cubicBezTo>
                      <a:pt x="4" y="7"/>
                      <a:pt x="4" y="5"/>
                      <a:pt x="4" y="4"/>
                    </a:cubicBezTo>
                    <a:cubicBezTo>
                      <a:pt x="4" y="3"/>
                      <a:pt x="5" y="2"/>
                      <a:pt x="5" y="3"/>
                    </a:cubicBezTo>
                    <a:cubicBezTo>
                      <a:pt x="6" y="4"/>
                      <a:pt x="7" y="4"/>
                      <a:pt x="9" y="3"/>
                    </a:cubicBezTo>
                    <a:cubicBezTo>
                      <a:pt x="11" y="2"/>
                      <a:pt x="11" y="2"/>
                      <a:pt x="12" y="3"/>
                    </a:cubicBezTo>
                    <a:cubicBezTo>
                      <a:pt x="13" y="3"/>
                      <a:pt x="14" y="3"/>
                      <a:pt x="17" y="3"/>
                    </a:cubicBezTo>
                    <a:cubicBezTo>
                      <a:pt x="20" y="3"/>
                      <a:pt x="20" y="1"/>
                      <a:pt x="23" y="1"/>
                    </a:cubicBezTo>
                    <a:cubicBezTo>
                      <a:pt x="26" y="1"/>
                      <a:pt x="28" y="0"/>
                      <a:pt x="28" y="0"/>
                    </a:cubicBezTo>
                    <a:cubicBezTo>
                      <a:pt x="29" y="1"/>
                      <a:pt x="29" y="1"/>
                      <a:pt x="29" y="1"/>
                    </a:cubicBezTo>
                    <a:lnTo>
                      <a:pt x="30" y="1"/>
                    </a:ln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1" name="Freeform 772"/>
              <p:cNvSpPr>
                <a:spLocks/>
              </p:cNvSpPr>
              <p:nvPr/>
            </p:nvSpPr>
            <p:spPr bwMode="auto">
              <a:xfrm>
                <a:off x="-2659" y="2698"/>
                <a:ext cx="116" cy="143"/>
              </a:xfrm>
              <a:custGeom>
                <a:avLst/>
                <a:gdLst>
                  <a:gd name="T0" fmla="*/ 35 w 35"/>
                  <a:gd name="T1" fmla="*/ 4 h 43"/>
                  <a:gd name="T2" fmla="*/ 33 w 35"/>
                  <a:gd name="T3" fmla="*/ 7 h 43"/>
                  <a:gd name="T4" fmla="*/ 31 w 35"/>
                  <a:gd name="T5" fmla="*/ 10 h 43"/>
                  <a:gd name="T6" fmla="*/ 31 w 35"/>
                  <a:gd name="T7" fmla="*/ 25 h 43"/>
                  <a:gd name="T8" fmla="*/ 34 w 35"/>
                  <a:gd name="T9" fmla="*/ 29 h 43"/>
                  <a:gd name="T10" fmla="*/ 33 w 35"/>
                  <a:gd name="T11" fmla="*/ 29 h 43"/>
                  <a:gd name="T12" fmla="*/ 31 w 35"/>
                  <a:gd name="T13" fmla="*/ 31 h 43"/>
                  <a:gd name="T14" fmla="*/ 28 w 35"/>
                  <a:gd name="T15" fmla="*/ 33 h 43"/>
                  <a:gd name="T16" fmla="*/ 24 w 35"/>
                  <a:gd name="T17" fmla="*/ 43 h 43"/>
                  <a:gd name="T18" fmla="*/ 17 w 35"/>
                  <a:gd name="T19" fmla="*/ 37 h 43"/>
                  <a:gd name="T20" fmla="*/ 17 w 35"/>
                  <a:gd name="T21" fmla="*/ 35 h 43"/>
                  <a:gd name="T22" fmla="*/ 0 w 35"/>
                  <a:gd name="T23" fmla="*/ 26 h 43"/>
                  <a:gd name="T24" fmla="*/ 0 w 35"/>
                  <a:gd name="T25" fmla="*/ 26 h 43"/>
                  <a:gd name="T26" fmla="*/ 3 w 35"/>
                  <a:gd name="T27" fmla="*/ 23 h 43"/>
                  <a:gd name="T28" fmla="*/ 1 w 35"/>
                  <a:gd name="T29" fmla="*/ 21 h 43"/>
                  <a:gd name="T30" fmla="*/ 2 w 35"/>
                  <a:gd name="T31" fmla="*/ 19 h 43"/>
                  <a:gd name="T32" fmla="*/ 5 w 35"/>
                  <a:gd name="T33" fmla="*/ 13 h 43"/>
                  <a:gd name="T34" fmla="*/ 5 w 35"/>
                  <a:gd name="T35" fmla="*/ 10 h 43"/>
                  <a:gd name="T36" fmla="*/ 3 w 35"/>
                  <a:gd name="T37" fmla="*/ 8 h 43"/>
                  <a:gd name="T38" fmla="*/ 3 w 35"/>
                  <a:gd name="T39" fmla="*/ 5 h 43"/>
                  <a:gd name="T40" fmla="*/ 1 w 35"/>
                  <a:gd name="T41" fmla="*/ 3 h 43"/>
                  <a:gd name="T42" fmla="*/ 1 w 35"/>
                  <a:gd name="T43" fmla="*/ 3 h 43"/>
                  <a:gd name="T44" fmla="*/ 5 w 35"/>
                  <a:gd name="T45" fmla="*/ 0 h 43"/>
                  <a:gd name="T46" fmla="*/ 7 w 35"/>
                  <a:gd name="T47" fmla="*/ 1 h 43"/>
                  <a:gd name="T48" fmla="*/ 8 w 35"/>
                  <a:gd name="T49" fmla="*/ 1 h 43"/>
                  <a:gd name="T50" fmla="*/ 9 w 35"/>
                  <a:gd name="T51" fmla="*/ 1 h 43"/>
                  <a:gd name="T52" fmla="*/ 10 w 35"/>
                  <a:gd name="T53" fmla="*/ 2 h 43"/>
                  <a:gd name="T54" fmla="*/ 10 w 35"/>
                  <a:gd name="T55" fmla="*/ 2 h 43"/>
                  <a:gd name="T56" fmla="*/ 14 w 35"/>
                  <a:gd name="T57" fmla="*/ 3 h 43"/>
                  <a:gd name="T58" fmla="*/ 19 w 35"/>
                  <a:gd name="T59" fmla="*/ 6 h 43"/>
                  <a:gd name="T60" fmla="*/ 24 w 35"/>
                  <a:gd name="T61" fmla="*/ 6 h 43"/>
                  <a:gd name="T62" fmla="*/ 27 w 35"/>
                  <a:gd name="T63" fmla="*/ 4 h 43"/>
                  <a:gd name="T64" fmla="*/ 31 w 35"/>
                  <a:gd name="T65" fmla="*/ 3 h 43"/>
                  <a:gd name="T66" fmla="*/ 33 w 35"/>
                  <a:gd name="T67" fmla="*/ 4 h 43"/>
                  <a:gd name="T68" fmla="*/ 35 w 35"/>
                  <a:gd name="T69"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43">
                    <a:moveTo>
                      <a:pt x="35" y="4"/>
                    </a:moveTo>
                    <a:cubicBezTo>
                      <a:pt x="33" y="7"/>
                      <a:pt x="33" y="7"/>
                      <a:pt x="33" y="7"/>
                    </a:cubicBezTo>
                    <a:cubicBezTo>
                      <a:pt x="31" y="10"/>
                      <a:pt x="31" y="10"/>
                      <a:pt x="31" y="10"/>
                    </a:cubicBezTo>
                    <a:cubicBezTo>
                      <a:pt x="31" y="25"/>
                      <a:pt x="31" y="25"/>
                      <a:pt x="31" y="25"/>
                    </a:cubicBezTo>
                    <a:cubicBezTo>
                      <a:pt x="34" y="29"/>
                      <a:pt x="34" y="29"/>
                      <a:pt x="34" y="29"/>
                    </a:cubicBezTo>
                    <a:cubicBezTo>
                      <a:pt x="34" y="29"/>
                      <a:pt x="33" y="29"/>
                      <a:pt x="33" y="29"/>
                    </a:cubicBezTo>
                    <a:cubicBezTo>
                      <a:pt x="32" y="31"/>
                      <a:pt x="32" y="30"/>
                      <a:pt x="31" y="31"/>
                    </a:cubicBezTo>
                    <a:cubicBezTo>
                      <a:pt x="30" y="32"/>
                      <a:pt x="29" y="32"/>
                      <a:pt x="28" y="33"/>
                    </a:cubicBezTo>
                    <a:cubicBezTo>
                      <a:pt x="28" y="34"/>
                      <a:pt x="25" y="39"/>
                      <a:pt x="24" y="43"/>
                    </a:cubicBezTo>
                    <a:cubicBezTo>
                      <a:pt x="20" y="40"/>
                      <a:pt x="17" y="37"/>
                      <a:pt x="17" y="37"/>
                    </a:cubicBezTo>
                    <a:cubicBezTo>
                      <a:pt x="17" y="35"/>
                      <a:pt x="17" y="35"/>
                      <a:pt x="17" y="35"/>
                    </a:cubicBezTo>
                    <a:cubicBezTo>
                      <a:pt x="0" y="26"/>
                      <a:pt x="0" y="26"/>
                      <a:pt x="0" y="26"/>
                    </a:cubicBezTo>
                    <a:cubicBezTo>
                      <a:pt x="0" y="26"/>
                      <a:pt x="0" y="26"/>
                      <a:pt x="0" y="26"/>
                    </a:cubicBezTo>
                    <a:cubicBezTo>
                      <a:pt x="0" y="23"/>
                      <a:pt x="3" y="24"/>
                      <a:pt x="3" y="23"/>
                    </a:cubicBezTo>
                    <a:cubicBezTo>
                      <a:pt x="4" y="22"/>
                      <a:pt x="2" y="22"/>
                      <a:pt x="1" y="21"/>
                    </a:cubicBezTo>
                    <a:cubicBezTo>
                      <a:pt x="1" y="20"/>
                      <a:pt x="1" y="19"/>
                      <a:pt x="2" y="19"/>
                    </a:cubicBezTo>
                    <a:cubicBezTo>
                      <a:pt x="3" y="17"/>
                      <a:pt x="5" y="15"/>
                      <a:pt x="5" y="13"/>
                    </a:cubicBezTo>
                    <a:cubicBezTo>
                      <a:pt x="5" y="12"/>
                      <a:pt x="5" y="10"/>
                      <a:pt x="5" y="10"/>
                    </a:cubicBezTo>
                    <a:cubicBezTo>
                      <a:pt x="3" y="8"/>
                      <a:pt x="3" y="8"/>
                      <a:pt x="3" y="8"/>
                    </a:cubicBezTo>
                    <a:cubicBezTo>
                      <a:pt x="3" y="5"/>
                      <a:pt x="3" y="5"/>
                      <a:pt x="3" y="5"/>
                    </a:cubicBezTo>
                    <a:cubicBezTo>
                      <a:pt x="1" y="3"/>
                      <a:pt x="1" y="3"/>
                      <a:pt x="1" y="3"/>
                    </a:cubicBezTo>
                    <a:cubicBezTo>
                      <a:pt x="1" y="3"/>
                      <a:pt x="1" y="3"/>
                      <a:pt x="1" y="3"/>
                    </a:cubicBezTo>
                    <a:cubicBezTo>
                      <a:pt x="1" y="2"/>
                      <a:pt x="4" y="0"/>
                      <a:pt x="5" y="0"/>
                    </a:cubicBezTo>
                    <a:cubicBezTo>
                      <a:pt x="6" y="0"/>
                      <a:pt x="7" y="0"/>
                      <a:pt x="7" y="1"/>
                    </a:cubicBezTo>
                    <a:cubicBezTo>
                      <a:pt x="8" y="1"/>
                      <a:pt x="8" y="1"/>
                      <a:pt x="8" y="1"/>
                    </a:cubicBezTo>
                    <a:cubicBezTo>
                      <a:pt x="9" y="1"/>
                      <a:pt x="9" y="1"/>
                      <a:pt x="9" y="1"/>
                    </a:cubicBezTo>
                    <a:cubicBezTo>
                      <a:pt x="9" y="2"/>
                      <a:pt x="9" y="2"/>
                      <a:pt x="10" y="2"/>
                    </a:cubicBezTo>
                    <a:cubicBezTo>
                      <a:pt x="10" y="2"/>
                      <a:pt x="10" y="2"/>
                      <a:pt x="10" y="2"/>
                    </a:cubicBezTo>
                    <a:cubicBezTo>
                      <a:pt x="11" y="2"/>
                      <a:pt x="13" y="2"/>
                      <a:pt x="14" y="3"/>
                    </a:cubicBezTo>
                    <a:cubicBezTo>
                      <a:pt x="15" y="4"/>
                      <a:pt x="18" y="6"/>
                      <a:pt x="19" y="6"/>
                    </a:cubicBezTo>
                    <a:cubicBezTo>
                      <a:pt x="20" y="6"/>
                      <a:pt x="24" y="6"/>
                      <a:pt x="24" y="6"/>
                    </a:cubicBezTo>
                    <a:cubicBezTo>
                      <a:pt x="25" y="7"/>
                      <a:pt x="26" y="5"/>
                      <a:pt x="27" y="4"/>
                    </a:cubicBezTo>
                    <a:cubicBezTo>
                      <a:pt x="29" y="3"/>
                      <a:pt x="31" y="3"/>
                      <a:pt x="31" y="3"/>
                    </a:cubicBezTo>
                    <a:cubicBezTo>
                      <a:pt x="31" y="4"/>
                      <a:pt x="32" y="5"/>
                      <a:pt x="33" y="4"/>
                    </a:cubicBezTo>
                    <a:cubicBezTo>
                      <a:pt x="34" y="4"/>
                      <a:pt x="34" y="4"/>
                      <a:pt x="35" y="4"/>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2" name="Freeform 773"/>
              <p:cNvSpPr>
                <a:spLocks/>
              </p:cNvSpPr>
              <p:nvPr/>
            </p:nvSpPr>
            <p:spPr bwMode="auto">
              <a:xfrm>
                <a:off x="-2553" y="22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3" name="Freeform 774"/>
              <p:cNvSpPr>
                <a:spLocks/>
              </p:cNvSpPr>
              <p:nvPr/>
            </p:nvSpPr>
            <p:spPr bwMode="auto">
              <a:xfrm>
                <a:off x="-2566" y="2252"/>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4" name="Freeform 775"/>
              <p:cNvSpPr>
                <a:spLocks/>
              </p:cNvSpPr>
              <p:nvPr/>
            </p:nvSpPr>
            <p:spPr bwMode="auto">
              <a:xfrm>
                <a:off x="-2820" y="1922"/>
                <a:ext cx="257" cy="153"/>
              </a:xfrm>
              <a:custGeom>
                <a:avLst/>
                <a:gdLst>
                  <a:gd name="T0" fmla="*/ 76 w 78"/>
                  <a:gd name="T1" fmla="*/ 20 h 46"/>
                  <a:gd name="T2" fmla="*/ 76 w 78"/>
                  <a:gd name="T3" fmla="*/ 22 h 46"/>
                  <a:gd name="T4" fmla="*/ 76 w 78"/>
                  <a:gd name="T5" fmla="*/ 26 h 46"/>
                  <a:gd name="T6" fmla="*/ 69 w 78"/>
                  <a:gd name="T7" fmla="*/ 29 h 46"/>
                  <a:gd name="T8" fmla="*/ 66 w 78"/>
                  <a:gd name="T9" fmla="*/ 32 h 46"/>
                  <a:gd name="T10" fmla="*/ 55 w 78"/>
                  <a:gd name="T11" fmla="*/ 37 h 46"/>
                  <a:gd name="T12" fmla="*/ 63 w 78"/>
                  <a:gd name="T13" fmla="*/ 41 h 46"/>
                  <a:gd name="T14" fmla="*/ 57 w 78"/>
                  <a:gd name="T15" fmla="*/ 42 h 46"/>
                  <a:gd name="T16" fmla="*/ 49 w 78"/>
                  <a:gd name="T17" fmla="*/ 45 h 46"/>
                  <a:gd name="T18" fmla="*/ 44 w 78"/>
                  <a:gd name="T19" fmla="*/ 40 h 46"/>
                  <a:gd name="T20" fmla="*/ 43 w 78"/>
                  <a:gd name="T21" fmla="*/ 35 h 46"/>
                  <a:gd name="T22" fmla="*/ 38 w 78"/>
                  <a:gd name="T23" fmla="*/ 33 h 46"/>
                  <a:gd name="T24" fmla="*/ 33 w 78"/>
                  <a:gd name="T25" fmla="*/ 35 h 46"/>
                  <a:gd name="T26" fmla="*/ 33 w 78"/>
                  <a:gd name="T27" fmla="*/ 32 h 46"/>
                  <a:gd name="T28" fmla="*/ 27 w 78"/>
                  <a:gd name="T29" fmla="*/ 25 h 46"/>
                  <a:gd name="T30" fmla="*/ 23 w 78"/>
                  <a:gd name="T31" fmla="*/ 23 h 46"/>
                  <a:gd name="T32" fmla="*/ 22 w 78"/>
                  <a:gd name="T33" fmla="*/ 23 h 46"/>
                  <a:gd name="T34" fmla="*/ 20 w 78"/>
                  <a:gd name="T35" fmla="*/ 24 h 46"/>
                  <a:gd name="T36" fmla="*/ 18 w 78"/>
                  <a:gd name="T37" fmla="*/ 25 h 46"/>
                  <a:gd name="T38" fmla="*/ 18 w 78"/>
                  <a:gd name="T39" fmla="*/ 25 h 46"/>
                  <a:gd name="T40" fmla="*/ 13 w 78"/>
                  <a:gd name="T41" fmla="*/ 26 h 46"/>
                  <a:gd name="T42" fmla="*/ 9 w 78"/>
                  <a:gd name="T43" fmla="*/ 26 h 46"/>
                  <a:gd name="T44" fmla="*/ 3 w 78"/>
                  <a:gd name="T45" fmla="*/ 25 h 46"/>
                  <a:gd name="T46" fmla="*/ 2 w 78"/>
                  <a:gd name="T47" fmla="*/ 25 h 46"/>
                  <a:gd name="T48" fmla="*/ 2 w 78"/>
                  <a:gd name="T49" fmla="*/ 25 h 46"/>
                  <a:gd name="T50" fmla="*/ 1 w 78"/>
                  <a:gd name="T51" fmla="*/ 24 h 46"/>
                  <a:gd name="T52" fmla="*/ 1 w 78"/>
                  <a:gd name="T53" fmla="*/ 24 h 46"/>
                  <a:gd name="T54" fmla="*/ 0 w 78"/>
                  <a:gd name="T55" fmla="*/ 23 h 46"/>
                  <a:gd name="T56" fmla="*/ 2 w 78"/>
                  <a:gd name="T57" fmla="*/ 20 h 46"/>
                  <a:gd name="T58" fmla="*/ 2 w 78"/>
                  <a:gd name="T59" fmla="*/ 19 h 46"/>
                  <a:gd name="T60" fmla="*/ 2 w 78"/>
                  <a:gd name="T61" fmla="*/ 17 h 46"/>
                  <a:gd name="T62" fmla="*/ 8 w 78"/>
                  <a:gd name="T63" fmla="*/ 11 h 46"/>
                  <a:gd name="T64" fmla="*/ 6 w 78"/>
                  <a:gd name="T65" fmla="*/ 6 h 46"/>
                  <a:gd name="T66" fmla="*/ 6 w 78"/>
                  <a:gd name="T67" fmla="*/ 5 h 46"/>
                  <a:gd name="T68" fmla="*/ 11 w 78"/>
                  <a:gd name="T69" fmla="*/ 3 h 46"/>
                  <a:gd name="T70" fmla="*/ 22 w 78"/>
                  <a:gd name="T71" fmla="*/ 5 h 46"/>
                  <a:gd name="T72" fmla="*/ 28 w 78"/>
                  <a:gd name="T73" fmla="*/ 5 h 46"/>
                  <a:gd name="T74" fmla="*/ 35 w 78"/>
                  <a:gd name="T75" fmla="*/ 6 h 46"/>
                  <a:gd name="T76" fmla="*/ 38 w 78"/>
                  <a:gd name="T77" fmla="*/ 2 h 46"/>
                  <a:gd name="T78" fmla="*/ 42 w 78"/>
                  <a:gd name="T79" fmla="*/ 2 h 46"/>
                  <a:gd name="T80" fmla="*/ 42 w 78"/>
                  <a:gd name="T81" fmla="*/ 2 h 46"/>
                  <a:gd name="T82" fmla="*/ 47 w 78"/>
                  <a:gd name="T83" fmla="*/ 1 h 46"/>
                  <a:gd name="T84" fmla="*/ 52 w 78"/>
                  <a:gd name="T85" fmla="*/ 5 h 46"/>
                  <a:gd name="T86" fmla="*/ 56 w 78"/>
                  <a:gd name="T87" fmla="*/ 8 h 46"/>
                  <a:gd name="T88" fmla="*/ 59 w 78"/>
                  <a:gd name="T89" fmla="*/ 12 h 46"/>
                  <a:gd name="T90" fmla="*/ 64 w 78"/>
                  <a:gd name="T91" fmla="*/ 13 h 46"/>
                  <a:gd name="T92" fmla="*/ 68 w 78"/>
                  <a:gd name="T93" fmla="*/ 15 h 46"/>
                  <a:gd name="T94" fmla="*/ 75 w 78"/>
                  <a:gd name="T95"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46">
                    <a:moveTo>
                      <a:pt x="78" y="18"/>
                    </a:moveTo>
                    <a:cubicBezTo>
                      <a:pt x="78" y="19"/>
                      <a:pt x="76" y="19"/>
                      <a:pt x="76" y="20"/>
                    </a:cubicBezTo>
                    <a:cubicBezTo>
                      <a:pt x="76" y="20"/>
                      <a:pt x="78" y="20"/>
                      <a:pt x="78" y="21"/>
                    </a:cubicBezTo>
                    <a:cubicBezTo>
                      <a:pt x="78" y="22"/>
                      <a:pt x="76" y="22"/>
                      <a:pt x="76" y="22"/>
                    </a:cubicBezTo>
                    <a:cubicBezTo>
                      <a:pt x="76" y="23"/>
                      <a:pt x="77" y="23"/>
                      <a:pt x="77" y="24"/>
                    </a:cubicBezTo>
                    <a:cubicBezTo>
                      <a:pt x="77" y="24"/>
                      <a:pt x="76" y="26"/>
                      <a:pt x="76" y="26"/>
                    </a:cubicBezTo>
                    <a:cubicBezTo>
                      <a:pt x="76" y="27"/>
                      <a:pt x="73" y="26"/>
                      <a:pt x="73" y="26"/>
                    </a:cubicBezTo>
                    <a:cubicBezTo>
                      <a:pt x="72" y="26"/>
                      <a:pt x="70" y="28"/>
                      <a:pt x="69" y="29"/>
                    </a:cubicBezTo>
                    <a:cubicBezTo>
                      <a:pt x="69" y="29"/>
                      <a:pt x="69" y="30"/>
                      <a:pt x="69" y="31"/>
                    </a:cubicBezTo>
                    <a:cubicBezTo>
                      <a:pt x="68" y="31"/>
                      <a:pt x="66" y="31"/>
                      <a:pt x="66" y="32"/>
                    </a:cubicBezTo>
                    <a:cubicBezTo>
                      <a:pt x="64" y="33"/>
                      <a:pt x="62" y="33"/>
                      <a:pt x="60" y="33"/>
                    </a:cubicBezTo>
                    <a:cubicBezTo>
                      <a:pt x="58" y="34"/>
                      <a:pt x="55" y="36"/>
                      <a:pt x="55" y="37"/>
                    </a:cubicBezTo>
                    <a:cubicBezTo>
                      <a:pt x="55" y="37"/>
                      <a:pt x="55" y="41"/>
                      <a:pt x="58" y="40"/>
                    </a:cubicBezTo>
                    <a:cubicBezTo>
                      <a:pt x="61" y="40"/>
                      <a:pt x="63" y="41"/>
                      <a:pt x="63" y="41"/>
                    </a:cubicBezTo>
                    <a:cubicBezTo>
                      <a:pt x="63" y="41"/>
                      <a:pt x="63" y="41"/>
                      <a:pt x="62" y="42"/>
                    </a:cubicBezTo>
                    <a:cubicBezTo>
                      <a:pt x="62" y="42"/>
                      <a:pt x="58" y="41"/>
                      <a:pt x="57" y="42"/>
                    </a:cubicBezTo>
                    <a:cubicBezTo>
                      <a:pt x="55" y="44"/>
                      <a:pt x="54" y="43"/>
                      <a:pt x="53" y="44"/>
                    </a:cubicBezTo>
                    <a:cubicBezTo>
                      <a:pt x="51" y="45"/>
                      <a:pt x="49" y="46"/>
                      <a:pt x="49" y="45"/>
                    </a:cubicBezTo>
                    <a:cubicBezTo>
                      <a:pt x="48" y="44"/>
                      <a:pt x="50" y="42"/>
                      <a:pt x="49" y="42"/>
                    </a:cubicBezTo>
                    <a:cubicBezTo>
                      <a:pt x="48" y="41"/>
                      <a:pt x="45" y="40"/>
                      <a:pt x="44" y="40"/>
                    </a:cubicBezTo>
                    <a:cubicBezTo>
                      <a:pt x="44" y="39"/>
                      <a:pt x="50" y="38"/>
                      <a:pt x="50" y="36"/>
                    </a:cubicBezTo>
                    <a:cubicBezTo>
                      <a:pt x="50" y="35"/>
                      <a:pt x="45" y="36"/>
                      <a:pt x="43" y="35"/>
                    </a:cubicBezTo>
                    <a:cubicBezTo>
                      <a:pt x="41" y="34"/>
                      <a:pt x="45" y="33"/>
                      <a:pt x="43" y="33"/>
                    </a:cubicBezTo>
                    <a:cubicBezTo>
                      <a:pt x="40" y="32"/>
                      <a:pt x="39" y="33"/>
                      <a:pt x="38" y="33"/>
                    </a:cubicBezTo>
                    <a:cubicBezTo>
                      <a:pt x="37" y="33"/>
                      <a:pt x="36" y="35"/>
                      <a:pt x="36" y="36"/>
                    </a:cubicBezTo>
                    <a:cubicBezTo>
                      <a:pt x="33" y="35"/>
                      <a:pt x="33" y="35"/>
                      <a:pt x="33" y="35"/>
                    </a:cubicBezTo>
                    <a:cubicBezTo>
                      <a:pt x="33" y="35"/>
                      <a:pt x="34" y="35"/>
                      <a:pt x="34" y="34"/>
                    </a:cubicBezTo>
                    <a:cubicBezTo>
                      <a:pt x="34" y="34"/>
                      <a:pt x="33" y="32"/>
                      <a:pt x="33" y="32"/>
                    </a:cubicBezTo>
                    <a:cubicBezTo>
                      <a:pt x="32" y="31"/>
                      <a:pt x="30" y="29"/>
                      <a:pt x="30" y="27"/>
                    </a:cubicBezTo>
                    <a:cubicBezTo>
                      <a:pt x="29" y="26"/>
                      <a:pt x="28" y="25"/>
                      <a:pt x="27" y="25"/>
                    </a:cubicBezTo>
                    <a:cubicBezTo>
                      <a:pt x="26" y="25"/>
                      <a:pt x="24" y="23"/>
                      <a:pt x="23" y="23"/>
                    </a:cubicBezTo>
                    <a:cubicBezTo>
                      <a:pt x="23" y="23"/>
                      <a:pt x="23" y="23"/>
                      <a:pt x="23" y="23"/>
                    </a:cubicBezTo>
                    <a:cubicBezTo>
                      <a:pt x="23" y="23"/>
                      <a:pt x="23" y="23"/>
                      <a:pt x="22" y="23"/>
                    </a:cubicBezTo>
                    <a:cubicBezTo>
                      <a:pt x="22" y="23"/>
                      <a:pt x="22" y="23"/>
                      <a:pt x="22" y="23"/>
                    </a:cubicBezTo>
                    <a:cubicBezTo>
                      <a:pt x="22" y="23"/>
                      <a:pt x="22" y="23"/>
                      <a:pt x="22" y="23"/>
                    </a:cubicBezTo>
                    <a:cubicBezTo>
                      <a:pt x="21" y="23"/>
                      <a:pt x="21" y="24"/>
                      <a:pt x="20" y="24"/>
                    </a:cubicBezTo>
                    <a:cubicBezTo>
                      <a:pt x="20" y="24"/>
                      <a:pt x="20" y="24"/>
                      <a:pt x="20" y="24"/>
                    </a:cubicBezTo>
                    <a:cubicBezTo>
                      <a:pt x="19" y="24"/>
                      <a:pt x="18" y="24"/>
                      <a:pt x="18" y="25"/>
                    </a:cubicBezTo>
                    <a:cubicBezTo>
                      <a:pt x="18" y="25"/>
                      <a:pt x="18" y="25"/>
                      <a:pt x="18" y="25"/>
                    </a:cubicBezTo>
                    <a:cubicBezTo>
                      <a:pt x="18" y="25"/>
                      <a:pt x="18" y="25"/>
                      <a:pt x="18" y="25"/>
                    </a:cubicBezTo>
                    <a:cubicBezTo>
                      <a:pt x="18" y="25"/>
                      <a:pt x="16" y="26"/>
                      <a:pt x="16" y="26"/>
                    </a:cubicBezTo>
                    <a:cubicBezTo>
                      <a:pt x="15" y="26"/>
                      <a:pt x="14" y="26"/>
                      <a:pt x="13" y="26"/>
                    </a:cubicBezTo>
                    <a:cubicBezTo>
                      <a:pt x="13" y="27"/>
                      <a:pt x="12" y="27"/>
                      <a:pt x="11" y="27"/>
                    </a:cubicBezTo>
                    <a:cubicBezTo>
                      <a:pt x="11" y="26"/>
                      <a:pt x="10" y="26"/>
                      <a:pt x="9" y="26"/>
                    </a:cubicBezTo>
                    <a:cubicBezTo>
                      <a:pt x="8" y="26"/>
                      <a:pt x="5" y="25"/>
                      <a:pt x="4" y="25"/>
                    </a:cubicBezTo>
                    <a:cubicBezTo>
                      <a:pt x="4" y="25"/>
                      <a:pt x="3" y="25"/>
                      <a:pt x="3" y="25"/>
                    </a:cubicBezTo>
                    <a:cubicBezTo>
                      <a:pt x="3" y="25"/>
                      <a:pt x="3" y="25"/>
                      <a:pt x="3" y="25"/>
                    </a:cubicBezTo>
                    <a:cubicBezTo>
                      <a:pt x="3" y="25"/>
                      <a:pt x="2" y="25"/>
                      <a:pt x="2" y="25"/>
                    </a:cubicBezTo>
                    <a:cubicBezTo>
                      <a:pt x="2" y="25"/>
                      <a:pt x="2" y="25"/>
                      <a:pt x="2" y="25"/>
                    </a:cubicBezTo>
                    <a:cubicBezTo>
                      <a:pt x="2" y="25"/>
                      <a:pt x="2" y="25"/>
                      <a:pt x="2" y="25"/>
                    </a:cubicBezTo>
                    <a:cubicBezTo>
                      <a:pt x="1" y="25"/>
                      <a:pt x="1" y="24"/>
                      <a:pt x="1" y="24"/>
                    </a:cubicBezTo>
                    <a:cubicBezTo>
                      <a:pt x="1" y="24"/>
                      <a:pt x="1" y="24"/>
                      <a:pt x="1" y="24"/>
                    </a:cubicBezTo>
                    <a:cubicBezTo>
                      <a:pt x="1" y="24"/>
                      <a:pt x="1" y="24"/>
                      <a:pt x="1" y="24"/>
                    </a:cubicBezTo>
                    <a:cubicBezTo>
                      <a:pt x="1" y="24"/>
                      <a:pt x="1" y="24"/>
                      <a:pt x="1" y="24"/>
                    </a:cubicBezTo>
                    <a:cubicBezTo>
                      <a:pt x="0" y="24"/>
                      <a:pt x="0" y="24"/>
                      <a:pt x="0" y="24"/>
                    </a:cubicBezTo>
                    <a:cubicBezTo>
                      <a:pt x="0" y="23"/>
                      <a:pt x="0" y="23"/>
                      <a:pt x="0" y="23"/>
                    </a:cubicBezTo>
                    <a:cubicBezTo>
                      <a:pt x="0" y="23"/>
                      <a:pt x="0" y="23"/>
                      <a:pt x="0" y="23"/>
                    </a:cubicBezTo>
                    <a:cubicBezTo>
                      <a:pt x="0" y="22"/>
                      <a:pt x="2" y="20"/>
                      <a:pt x="2" y="20"/>
                    </a:cubicBezTo>
                    <a:cubicBezTo>
                      <a:pt x="2" y="20"/>
                      <a:pt x="2" y="20"/>
                      <a:pt x="2" y="20"/>
                    </a:cubicBezTo>
                    <a:cubicBezTo>
                      <a:pt x="2" y="20"/>
                      <a:pt x="2" y="19"/>
                      <a:pt x="2" y="19"/>
                    </a:cubicBezTo>
                    <a:cubicBezTo>
                      <a:pt x="2" y="19"/>
                      <a:pt x="2" y="19"/>
                      <a:pt x="2" y="18"/>
                    </a:cubicBezTo>
                    <a:cubicBezTo>
                      <a:pt x="2" y="17"/>
                      <a:pt x="2" y="17"/>
                      <a:pt x="2" y="17"/>
                    </a:cubicBezTo>
                    <a:cubicBezTo>
                      <a:pt x="2" y="16"/>
                      <a:pt x="5" y="13"/>
                      <a:pt x="6" y="12"/>
                    </a:cubicBezTo>
                    <a:cubicBezTo>
                      <a:pt x="7" y="12"/>
                      <a:pt x="7" y="12"/>
                      <a:pt x="8" y="11"/>
                    </a:cubicBezTo>
                    <a:cubicBezTo>
                      <a:pt x="8" y="10"/>
                      <a:pt x="7" y="7"/>
                      <a:pt x="6" y="7"/>
                    </a:cubicBezTo>
                    <a:cubicBezTo>
                      <a:pt x="6" y="7"/>
                      <a:pt x="6" y="6"/>
                      <a:pt x="6" y="6"/>
                    </a:cubicBezTo>
                    <a:cubicBezTo>
                      <a:pt x="6" y="6"/>
                      <a:pt x="6" y="6"/>
                      <a:pt x="6" y="5"/>
                    </a:cubicBezTo>
                    <a:cubicBezTo>
                      <a:pt x="6" y="5"/>
                      <a:pt x="6" y="5"/>
                      <a:pt x="6" y="5"/>
                    </a:cubicBezTo>
                    <a:cubicBezTo>
                      <a:pt x="7" y="5"/>
                      <a:pt x="7" y="5"/>
                      <a:pt x="8" y="5"/>
                    </a:cubicBezTo>
                    <a:cubicBezTo>
                      <a:pt x="9" y="4"/>
                      <a:pt x="9" y="3"/>
                      <a:pt x="11" y="3"/>
                    </a:cubicBezTo>
                    <a:cubicBezTo>
                      <a:pt x="13" y="3"/>
                      <a:pt x="18" y="3"/>
                      <a:pt x="18" y="4"/>
                    </a:cubicBezTo>
                    <a:cubicBezTo>
                      <a:pt x="19" y="5"/>
                      <a:pt x="21" y="4"/>
                      <a:pt x="22" y="5"/>
                    </a:cubicBezTo>
                    <a:cubicBezTo>
                      <a:pt x="24" y="5"/>
                      <a:pt x="25" y="6"/>
                      <a:pt x="25" y="5"/>
                    </a:cubicBezTo>
                    <a:cubicBezTo>
                      <a:pt x="26" y="4"/>
                      <a:pt x="27" y="6"/>
                      <a:pt x="28" y="5"/>
                    </a:cubicBezTo>
                    <a:cubicBezTo>
                      <a:pt x="29" y="5"/>
                      <a:pt x="30" y="6"/>
                      <a:pt x="31" y="6"/>
                    </a:cubicBezTo>
                    <a:cubicBezTo>
                      <a:pt x="32" y="6"/>
                      <a:pt x="34" y="6"/>
                      <a:pt x="35" y="6"/>
                    </a:cubicBezTo>
                    <a:cubicBezTo>
                      <a:pt x="36" y="7"/>
                      <a:pt x="36" y="6"/>
                      <a:pt x="36" y="5"/>
                    </a:cubicBezTo>
                    <a:cubicBezTo>
                      <a:pt x="36" y="4"/>
                      <a:pt x="38" y="2"/>
                      <a:pt x="38" y="2"/>
                    </a:cubicBezTo>
                    <a:cubicBezTo>
                      <a:pt x="38" y="2"/>
                      <a:pt x="40" y="2"/>
                      <a:pt x="41" y="2"/>
                    </a:cubicBezTo>
                    <a:cubicBezTo>
                      <a:pt x="41" y="2"/>
                      <a:pt x="41" y="2"/>
                      <a:pt x="42" y="2"/>
                    </a:cubicBezTo>
                    <a:cubicBezTo>
                      <a:pt x="42" y="2"/>
                      <a:pt x="42" y="2"/>
                      <a:pt x="42" y="2"/>
                    </a:cubicBezTo>
                    <a:cubicBezTo>
                      <a:pt x="42" y="2"/>
                      <a:pt x="42" y="2"/>
                      <a:pt x="42" y="2"/>
                    </a:cubicBezTo>
                    <a:cubicBezTo>
                      <a:pt x="43" y="2"/>
                      <a:pt x="44" y="1"/>
                      <a:pt x="44" y="1"/>
                    </a:cubicBezTo>
                    <a:cubicBezTo>
                      <a:pt x="45" y="1"/>
                      <a:pt x="47" y="1"/>
                      <a:pt x="47" y="1"/>
                    </a:cubicBezTo>
                    <a:cubicBezTo>
                      <a:pt x="48" y="1"/>
                      <a:pt x="50" y="0"/>
                      <a:pt x="51" y="1"/>
                    </a:cubicBezTo>
                    <a:cubicBezTo>
                      <a:pt x="51" y="2"/>
                      <a:pt x="52" y="4"/>
                      <a:pt x="52" y="5"/>
                    </a:cubicBezTo>
                    <a:cubicBezTo>
                      <a:pt x="51" y="5"/>
                      <a:pt x="52" y="6"/>
                      <a:pt x="53" y="7"/>
                    </a:cubicBezTo>
                    <a:cubicBezTo>
                      <a:pt x="53" y="8"/>
                      <a:pt x="55" y="7"/>
                      <a:pt x="56" y="8"/>
                    </a:cubicBezTo>
                    <a:cubicBezTo>
                      <a:pt x="56" y="8"/>
                      <a:pt x="58" y="10"/>
                      <a:pt x="58" y="11"/>
                    </a:cubicBezTo>
                    <a:cubicBezTo>
                      <a:pt x="57" y="12"/>
                      <a:pt x="59" y="12"/>
                      <a:pt x="59" y="12"/>
                    </a:cubicBezTo>
                    <a:cubicBezTo>
                      <a:pt x="60" y="12"/>
                      <a:pt x="61" y="12"/>
                      <a:pt x="61" y="13"/>
                    </a:cubicBezTo>
                    <a:cubicBezTo>
                      <a:pt x="62" y="13"/>
                      <a:pt x="63" y="13"/>
                      <a:pt x="64" y="13"/>
                    </a:cubicBezTo>
                    <a:cubicBezTo>
                      <a:pt x="64" y="12"/>
                      <a:pt x="66" y="12"/>
                      <a:pt x="66" y="13"/>
                    </a:cubicBezTo>
                    <a:cubicBezTo>
                      <a:pt x="66" y="13"/>
                      <a:pt x="68" y="14"/>
                      <a:pt x="68" y="15"/>
                    </a:cubicBezTo>
                    <a:cubicBezTo>
                      <a:pt x="68" y="15"/>
                      <a:pt x="70" y="15"/>
                      <a:pt x="72" y="15"/>
                    </a:cubicBezTo>
                    <a:cubicBezTo>
                      <a:pt x="73" y="16"/>
                      <a:pt x="74" y="16"/>
                      <a:pt x="75" y="16"/>
                    </a:cubicBezTo>
                    <a:cubicBezTo>
                      <a:pt x="76" y="17"/>
                      <a:pt x="78" y="17"/>
                      <a:pt x="78" y="18"/>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5" name="Freeform 776"/>
              <p:cNvSpPr>
                <a:spLocks/>
              </p:cNvSpPr>
              <p:nvPr/>
            </p:nvSpPr>
            <p:spPr bwMode="auto">
              <a:xfrm>
                <a:off x="-2570" y="2252"/>
                <a:ext cx="4"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6" name="Freeform 777"/>
              <p:cNvSpPr>
                <a:spLocks/>
              </p:cNvSpPr>
              <p:nvPr/>
            </p:nvSpPr>
            <p:spPr bwMode="auto">
              <a:xfrm>
                <a:off x="-2721" y="2785"/>
                <a:ext cx="158" cy="160"/>
              </a:xfrm>
              <a:custGeom>
                <a:avLst/>
                <a:gdLst>
                  <a:gd name="T0" fmla="*/ 45 w 48"/>
                  <a:gd name="T1" fmla="*/ 38 h 48"/>
                  <a:gd name="T2" fmla="*/ 48 w 48"/>
                  <a:gd name="T3" fmla="*/ 42 h 48"/>
                  <a:gd name="T4" fmla="*/ 43 w 48"/>
                  <a:gd name="T5" fmla="*/ 45 h 48"/>
                  <a:gd name="T6" fmla="*/ 40 w 48"/>
                  <a:gd name="T7" fmla="*/ 46 h 48"/>
                  <a:gd name="T8" fmla="*/ 37 w 48"/>
                  <a:gd name="T9" fmla="*/ 45 h 48"/>
                  <a:gd name="T10" fmla="*/ 36 w 48"/>
                  <a:gd name="T11" fmla="*/ 47 h 48"/>
                  <a:gd name="T12" fmla="*/ 33 w 48"/>
                  <a:gd name="T13" fmla="*/ 47 h 48"/>
                  <a:gd name="T14" fmla="*/ 30 w 48"/>
                  <a:gd name="T15" fmla="*/ 48 h 48"/>
                  <a:gd name="T16" fmla="*/ 28 w 48"/>
                  <a:gd name="T17" fmla="*/ 47 h 48"/>
                  <a:gd name="T18" fmla="*/ 26 w 48"/>
                  <a:gd name="T19" fmla="*/ 47 h 48"/>
                  <a:gd name="T20" fmla="*/ 23 w 48"/>
                  <a:gd name="T21" fmla="*/ 47 h 48"/>
                  <a:gd name="T22" fmla="*/ 20 w 48"/>
                  <a:gd name="T23" fmla="*/ 38 h 48"/>
                  <a:gd name="T24" fmla="*/ 19 w 48"/>
                  <a:gd name="T25" fmla="*/ 38 h 48"/>
                  <a:gd name="T26" fmla="*/ 16 w 48"/>
                  <a:gd name="T27" fmla="*/ 38 h 48"/>
                  <a:gd name="T28" fmla="*/ 16 w 48"/>
                  <a:gd name="T29" fmla="*/ 38 h 48"/>
                  <a:gd name="T30" fmla="*/ 11 w 48"/>
                  <a:gd name="T31" fmla="*/ 35 h 48"/>
                  <a:gd name="T32" fmla="*/ 7 w 48"/>
                  <a:gd name="T33" fmla="*/ 34 h 48"/>
                  <a:gd name="T34" fmla="*/ 3 w 48"/>
                  <a:gd name="T35" fmla="*/ 32 h 48"/>
                  <a:gd name="T36" fmla="*/ 4 w 48"/>
                  <a:gd name="T37" fmla="*/ 32 h 48"/>
                  <a:gd name="T38" fmla="*/ 4 w 48"/>
                  <a:gd name="T39" fmla="*/ 31 h 48"/>
                  <a:gd name="T40" fmla="*/ 6 w 48"/>
                  <a:gd name="T41" fmla="*/ 33 h 48"/>
                  <a:gd name="T42" fmla="*/ 5 w 48"/>
                  <a:gd name="T43" fmla="*/ 29 h 48"/>
                  <a:gd name="T44" fmla="*/ 3 w 48"/>
                  <a:gd name="T45" fmla="*/ 24 h 48"/>
                  <a:gd name="T46" fmla="*/ 0 w 48"/>
                  <a:gd name="T47" fmla="*/ 15 h 48"/>
                  <a:gd name="T48" fmla="*/ 2 w 48"/>
                  <a:gd name="T49" fmla="*/ 14 h 48"/>
                  <a:gd name="T50" fmla="*/ 6 w 48"/>
                  <a:gd name="T51" fmla="*/ 9 h 48"/>
                  <a:gd name="T52" fmla="*/ 5 w 48"/>
                  <a:gd name="T53" fmla="*/ 9 h 48"/>
                  <a:gd name="T54" fmla="*/ 4 w 48"/>
                  <a:gd name="T55" fmla="*/ 6 h 48"/>
                  <a:gd name="T56" fmla="*/ 5 w 48"/>
                  <a:gd name="T57" fmla="*/ 6 h 48"/>
                  <a:gd name="T58" fmla="*/ 5 w 48"/>
                  <a:gd name="T59" fmla="*/ 6 h 48"/>
                  <a:gd name="T60" fmla="*/ 6 w 48"/>
                  <a:gd name="T61" fmla="*/ 6 h 48"/>
                  <a:gd name="T62" fmla="*/ 6 w 48"/>
                  <a:gd name="T63" fmla="*/ 6 h 48"/>
                  <a:gd name="T64" fmla="*/ 6 w 48"/>
                  <a:gd name="T65" fmla="*/ 6 h 48"/>
                  <a:gd name="T66" fmla="*/ 6 w 48"/>
                  <a:gd name="T67" fmla="*/ 5 h 48"/>
                  <a:gd name="T68" fmla="*/ 5 w 48"/>
                  <a:gd name="T69" fmla="*/ 3 h 48"/>
                  <a:gd name="T70" fmla="*/ 5 w 48"/>
                  <a:gd name="T71" fmla="*/ 1 h 48"/>
                  <a:gd name="T72" fmla="*/ 6 w 48"/>
                  <a:gd name="T73" fmla="*/ 0 h 48"/>
                  <a:gd name="T74" fmla="*/ 6 w 48"/>
                  <a:gd name="T75" fmla="*/ 0 h 48"/>
                  <a:gd name="T76" fmla="*/ 7 w 48"/>
                  <a:gd name="T77" fmla="*/ 0 h 48"/>
                  <a:gd name="T78" fmla="*/ 10 w 48"/>
                  <a:gd name="T79" fmla="*/ 0 h 48"/>
                  <a:gd name="T80" fmla="*/ 10 w 48"/>
                  <a:gd name="T81" fmla="*/ 6 h 48"/>
                  <a:gd name="T82" fmla="*/ 17 w 48"/>
                  <a:gd name="T83" fmla="*/ 7 h 48"/>
                  <a:gd name="T84" fmla="*/ 17 w 48"/>
                  <a:gd name="T85" fmla="*/ 4 h 48"/>
                  <a:gd name="T86" fmla="*/ 19 w 48"/>
                  <a:gd name="T87" fmla="*/ 0 h 48"/>
                  <a:gd name="T88" fmla="*/ 36 w 48"/>
                  <a:gd name="T89" fmla="*/ 9 h 48"/>
                  <a:gd name="T90" fmla="*/ 36 w 48"/>
                  <a:gd name="T91" fmla="*/ 11 h 48"/>
                  <a:gd name="T92" fmla="*/ 43 w 48"/>
                  <a:gd name="T93" fmla="*/ 17 h 48"/>
                  <a:gd name="T94" fmla="*/ 41 w 48"/>
                  <a:gd name="T95" fmla="*/ 23 h 48"/>
                  <a:gd name="T96" fmla="*/ 43 w 48"/>
                  <a:gd name="T97" fmla="*/ 27 h 48"/>
                  <a:gd name="T98" fmla="*/ 42 w 48"/>
                  <a:gd name="T99" fmla="*/ 30 h 48"/>
                  <a:gd name="T100" fmla="*/ 43 w 48"/>
                  <a:gd name="T101" fmla="*/ 34 h 48"/>
                  <a:gd name="T102" fmla="*/ 45 w 48"/>
                  <a:gd name="T103"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 h="48">
                    <a:moveTo>
                      <a:pt x="45" y="38"/>
                    </a:moveTo>
                    <a:cubicBezTo>
                      <a:pt x="45" y="41"/>
                      <a:pt x="48" y="40"/>
                      <a:pt x="48" y="42"/>
                    </a:cubicBezTo>
                    <a:cubicBezTo>
                      <a:pt x="46" y="43"/>
                      <a:pt x="43" y="44"/>
                      <a:pt x="43" y="45"/>
                    </a:cubicBezTo>
                    <a:cubicBezTo>
                      <a:pt x="43" y="46"/>
                      <a:pt x="41" y="45"/>
                      <a:pt x="40" y="46"/>
                    </a:cubicBezTo>
                    <a:cubicBezTo>
                      <a:pt x="39" y="46"/>
                      <a:pt x="38" y="46"/>
                      <a:pt x="37" y="45"/>
                    </a:cubicBezTo>
                    <a:cubicBezTo>
                      <a:pt x="36" y="45"/>
                      <a:pt x="36" y="46"/>
                      <a:pt x="36" y="47"/>
                    </a:cubicBezTo>
                    <a:cubicBezTo>
                      <a:pt x="36" y="48"/>
                      <a:pt x="34" y="47"/>
                      <a:pt x="33" y="47"/>
                    </a:cubicBezTo>
                    <a:cubicBezTo>
                      <a:pt x="33" y="47"/>
                      <a:pt x="31" y="48"/>
                      <a:pt x="30" y="48"/>
                    </a:cubicBezTo>
                    <a:cubicBezTo>
                      <a:pt x="29" y="48"/>
                      <a:pt x="29" y="47"/>
                      <a:pt x="28" y="47"/>
                    </a:cubicBezTo>
                    <a:cubicBezTo>
                      <a:pt x="27" y="46"/>
                      <a:pt x="26" y="47"/>
                      <a:pt x="26" y="47"/>
                    </a:cubicBezTo>
                    <a:cubicBezTo>
                      <a:pt x="25" y="47"/>
                      <a:pt x="24" y="47"/>
                      <a:pt x="23" y="47"/>
                    </a:cubicBezTo>
                    <a:cubicBezTo>
                      <a:pt x="23" y="44"/>
                      <a:pt x="21" y="38"/>
                      <a:pt x="20" y="38"/>
                    </a:cubicBezTo>
                    <a:cubicBezTo>
                      <a:pt x="20" y="38"/>
                      <a:pt x="20" y="38"/>
                      <a:pt x="19" y="38"/>
                    </a:cubicBezTo>
                    <a:cubicBezTo>
                      <a:pt x="19" y="38"/>
                      <a:pt x="17" y="38"/>
                      <a:pt x="16" y="38"/>
                    </a:cubicBezTo>
                    <a:cubicBezTo>
                      <a:pt x="16" y="38"/>
                      <a:pt x="16" y="38"/>
                      <a:pt x="16" y="38"/>
                    </a:cubicBezTo>
                    <a:cubicBezTo>
                      <a:pt x="16" y="37"/>
                      <a:pt x="12" y="36"/>
                      <a:pt x="11" y="35"/>
                    </a:cubicBezTo>
                    <a:cubicBezTo>
                      <a:pt x="9" y="35"/>
                      <a:pt x="8" y="34"/>
                      <a:pt x="7" y="34"/>
                    </a:cubicBezTo>
                    <a:cubicBezTo>
                      <a:pt x="6" y="34"/>
                      <a:pt x="5" y="33"/>
                      <a:pt x="3" y="32"/>
                    </a:cubicBezTo>
                    <a:cubicBezTo>
                      <a:pt x="3" y="32"/>
                      <a:pt x="4" y="32"/>
                      <a:pt x="4" y="32"/>
                    </a:cubicBezTo>
                    <a:cubicBezTo>
                      <a:pt x="4" y="32"/>
                      <a:pt x="4" y="31"/>
                      <a:pt x="4" y="31"/>
                    </a:cubicBezTo>
                    <a:cubicBezTo>
                      <a:pt x="5" y="32"/>
                      <a:pt x="5" y="33"/>
                      <a:pt x="6" y="33"/>
                    </a:cubicBezTo>
                    <a:cubicBezTo>
                      <a:pt x="8" y="32"/>
                      <a:pt x="6" y="31"/>
                      <a:pt x="5" y="29"/>
                    </a:cubicBezTo>
                    <a:cubicBezTo>
                      <a:pt x="5" y="28"/>
                      <a:pt x="5" y="26"/>
                      <a:pt x="3" y="24"/>
                    </a:cubicBezTo>
                    <a:cubicBezTo>
                      <a:pt x="2" y="23"/>
                      <a:pt x="1" y="19"/>
                      <a:pt x="0" y="15"/>
                    </a:cubicBezTo>
                    <a:cubicBezTo>
                      <a:pt x="1" y="15"/>
                      <a:pt x="2" y="15"/>
                      <a:pt x="2" y="14"/>
                    </a:cubicBezTo>
                    <a:cubicBezTo>
                      <a:pt x="3" y="14"/>
                      <a:pt x="6" y="9"/>
                      <a:pt x="6" y="9"/>
                    </a:cubicBezTo>
                    <a:cubicBezTo>
                      <a:pt x="5" y="9"/>
                      <a:pt x="5" y="9"/>
                      <a:pt x="5" y="9"/>
                    </a:cubicBezTo>
                    <a:cubicBezTo>
                      <a:pt x="5" y="9"/>
                      <a:pt x="5" y="8"/>
                      <a:pt x="4" y="6"/>
                    </a:cubicBezTo>
                    <a:cubicBezTo>
                      <a:pt x="4" y="6"/>
                      <a:pt x="5" y="6"/>
                      <a:pt x="5" y="6"/>
                    </a:cubicBezTo>
                    <a:cubicBezTo>
                      <a:pt x="5" y="6"/>
                      <a:pt x="5" y="6"/>
                      <a:pt x="5" y="6"/>
                    </a:cubicBezTo>
                    <a:cubicBezTo>
                      <a:pt x="5" y="6"/>
                      <a:pt x="6" y="6"/>
                      <a:pt x="6" y="6"/>
                    </a:cubicBezTo>
                    <a:cubicBezTo>
                      <a:pt x="6" y="6"/>
                      <a:pt x="6" y="6"/>
                      <a:pt x="6" y="6"/>
                    </a:cubicBezTo>
                    <a:cubicBezTo>
                      <a:pt x="6" y="6"/>
                      <a:pt x="6" y="6"/>
                      <a:pt x="6" y="6"/>
                    </a:cubicBezTo>
                    <a:cubicBezTo>
                      <a:pt x="6" y="6"/>
                      <a:pt x="6" y="6"/>
                      <a:pt x="6" y="5"/>
                    </a:cubicBezTo>
                    <a:cubicBezTo>
                      <a:pt x="6" y="4"/>
                      <a:pt x="5" y="3"/>
                      <a:pt x="5" y="3"/>
                    </a:cubicBezTo>
                    <a:cubicBezTo>
                      <a:pt x="5" y="1"/>
                      <a:pt x="5" y="1"/>
                      <a:pt x="5" y="1"/>
                    </a:cubicBezTo>
                    <a:cubicBezTo>
                      <a:pt x="5" y="1"/>
                      <a:pt x="6" y="0"/>
                      <a:pt x="6" y="0"/>
                    </a:cubicBezTo>
                    <a:cubicBezTo>
                      <a:pt x="6" y="0"/>
                      <a:pt x="6" y="0"/>
                      <a:pt x="6" y="0"/>
                    </a:cubicBezTo>
                    <a:cubicBezTo>
                      <a:pt x="7" y="0"/>
                      <a:pt x="7" y="0"/>
                      <a:pt x="7" y="0"/>
                    </a:cubicBezTo>
                    <a:cubicBezTo>
                      <a:pt x="10" y="0"/>
                      <a:pt x="10" y="0"/>
                      <a:pt x="10" y="0"/>
                    </a:cubicBezTo>
                    <a:cubicBezTo>
                      <a:pt x="9" y="3"/>
                      <a:pt x="9" y="7"/>
                      <a:pt x="10" y="6"/>
                    </a:cubicBezTo>
                    <a:cubicBezTo>
                      <a:pt x="13" y="6"/>
                      <a:pt x="16" y="7"/>
                      <a:pt x="17" y="7"/>
                    </a:cubicBezTo>
                    <a:cubicBezTo>
                      <a:pt x="19" y="7"/>
                      <a:pt x="16" y="5"/>
                      <a:pt x="17" y="4"/>
                    </a:cubicBezTo>
                    <a:cubicBezTo>
                      <a:pt x="18" y="4"/>
                      <a:pt x="19" y="2"/>
                      <a:pt x="19" y="0"/>
                    </a:cubicBezTo>
                    <a:cubicBezTo>
                      <a:pt x="36" y="9"/>
                      <a:pt x="36" y="9"/>
                      <a:pt x="36" y="9"/>
                    </a:cubicBezTo>
                    <a:cubicBezTo>
                      <a:pt x="36" y="11"/>
                      <a:pt x="36" y="11"/>
                      <a:pt x="36" y="11"/>
                    </a:cubicBezTo>
                    <a:cubicBezTo>
                      <a:pt x="36" y="11"/>
                      <a:pt x="39" y="14"/>
                      <a:pt x="43" y="17"/>
                    </a:cubicBezTo>
                    <a:cubicBezTo>
                      <a:pt x="42" y="20"/>
                      <a:pt x="41" y="22"/>
                      <a:pt x="41" y="23"/>
                    </a:cubicBezTo>
                    <a:cubicBezTo>
                      <a:pt x="41" y="25"/>
                      <a:pt x="44" y="25"/>
                      <a:pt x="43" y="27"/>
                    </a:cubicBezTo>
                    <a:cubicBezTo>
                      <a:pt x="42" y="29"/>
                      <a:pt x="42" y="30"/>
                      <a:pt x="42" y="30"/>
                    </a:cubicBezTo>
                    <a:cubicBezTo>
                      <a:pt x="43" y="30"/>
                      <a:pt x="43" y="32"/>
                      <a:pt x="43" y="34"/>
                    </a:cubicBezTo>
                    <a:cubicBezTo>
                      <a:pt x="43" y="36"/>
                      <a:pt x="44" y="36"/>
                      <a:pt x="45" y="38"/>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7" name="Freeform 778"/>
              <p:cNvSpPr>
                <a:spLocks/>
              </p:cNvSpPr>
              <p:nvPr/>
            </p:nvSpPr>
            <p:spPr bwMode="auto">
              <a:xfrm>
                <a:off x="-2576" y="2285"/>
                <a:ext cx="10"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1" y="0"/>
                      <a:pt x="1" y="0"/>
                      <a:pt x="0" y="0"/>
                    </a:cubicBezTo>
                    <a:cubicBezTo>
                      <a:pt x="1" y="0"/>
                      <a:pt x="1" y="0"/>
                      <a:pt x="3"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8" name="Freeform 779"/>
              <p:cNvSpPr>
                <a:spLocks/>
              </p:cNvSpPr>
              <p:nvPr/>
            </p:nvSpPr>
            <p:spPr bwMode="auto">
              <a:xfrm>
                <a:off x="-2639" y="2262"/>
                <a:ext cx="59" cy="70"/>
              </a:xfrm>
              <a:custGeom>
                <a:avLst/>
                <a:gdLst>
                  <a:gd name="T0" fmla="*/ 18 w 18"/>
                  <a:gd name="T1" fmla="*/ 7 h 21"/>
                  <a:gd name="T2" fmla="*/ 18 w 18"/>
                  <a:gd name="T3" fmla="*/ 7 h 21"/>
                  <a:gd name="T4" fmla="*/ 13 w 18"/>
                  <a:gd name="T5" fmla="*/ 8 h 21"/>
                  <a:gd name="T6" fmla="*/ 9 w 18"/>
                  <a:gd name="T7" fmla="*/ 11 h 21"/>
                  <a:gd name="T8" fmla="*/ 12 w 18"/>
                  <a:gd name="T9" fmla="*/ 15 h 21"/>
                  <a:gd name="T10" fmla="*/ 10 w 18"/>
                  <a:gd name="T11" fmla="*/ 17 h 21"/>
                  <a:gd name="T12" fmla="*/ 7 w 18"/>
                  <a:gd name="T13" fmla="*/ 18 h 21"/>
                  <a:gd name="T14" fmla="*/ 4 w 18"/>
                  <a:gd name="T15" fmla="*/ 21 h 21"/>
                  <a:gd name="T16" fmla="*/ 3 w 18"/>
                  <a:gd name="T17" fmla="*/ 21 h 21"/>
                  <a:gd name="T18" fmla="*/ 2 w 18"/>
                  <a:gd name="T19" fmla="*/ 20 h 21"/>
                  <a:gd name="T20" fmla="*/ 2 w 18"/>
                  <a:gd name="T21" fmla="*/ 20 h 21"/>
                  <a:gd name="T22" fmla="*/ 1 w 18"/>
                  <a:gd name="T23" fmla="*/ 20 h 21"/>
                  <a:gd name="T24" fmla="*/ 1 w 18"/>
                  <a:gd name="T25" fmla="*/ 20 h 21"/>
                  <a:gd name="T26" fmla="*/ 0 w 18"/>
                  <a:gd name="T27" fmla="*/ 19 h 21"/>
                  <a:gd name="T28" fmla="*/ 0 w 18"/>
                  <a:gd name="T29" fmla="*/ 19 h 21"/>
                  <a:gd name="T30" fmla="*/ 1 w 18"/>
                  <a:gd name="T31" fmla="*/ 13 h 21"/>
                  <a:gd name="T32" fmla="*/ 2 w 18"/>
                  <a:gd name="T33" fmla="*/ 10 h 21"/>
                  <a:gd name="T34" fmla="*/ 2 w 18"/>
                  <a:gd name="T35" fmla="*/ 7 h 21"/>
                  <a:gd name="T36" fmla="*/ 2 w 18"/>
                  <a:gd name="T37" fmla="*/ 6 h 21"/>
                  <a:gd name="T38" fmla="*/ 2 w 18"/>
                  <a:gd name="T39" fmla="*/ 5 h 21"/>
                  <a:gd name="T40" fmla="*/ 2 w 18"/>
                  <a:gd name="T41" fmla="*/ 5 h 21"/>
                  <a:gd name="T42" fmla="*/ 2 w 18"/>
                  <a:gd name="T43" fmla="*/ 3 h 21"/>
                  <a:gd name="T44" fmla="*/ 3 w 18"/>
                  <a:gd name="T45" fmla="*/ 2 h 21"/>
                  <a:gd name="T46" fmla="*/ 3 w 18"/>
                  <a:gd name="T47" fmla="*/ 2 h 21"/>
                  <a:gd name="T48" fmla="*/ 3 w 18"/>
                  <a:gd name="T49" fmla="*/ 3 h 21"/>
                  <a:gd name="T50" fmla="*/ 7 w 18"/>
                  <a:gd name="T51" fmla="*/ 5 h 21"/>
                  <a:gd name="T52" fmla="*/ 11 w 18"/>
                  <a:gd name="T53" fmla="*/ 3 h 21"/>
                  <a:gd name="T54" fmla="*/ 11 w 18"/>
                  <a:gd name="T55" fmla="*/ 3 h 21"/>
                  <a:gd name="T56" fmla="*/ 12 w 18"/>
                  <a:gd name="T57" fmla="*/ 3 h 21"/>
                  <a:gd name="T58" fmla="*/ 12 w 18"/>
                  <a:gd name="T59" fmla="*/ 3 h 21"/>
                  <a:gd name="T60" fmla="*/ 12 w 18"/>
                  <a:gd name="T61" fmla="*/ 3 h 21"/>
                  <a:gd name="T62" fmla="*/ 16 w 18"/>
                  <a:gd name="T63" fmla="*/ 1 h 21"/>
                  <a:gd name="T64" fmla="*/ 17 w 18"/>
                  <a:gd name="T65" fmla="*/ 0 h 21"/>
                  <a:gd name="T66" fmla="*/ 17 w 18"/>
                  <a:gd name="T67" fmla="*/ 3 h 21"/>
                  <a:gd name="T68" fmla="*/ 18 w 18"/>
                  <a:gd name="T69"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21">
                    <a:moveTo>
                      <a:pt x="18" y="7"/>
                    </a:moveTo>
                    <a:cubicBezTo>
                      <a:pt x="18" y="7"/>
                      <a:pt x="18" y="7"/>
                      <a:pt x="18" y="7"/>
                    </a:cubicBezTo>
                    <a:cubicBezTo>
                      <a:pt x="16" y="7"/>
                      <a:pt x="17" y="8"/>
                      <a:pt x="13" y="8"/>
                    </a:cubicBezTo>
                    <a:cubicBezTo>
                      <a:pt x="10" y="8"/>
                      <a:pt x="8" y="11"/>
                      <a:pt x="9" y="11"/>
                    </a:cubicBezTo>
                    <a:cubicBezTo>
                      <a:pt x="10" y="11"/>
                      <a:pt x="13" y="14"/>
                      <a:pt x="12" y="15"/>
                    </a:cubicBezTo>
                    <a:cubicBezTo>
                      <a:pt x="11" y="15"/>
                      <a:pt x="11" y="17"/>
                      <a:pt x="10" y="17"/>
                    </a:cubicBezTo>
                    <a:cubicBezTo>
                      <a:pt x="8" y="17"/>
                      <a:pt x="7" y="17"/>
                      <a:pt x="7" y="18"/>
                    </a:cubicBezTo>
                    <a:cubicBezTo>
                      <a:pt x="7" y="19"/>
                      <a:pt x="5" y="21"/>
                      <a:pt x="4" y="21"/>
                    </a:cubicBezTo>
                    <a:cubicBezTo>
                      <a:pt x="4" y="21"/>
                      <a:pt x="3" y="21"/>
                      <a:pt x="3" y="21"/>
                    </a:cubicBezTo>
                    <a:cubicBezTo>
                      <a:pt x="3" y="20"/>
                      <a:pt x="3" y="20"/>
                      <a:pt x="2" y="20"/>
                    </a:cubicBezTo>
                    <a:cubicBezTo>
                      <a:pt x="2" y="20"/>
                      <a:pt x="2" y="20"/>
                      <a:pt x="2" y="20"/>
                    </a:cubicBezTo>
                    <a:cubicBezTo>
                      <a:pt x="2" y="20"/>
                      <a:pt x="2" y="20"/>
                      <a:pt x="1" y="20"/>
                    </a:cubicBezTo>
                    <a:cubicBezTo>
                      <a:pt x="1" y="20"/>
                      <a:pt x="1" y="20"/>
                      <a:pt x="1" y="20"/>
                    </a:cubicBezTo>
                    <a:cubicBezTo>
                      <a:pt x="1" y="20"/>
                      <a:pt x="1" y="19"/>
                      <a:pt x="0" y="19"/>
                    </a:cubicBezTo>
                    <a:cubicBezTo>
                      <a:pt x="0" y="19"/>
                      <a:pt x="0" y="19"/>
                      <a:pt x="0" y="19"/>
                    </a:cubicBezTo>
                    <a:cubicBezTo>
                      <a:pt x="0" y="16"/>
                      <a:pt x="1" y="13"/>
                      <a:pt x="1" y="13"/>
                    </a:cubicBezTo>
                    <a:cubicBezTo>
                      <a:pt x="1" y="12"/>
                      <a:pt x="2" y="11"/>
                      <a:pt x="2" y="10"/>
                    </a:cubicBezTo>
                    <a:cubicBezTo>
                      <a:pt x="2" y="9"/>
                      <a:pt x="2" y="8"/>
                      <a:pt x="2" y="7"/>
                    </a:cubicBezTo>
                    <a:cubicBezTo>
                      <a:pt x="2" y="7"/>
                      <a:pt x="2" y="7"/>
                      <a:pt x="2" y="6"/>
                    </a:cubicBezTo>
                    <a:cubicBezTo>
                      <a:pt x="2" y="6"/>
                      <a:pt x="2" y="6"/>
                      <a:pt x="2" y="5"/>
                    </a:cubicBezTo>
                    <a:cubicBezTo>
                      <a:pt x="2" y="5"/>
                      <a:pt x="2" y="5"/>
                      <a:pt x="2" y="5"/>
                    </a:cubicBezTo>
                    <a:cubicBezTo>
                      <a:pt x="2" y="4"/>
                      <a:pt x="2" y="4"/>
                      <a:pt x="2" y="3"/>
                    </a:cubicBezTo>
                    <a:cubicBezTo>
                      <a:pt x="3" y="3"/>
                      <a:pt x="3" y="2"/>
                      <a:pt x="3" y="2"/>
                    </a:cubicBezTo>
                    <a:cubicBezTo>
                      <a:pt x="3" y="2"/>
                      <a:pt x="3" y="2"/>
                      <a:pt x="3" y="2"/>
                    </a:cubicBezTo>
                    <a:cubicBezTo>
                      <a:pt x="3" y="3"/>
                      <a:pt x="3" y="3"/>
                      <a:pt x="3" y="3"/>
                    </a:cubicBezTo>
                    <a:cubicBezTo>
                      <a:pt x="7" y="5"/>
                      <a:pt x="7" y="5"/>
                      <a:pt x="7" y="5"/>
                    </a:cubicBezTo>
                    <a:cubicBezTo>
                      <a:pt x="7" y="5"/>
                      <a:pt x="10" y="3"/>
                      <a:pt x="11" y="3"/>
                    </a:cubicBezTo>
                    <a:cubicBezTo>
                      <a:pt x="11" y="3"/>
                      <a:pt x="11" y="3"/>
                      <a:pt x="11" y="3"/>
                    </a:cubicBezTo>
                    <a:cubicBezTo>
                      <a:pt x="12" y="3"/>
                      <a:pt x="12" y="3"/>
                      <a:pt x="12" y="3"/>
                    </a:cubicBezTo>
                    <a:cubicBezTo>
                      <a:pt x="12" y="3"/>
                      <a:pt x="12" y="3"/>
                      <a:pt x="12" y="3"/>
                    </a:cubicBezTo>
                    <a:cubicBezTo>
                      <a:pt x="12" y="3"/>
                      <a:pt x="12" y="3"/>
                      <a:pt x="12" y="3"/>
                    </a:cubicBezTo>
                    <a:cubicBezTo>
                      <a:pt x="13" y="2"/>
                      <a:pt x="15" y="1"/>
                      <a:pt x="16" y="1"/>
                    </a:cubicBezTo>
                    <a:cubicBezTo>
                      <a:pt x="17" y="0"/>
                      <a:pt x="17" y="0"/>
                      <a:pt x="17" y="0"/>
                    </a:cubicBezTo>
                    <a:cubicBezTo>
                      <a:pt x="17" y="1"/>
                      <a:pt x="17" y="2"/>
                      <a:pt x="17" y="3"/>
                    </a:cubicBezTo>
                    <a:cubicBezTo>
                      <a:pt x="17" y="3"/>
                      <a:pt x="18" y="5"/>
                      <a:pt x="18" y="7"/>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39" name="Freeform 780"/>
              <p:cNvSpPr>
                <a:spLocks/>
              </p:cNvSpPr>
              <p:nvPr/>
            </p:nvSpPr>
            <p:spPr bwMode="auto">
              <a:xfrm>
                <a:off x="-2586" y="2262"/>
                <a:ext cx="3" cy="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1" y="0"/>
                      <a:pt x="0" y="1"/>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0" name="Freeform 781"/>
              <p:cNvSpPr>
                <a:spLocks/>
              </p:cNvSpPr>
              <p:nvPr/>
            </p:nvSpPr>
            <p:spPr bwMode="auto">
              <a:xfrm>
                <a:off x="-2599" y="22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1" name="Freeform 782"/>
              <p:cNvSpPr>
                <a:spLocks/>
              </p:cNvSpPr>
              <p:nvPr/>
            </p:nvSpPr>
            <p:spPr bwMode="auto">
              <a:xfrm>
                <a:off x="-2603" y="2272"/>
                <a:ext cx="4"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2" name="Freeform 783"/>
              <p:cNvSpPr>
                <a:spLocks/>
              </p:cNvSpPr>
              <p:nvPr/>
            </p:nvSpPr>
            <p:spPr bwMode="auto">
              <a:xfrm>
                <a:off x="-2639" y="2238"/>
                <a:ext cx="23" cy="30"/>
              </a:xfrm>
              <a:custGeom>
                <a:avLst/>
                <a:gdLst>
                  <a:gd name="T0" fmla="*/ 4 w 7"/>
                  <a:gd name="T1" fmla="*/ 1 h 9"/>
                  <a:gd name="T2" fmla="*/ 6 w 7"/>
                  <a:gd name="T3" fmla="*/ 4 h 9"/>
                  <a:gd name="T4" fmla="*/ 3 w 7"/>
                  <a:gd name="T5" fmla="*/ 9 h 9"/>
                  <a:gd name="T6" fmla="*/ 0 w 7"/>
                  <a:gd name="T7" fmla="*/ 8 h 9"/>
                  <a:gd name="T8" fmla="*/ 4 w 7"/>
                  <a:gd name="T9" fmla="*/ 1 h 9"/>
                  <a:gd name="T10" fmla="*/ 4 w 7"/>
                  <a:gd name="T11" fmla="*/ 1 h 9"/>
                </a:gdLst>
                <a:ahLst/>
                <a:cxnLst>
                  <a:cxn ang="0">
                    <a:pos x="T0" y="T1"/>
                  </a:cxn>
                  <a:cxn ang="0">
                    <a:pos x="T2" y="T3"/>
                  </a:cxn>
                  <a:cxn ang="0">
                    <a:pos x="T4" y="T5"/>
                  </a:cxn>
                  <a:cxn ang="0">
                    <a:pos x="T6" y="T7"/>
                  </a:cxn>
                  <a:cxn ang="0">
                    <a:pos x="T8" y="T9"/>
                  </a:cxn>
                  <a:cxn ang="0">
                    <a:pos x="T10" y="T11"/>
                  </a:cxn>
                </a:cxnLst>
                <a:rect l="0" t="0" r="r" b="b"/>
                <a:pathLst>
                  <a:path w="7" h="9">
                    <a:moveTo>
                      <a:pt x="4" y="1"/>
                    </a:moveTo>
                    <a:cubicBezTo>
                      <a:pt x="7" y="0"/>
                      <a:pt x="7" y="3"/>
                      <a:pt x="6" y="4"/>
                    </a:cubicBezTo>
                    <a:cubicBezTo>
                      <a:pt x="5" y="5"/>
                      <a:pt x="4" y="7"/>
                      <a:pt x="3" y="9"/>
                    </a:cubicBezTo>
                    <a:cubicBezTo>
                      <a:pt x="0" y="8"/>
                      <a:pt x="0" y="8"/>
                      <a:pt x="0" y="8"/>
                    </a:cubicBezTo>
                    <a:cubicBezTo>
                      <a:pt x="2" y="5"/>
                      <a:pt x="4" y="2"/>
                      <a:pt x="4" y="1"/>
                    </a:cubicBezTo>
                    <a:cubicBezTo>
                      <a:pt x="4" y="1"/>
                      <a:pt x="4" y="1"/>
                      <a:pt x="4"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3" name="Freeform 784"/>
              <p:cNvSpPr>
                <a:spLocks/>
              </p:cNvSpPr>
              <p:nvPr/>
            </p:nvSpPr>
            <p:spPr bwMode="auto">
              <a:xfrm>
                <a:off x="-2652" y="2265"/>
                <a:ext cx="23" cy="60"/>
              </a:xfrm>
              <a:custGeom>
                <a:avLst/>
                <a:gdLst>
                  <a:gd name="T0" fmla="*/ 7 w 7"/>
                  <a:gd name="T1" fmla="*/ 1 h 18"/>
                  <a:gd name="T2" fmla="*/ 7 w 7"/>
                  <a:gd name="T3" fmla="*/ 1 h 18"/>
                  <a:gd name="T4" fmla="*/ 6 w 7"/>
                  <a:gd name="T5" fmla="*/ 2 h 18"/>
                  <a:gd name="T6" fmla="*/ 6 w 7"/>
                  <a:gd name="T7" fmla="*/ 4 h 18"/>
                  <a:gd name="T8" fmla="*/ 5 w 7"/>
                  <a:gd name="T9" fmla="*/ 4 h 18"/>
                  <a:gd name="T10" fmla="*/ 4 w 7"/>
                  <a:gd name="T11" fmla="*/ 7 h 18"/>
                  <a:gd name="T12" fmla="*/ 6 w 7"/>
                  <a:gd name="T13" fmla="*/ 9 h 18"/>
                  <a:gd name="T14" fmla="*/ 5 w 7"/>
                  <a:gd name="T15" fmla="*/ 12 h 18"/>
                  <a:gd name="T16" fmla="*/ 4 w 7"/>
                  <a:gd name="T17" fmla="*/ 18 h 18"/>
                  <a:gd name="T18" fmla="*/ 3 w 7"/>
                  <a:gd name="T19" fmla="*/ 18 h 18"/>
                  <a:gd name="T20" fmla="*/ 3 w 7"/>
                  <a:gd name="T21" fmla="*/ 17 h 18"/>
                  <a:gd name="T22" fmla="*/ 0 w 7"/>
                  <a:gd name="T23" fmla="*/ 9 h 18"/>
                  <a:gd name="T24" fmla="*/ 4 w 7"/>
                  <a:gd name="T25" fmla="*/ 2 h 18"/>
                  <a:gd name="T26" fmla="*/ 4 w 7"/>
                  <a:gd name="T27" fmla="*/ 0 h 18"/>
                  <a:gd name="T28" fmla="*/ 7 w 7"/>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8">
                    <a:moveTo>
                      <a:pt x="7" y="1"/>
                    </a:moveTo>
                    <a:cubicBezTo>
                      <a:pt x="7" y="1"/>
                      <a:pt x="7" y="1"/>
                      <a:pt x="7" y="1"/>
                    </a:cubicBezTo>
                    <a:cubicBezTo>
                      <a:pt x="7" y="1"/>
                      <a:pt x="7" y="2"/>
                      <a:pt x="6" y="2"/>
                    </a:cubicBezTo>
                    <a:cubicBezTo>
                      <a:pt x="6" y="3"/>
                      <a:pt x="6" y="3"/>
                      <a:pt x="6" y="4"/>
                    </a:cubicBezTo>
                    <a:cubicBezTo>
                      <a:pt x="6" y="3"/>
                      <a:pt x="5" y="3"/>
                      <a:pt x="5" y="4"/>
                    </a:cubicBezTo>
                    <a:cubicBezTo>
                      <a:pt x="4" y="4"/>
                      <a:pt x="4" y="6"/>
                      <a:pt x="4" y="7"/>
                    </a:cubicBezTo>
                    <a:cubicBezTo>
                      <a:pt x="4" y="7"/>
                      <a:pt x="4" y="8"/>
                      <a:pt x="6" y="9"/>
                    </a:cubicBezTo>
                    <a:cubicBezTo>
                      <a:pt x="6" y="10"/>
                      <a:pt x="5" y="11"/>
                      <a:pt x="5" y="12"/>
                    </a:cubicBezTo>
                    <a:cubicBezTo>
                      <a:pt x="5" y="12"/>
                      <a:pt x="4" y="15"/>
                      <a:pt x="4" y="18"/>
                    </a:cubicBezTo>
                    <a:cubicBezTo>
                      <a:pt x="4" y="18"/>
                      <a:pt x="3" y="18"/>
                      <a:pt x="3" y="18"/>
                    </a:cubicBezTo>
                    <a:cubicBezTo>
                      <a:pt x="3" y="17"/>
                      <a:pt x="3" y="17"/>
                      <a:pt x="3" y="17"/>
                    </a:cubicBezTo>
                    <a:cubicBezTo>
                      <a:pt x="0" y="9"/>
                      <a:pt x="0" y="9"/>
                      <a:pt x="0" y="9"/>
                    </a:cubicBezTo>
                    <a:cubicBezTo>
                      <a:pt x="1" y="8"/>
                      <a:pt x="3" y="4"/>
                      <a:pt x="4" y="2"/>
                    </a:cubicBezTo>
                    <a:cubicBezTo>
                      <a:pt x="4" y="1"/>
                      <a:pt x="4" y="0"/>
                      <a:pt x="4" y="0"/>
                    </a:cubicBezTo>
                    <a:lnTo>
                      <a:pt x="7" y="1"/>
                    </a:ln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4" name="Freeform 785"/>
              <p:cNvSpPr>
                <a:spLocks/>
              </p:cNvSpPr>
              <p:nvPr/>
            </p:nvSpPr>
            <p:spPr bwMode="auto">
              <a:xfrm>
                <a:off x="-2675" y="2911"/>
                <a:ext cx="49" cy="114"/>
              </a:xfrm>
              <a:custGeom>
                <a:avLst/>
                <a:gdLst>
                  <a:gd name="T0" fmla="*/ 13 w 15"/>
                  <a:gd name="T1" fmla="*/ 22 h 34"/>
                  <a:gd name="T2" fmla="*/ 14 w 15"/>
                  <a:gd name="T3" fmla="*/ 26 h 34"/>
                  <a:gd name="T4" fmla="*/ 11 w 15"/>
                  <a:gd name="T5" fmla="*/ 29 h 34"/>
                  <a:gd name="T6" fmla="*/ 11 w 15"/>
                  <a:gd name="T7" fmla="*/ 33 h 34"/>
                  <a:gd name="T8" fmla="*/ 7 w 15"/>
                  <a:gd name="T9" fmla="*/ 28 h 34"/>
                  <a:gd name="T10" fmla="*/ 8 w 15"/>
                  <a:gd name="T11" fmla="*/ 22 h 34"/>
                  <a:gd name="T12" fmla="*/ 4 w 15"/>
                  <a:gd name="T13" fmla="*/ 22 h 34"/>
                  <a:gd name="T14" fmla="*/ 1 w 15"/>
                  <a:gd name="T15" fmla="*/ 20 h 34"/>
                  <a:gd name="T16" fmla="*/ 1 w 15"/>
                  <a:gd name="T17" fmla="*/ 20 h 34"/>
                  <a:gd name="T18" fmla="*/ 0 w 15"/>
                  <a:gd name="T19" fmla="*/ 18 h 34"/>
                  <a:gd name="T20" fmla="*/ 1 w 15"/>
                  <a:gd name="T21" fmla="*/ 14 h 34"/>
                  <a:gd name="T22" fmla="*/ 3 w 15"/>
                  <a:gd name="T23" fmla="*/ 13 h 34"/>
                  <a:gd name="T24" fmla="*/ 3 w 15"/>
                  <a:gd name="T25" fmla="*/ 5 h 34"/>
                  <a:gd name="T26" fmla="*/ 4 w 15"/>
                  <a:gd name="T27" fmla="*/ 5 h 34"/>
                  <a:gd name="T28" fmla="*/ 4 w 15"/>
                  <a:gd name="T29" fmla="*/ 4 h 34"/>
                  <a:gd name="T30" fmla="*/ 4 w 15"/>
                  <a:gd name="T31" fmla="*/ 3 h 34"/>
                  <a:gd name="T32" fmla="*/ 4 w 15"/>
                  <a:gd name="T33" fmla="*/ 3 h 34"/>
                  <a:gd name="T34" fmla="*/ 3 w 15"/>
                  <a:gd name="T35" fmla="*/ 2 h 34"/>
                  <a:gd name="T36" fmla="*/ 3 w 15"/>
                  <a:gd name="T37" fmla="*/ 2 h 34"/>
                  <a:gd name="T38" fmla="*/ 3 w 15"/>
                  <a:gd name="T39" fmla="*/ 1 h 34"/>
                  <a:gd name="T40" fmla="*/ 3 w 15"/>
                  <a:gd name="T41" fmla="*/ 1 h 34"/>
                  <a:gd name="T42" fmla="*/ 2 w 15"/>
                  <a:gd name="T43" fmla="*/ 0 h 34"/>
                  <a:gd name="T44" fmla="*/ 5 w 15"/>
                  <a:gd name="T45" fmla="*/ 0 h 34"/>
                  <a:gd name="T46" fmla="*/ 6 w 15"/>
                  <a:gd name="T47" fmla="*/ 6 h 34"/>
                  <a:gd name="T48" fmla="*/ 6 w 15"/>
                  <a:gd name="T49" fmla="*/ 14 h 34"/>
                  <a:gd name="T50" fmla="*/ 11 w 15"/>
                  <a:gd name="T51" fmla="*/ 20 h 34"/>
                  <a:gd name="T52" fmla="*/ 11 w 15"/>
                  <a:gd name="T53" fmla="*/ 20 h 34"/>
                  <a:gd name="T54" fmla="*/ 13 w 15"/>
                  <a:gd name="T55"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 h="34">
                    <a:moveTo>
                      <a:pt x="13" y="22"/>
                    </a:moveTo>
                    <a:cubicBezTo>
                      <a:pt x="15" y="24"/>
                      <a:pt x="13" y="23"/>
                      <a:pt x="14" y="26"/>
                    </a:cubicBezTo>
                    <a:cubicBezTo>
                      <a:pt x="14" y="30"/>
                      <a:pt x="12" y="28"/>
                      <a:pt x="11" y="29"/>
                    </a:cubicBezTo>
                    <a:cubicBezTo>
                      <a:pt x="10" y="30"/>
                      <a:pt x="11" y="33"/>
                      <a:pt x="11" y="33"/>
                    </a:cubicBezTo>
                    <a:cubicBezTo>
                      <a:pt x="10" y="34"/>
                      <a:pt x="7" y="29"/>
                      <a:pt x="7" y="28"/>
                    </a:cubicBezTo>
                    <a:cubicBezTo>
                      <a:pt x="6" y="27"/>
                      <a:pt x="8" y="24"/>
                      <a:pt x="8" y="22"/>
                    </a:cubicBezTo>
                    <a:cubicBezTo>
                      <a:pt x="7" y="21"/>
                      <a:pt x="5" y="22"/>
                      <a:pt x="4" y="22"/>
                    </a:cubicBezTo>
                    <a:cubicBezTo>
                      <a:pt x="3" y="22"/>
                      <a:pt x="2" y="20"/>
                      <a:pt x="1" y="20"/>
                    </a:cubicBezTo>
                    <a:cubicBezTo>
                      <a:pt x="1" y="20"/>
                      <a:pt x="1" y="20"/>
                      <a:pt x="1" y="20"/>
                    </a:cubicBezTo>
                    <a:cubicBezTo>
                      <a:pt x="1" y="19"/>
                      <a:pt x="0" y="18"/>
                      <a:pt x="0" y="18"/>
                    </a:cubicBezTo>
                    <a:cubicBezTo>
                      <a:pt x="1" y="18"/>
                      <a:pt x="1" y="15"/>
                      <a:pt x="1" y="14"/>
                    </a:cubicBezTo>
                    <a:cubicBezTo>
                      <a:pt x="1" y="13"/>
                      <a:pt x="4" y="13"/>
                      <a:pt x="3" y="13"/>
                    </a:cubicBezTo>
                    <a:cubicBezTo>
                      <a:pt x="2" y="12"/>
                      <a:pt x="2" y="6"/>
                      <a:pt x="3" y="5"/>
                    </a:cubicBezTo>
                    <a:cubicBezTo>
                      <a:pt x="3" y="4"/>
                      <a:pt x="4" y="5"/>
                      <a:pt x="4" y="5"/>
                    </a:cubicBezTo>
                    <a:cubicBezTo>
                      <a:pt x="4" y="4"/>
                      <a:pt x="4" y="4"/>
                      <a:pt x="4" y="4"/>
                    </a:cubicBezTo>
                    <a:cubicBezTo>
                      <a:pt x="4" y="4"/>
                      <a:pt x="4" y="3"/>
                      <a:pt x="4" y="3"/>
                    </a:cubicBezTo>
                    <a:cubicBezTo>
                      <a:pt x="4" y="3"/>
                      <a:pt x="4" y="3"/>
                      <a:pt x="4" y="3"/>
                    </a:cubicBezTo>
                    <a:cubicBezTo>
                      <a:pt x="4" y="3"/>
                      <a:pt x="3" y="2"/>
                      <a:pt x="3" y="2"/>
                    </a:cubicBezTo>
                    <a:cubicBezTo>
                      <a:pt x="3" y="2"/>
                      <a:pt x="3" y="2"/>
                      <a:pt x="3" y="2"/>
                    </a:cubicBezTo>
                    <a:cubicBezTo>
                      <a:pt x="3" y="2"/>
                      <a:pt x="3" y="1"/>
                      <a:pt x="3" y="1"/>
                    </a:cubicBezTo>
                    <a:cubicBezTo>
                      <a:pt x="3" y="1"/>
                      <a:pt x="3" y="1"/>
                      <a:pt x="3" y="1"/>
                    </a:cubicBezTo>
                    <a:cubicBezTo>
                      <a:pt x="3" y="0"/>
                      <a:pt x="2" y="0"/>
                      <a:pt x="2" y="0"/>
                    </a:cubicBezTo>
                    <a:cubicBezTo>
                      <a:pt x="3" y="0"/>
                      <a:pt x="5" y="0"/>
                      <a:pt x="5" y="0"/>
                    </a:cubicBezTo>
                    <a:cubicBezTo>
                      <a:pt x="5" y="1"/>
                      <a:pt x="5" y="3"/>
                      <a:pt x="6" y="6"/>
                    </a:cubicBezTo>
                    <a:cubicBezTo>
                      <a:pt x="8" y="9"/>
                      <a:pt x="6" y="10"/>
                      <a:pt x="6" y="14"/>
                    </a:cubicBezTo>
                    <a:cubicBezTo>
                      <a:pt x="6" y="17"/>
                      <a:pt x="10" y="22"/>
                      <a:pt x="11" y="20"/>
                    </a:cubicBezTo>
                    <a:cubicBezTo>
                      <a:pt x="11" y="20"/>
                      <a:pt x="11" y="20"/>
                      <a:pt x="11" y="20"/>
                    </a:cubicBezTo>
                    <a:cubicBezTo>
                      <a:pt x="12" y="20"/>
                      <a:pt x="13" y="21"/>
                      <a:pt x="13" y="2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5" name="Freeform 786"/>
              <p:cNvSpPr>
                <a:spLocks/>
              </p:cNvSpPr>
              <p:nvPr/>
            </p:nvSpPr>
            <p:spPr bwMode="auto">
              <a:xfrm>
                <a:off x="-2639" y="2275"/>
                <a:ext cx="7" cy="20"/>
              </a:xfrm>
              <a:custGeom>
                <a:avLst/>
                <a:gdLst>
                  <a:gd name="T0" fmla="*/ 2 w 2"/>
                  <a:gd name="T1" fmla="*/ 1 h 6"/>
                  <a:gd name="T2" fmla="*/ 2 w 2"/>
                  <a:gd name="T3" fmla="*/ 1 h 6"/>
                  <a:gd name="T4" fmla="*/ 2 w 2"/>
                  <a:gd name="T5" fmla="*/ 1 h 6"/>
                  <a:gd name="T6" fmla="*/ 2 w 2"/>
                  <a:gd name="T7" fmla="*/ 2 h 6"/>
                  <a:gd name="T8" fmla="*/ 2 w 2"/>
                  <a:gd name="T9" fmla="*/ 3 h 6"/>
                  <a:gd name="T10" fmla="*/ 2 w 2"/>
                  <a:gd name="T11" fmla="*/ 6 h 6"/>
                  <a:gd name="T12" fmla="*/ 0 w 2"/>
                  <a:gd name="T13" fmla="*/ 4 h 6"/>
                  <a:gd name="T14" fmla="*/ 1 w 2"/>
                  <a:gd name="T15" fmla="*/ 1 h 6"/>
                  <a:gd name="T16" fmla="*/ 2 w 2"/>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6">
                    <a:moveTo>
                      <a:pt x="2" y="1"/>
                    </a:moveTo>
                    <a:cubicBezTo>
                      <a:pt x="2" y="1"/>
                      <a:pt x="2" y="1"/>
                      <a:pt x="2" y="1"/>
                    </a:cubicBezTo>
                    <a:cubicBezTo>
                      <a:pt x="2" y="1"/>
                      <a:pt x="2" y="1"/>
                      <a:pt x="2" y="1"/>
                    </a:cubicBezTo>
                    <a:cubicBezTo>
                      <a:pt x="2" y="2"/>
                      <a:pt x="2" y="2"/>
                      <a:pt x="2" y="2"/>
                    </a:cubicBezTo>
                    <a:cubicBezTo>
                      <a:pt x="2" y="3"/>
                      <a:pt x="2" y="3"/>
                      <a:pt x="2" y="3"/>
                    </a:cubicBezTo>
                    <a:cubicBezTo>
                      <a:pt x="2" y="4"/>
                      <a:pt x="2" y="5"/>
                      <a:pt x="2" y="6"/>
                    </a:cubicBezTo>
                    <a:cubicBezTo>
                      <a:pt x="0" y="5"/>
                      <a:pt x="0" y="4"/>
                      <a:pt x="0" y="4"/>
                    </a:cubicBezTo>
                    <a:cubicBezTo>
                      <a:pt x="0" y="3"/>
                      <a:pt x="0" y="1"/>
                      <a:pt x="1" y="1"/>
                    </a:cubicBezTo>
                    <a:cubicBezTo>
                      <a:pt x="1" y="0"/>
                      <a:pt x="2" y="0"/>
                      <a:pt x="2"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6" name="Freeform 787"/>
              <p:cNvSpPr>
                <a:spLocks/>
              </p:cNvSpPr>
              <p:nvPr/>
            </p:nvSpPr>
            <p:spPr bwMode="auto">
              <a:xfrm>
                <a:off x="-2787" y="2288"/>
                <a:ext cx="158" cy="157"/>
              </a:xfrm>
              <a:custGeom>
                <a:avLst/>
                <a:gdLst>
                  <a:gd name="T0" fmla="*/ 45 w 48"/>
                  <a:gd name="T1" fmla="*/ 34 h 47"/>
                  <a:gd name="T2" fmla="*/ 47 w 48"/>
                  <a:gd name="T3" fmla="*/ 39 h 47"/>
                  <a:gd name="T4" fmla="*/ 47 w 48"/>
                  <a:gd name="T5" fmla="*/ 40 h 47"/>
                  <a:gd name="T6" fmla="*/ 47 w 48"/>
                  <a:gd name="T7" fmla="*/ 41 h 47"/>
                  <a:gd name="T8" fmla="*/ 45 w 48"/>
                  <a:gd name="T9" fmla="*/ 42 h 47"/>
                  <a:gd name="T10" fmla="*/ 42 w 48"/>
                  <a:gd name="T11" fmla="*/ 45 h 47"/>
                  <a:gd name="T12" fmla="*/ 39 w 48"/>
                  <a:gd name="T13" fmla="*/ 47 h 47"/>
                  <a:gd name="T14" fmla="*/ 37 w 48"/>
                  <a:gd name="T15" fmla="*/ 46 h 47"/>
                  <a:gd name="T16" fmla="*/ 31 w 48"/>
                  <a:gd name="T17" fmla="*/ 46 h 47"/>
                  <a:gd name="T18" fmla="*/ 29 w 48"/>
                  <a:gd name="T19" fmla="*/ 45 h 47"/>
                  <a:gd name="T20" fmla="*/ 28 w 48"/>
                  <a:gd name="T21" fmla="*/ 46 h 47"/>
                  <a:gd name="T22" fmla="*/ 1 w 48"/>
                  <a:gd name="T23" fmla="*/ 46 h 47"/>
                  <a:gd name="T24" fmla="*/ 1 w 48"/>
                  <a:gd name="T25" fmla="*/ 13 h 47"/>
                  <a:gd name="T26" fmla="*/ 1 w 48"/>
                  <a:gd name="T27" fmla="*/ 6 h 47"/>
                  <a:gd name="T28" fmla="*/ 2 w 48"/>
                  <a:gd name="T29" fmla="*/ 1 h 47"/>
                  <a:gd name="T30" fmla="*/ 2 w 48"/>
                  <a:gd name="T31" fmla="*/ 0 h 47"/>
                  <a:gd name="T32" fmla="*/ 9 w 48"/>
                  <a:gd name="T33" fmla="*/ 1 h 47"/>
                  <a:gd name="T34" fmla="*/ 17 w 48"/>
                  <a:gd name="T35" fmla="*/ 4 h 47"/>
                  <a:gd name="T36" fmla="*/ 22 w 48"/>
                  <a:gd name="T37" fmla="*/ 3 h 47"/>
                  <a:gd name="T38" fmla="*/ 31 w 48"/>
                  <a:gd name="T39" fmla="*/ 2 h 47"/>
                  <a:gd name="T40" fmla="*/ 34 w 48"/>
                  <a:gd name="T41" fmla="*/ 3 h 47"/>
                  <a:gd name="T42" fmla="*/ 34 w 48"/>
                  <a:gd name="T43" fmla="*/ 8 h 47"/>
                  <a:gd name="T44" fmla="*/ 36 w 48"/>
                  <a:gd name="T45" fmla="*/ 16 h 47"/>
                  <a:gd name="T46" fmla="*/ 39 w 48"/>
                  <a:gd name="T47" fmla="*/ 21 h 47"/>
                  <a:gd name="T48" fmla="*/ 41 w 48"/>
                  <a:gd name="T49" fmla="*/ 25 h 47"/>
                  <a:gd name="T50" fmla="*/ 45 w 48"/>
                  <a:gd name="T51"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47">
                    <a:moveTo>
                      <a:pt x="45" y="34"/>
                    </a:moveTo>
                    <a:cubicBezTo>
                      <a:pt x="46" y="37"/>
                      <a:pt x="48" y="37"/>
                      <a:pt x="47" y="39"/>
                    </a:cubicBezTo>
                    <a:cubicBezTo>
                      <a:pt x="47" y="39"/>
                      <a:pt x="47" y="40"/>
                      <a:pt x="47" y="40"/>
                    </a:cubicBezTo>
                    <a:cubicBezTo>
                      <a:pt x="47" y="41"/>
                      <a:pt x="47" y="41"/>
                      <a:pt x="47" y="41"/>
                    </a:cubicBezTo>
                    <a:cubicBezTo>
                      <a:pt x="46" y="42"/>
                      <a:pt x="46" y="42"/>
                      <a:pt x="45" y="42"/>
                    </a:cubicBezTo>
                    <a:cubicBezTo>
                      <a:pt x="44" y="42"/>
                      <a:pt x="44" y="45"/>
                      <a:pt x="42" y="45"/>
                    </a:cubicBezTo>
                    <a:cubicBezTo>
                      <a:pt x="40" y="45"/>
                      <a:pt x="41" y="47"/>
                      <a:pt x="39" y="47"/>
                    </a:cubicBezTo>
                    <a:cubicBezTo>
                      <a:pt x="38" y="47"/>
                      <a:pt x="37" y="46"/>
                      <a:pt x="37" y="46"/>
                    </a:cubicBezTo>
                    <a:cubicBezTo>
                      <a:pt x="31" y="46"/>
                      <a:pt x="31" y="46"/>
                      <a:pt x="31" y="46"/>
                    </a:cubicBezTo>
                    <a:cubicBezTo>
                      <a:pt x="31" y="46"/>
                      <a:pt x="30" y="45"/>
                      <a:pt x="29" y="45"/>
                    </a:cubicBezTo>
                    <a:cubicBezTo>
                      <a:pt x="29" y="46"/>
                      <a:pt x="28" y="46"/>
                      <a:pt x="28" y="46"/>
                    </a:cubicBezTo>
                    <a:cubicBezTo>
                      <a:pt x="1" y="46"/>
                      <a:pt x="1" y="46"/>
                      <a:pt x="1" y="46"/>
                    </a:cubicBezTo>
                    <a:cubicBezTo>
                      <a:pt x="1" y="34"/>
                      <a:pt x="1" y="15"/>
                      <a:pt x="1" y="13"/>
                    </a:cubicBezTo>
                    <a:cubicBezTo>
                      <a:pt x="1" y="10"/>
                      <a:pt x="0" y="8"/>
                      <a:pt x="1" y="6"/>
                    </a:cubicBezTo>
                    <a:cubicBezTo>
                      <a:pt x="3" y="5"/>
                      <a:pt x="1" y="4"/>
                      <a:pt x="2" y="1"/>
                    </a:cubicBezTo>
                    <a:cubicBezTo>
                      <a:pt x="2" y="1"/>
                      <a:pt x="2" y="0"/>
                      <a:pt x="2" y="0"/>
                    </a:cubicBezTo>
                    <a:cubicBezTo>
                      <a:pt x="3" y="1"/>
                      <a:pt x="5" y="1"/>
                      <a:pt x="9" y="1"/>
                    </a:cubicBezTo>
                    <a:cubicBezTo>
                      <a:pt x="12" y="2"/>
                      <a:pt x="15" y="3"/>
                      <a:pt x="17" y="4"/>
                    </a:cubicBezTo>
                    <a:cubicBezTo>
                      <a:pt x="19" y="4"/>
                      <a:pt x="21" y="4"/>
                      <a:pt x="22" y="3"/>
                    </a:cubicBezTo>
                    <a:cubicBezTo>
                      <a:pt x="22" y="2"/>
                      <a:pt x="29" y="1"/>
                      <a:pt x="31" y="2"/>
                    </a:cubicBezTo>
                    <a:cubicBezTo>
                      <a:pt x="32" y="2"/>
                      <a:pt x="33" y="3"/>
                      <a:pt x="34" y="3"/>
                    </a:cubicBezTo>
                    <a:cubicBezTo>
                      <a:pt x="34" y="8"/>
                      <a:pt x="34" y="8"/>
                      <a:pt x="34" y="8"/>
                    </a:cubicBezTo>
                    <a:cubicBezTo>
                      <a:pt x="33" y="8"/>
                      <a:pt x="34" y="13"/>
                      <a:pt x="36" y="16"/>
                    </a:cubicBezTo>
                    <a:cubicBezTo>
                      <a:pt x="38" y="19"/>
                      <a:pt x="39" y="19"/>
                      <a:pt x="39" y="21"/>
                    </a:cubicBezTo>
                    <a:cubicBezTo>
                      <a:pt x="39" y="22"/>
                      <a:pt x="41" y="23"/>
                      <a:pt x="41" y="25"/>
                    </a:cubicBezTo>
                    <a:cubicBezTo>
                      <a:pt x="41" y="27"/>
                      <a:pt x="44" y="31"/>
                      <a:pt x="45" y="34"/>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7" name="Freeform 788"/>
              <p:cNvSpPr>
                <a:spLocks/>
              </p:cNvSpPr>
              <p:nvPr/>
            </p:nvSpPr>
            <p:spPr bwMode="auto">
              <a:xfrm>
                <a:off x="-2639" y="2325"/>
                <a:ext cx="3"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8" name="Freeform 789"/>
              <p:cNvSpPr>
                <a:spLocks/>
              </p:cNvSpPr>
              <p:nvPr/>
            </p:nvSpPr>
            <p:spPr bwMode="auto">
              <a:xfrm>
                <a:off x="-2659" y="2911"/>
                <a:ext cx="20" cy="74"/>
              </a:xfrm>
              <a:custGeom>
                <a:avLst/>
                <a:gdLst>
                  <a:gd name="T0" fmla="*/ 6 w 6"/>
                  <a:gd name="T1" fmla="*/ 20 h 22"/>
                  <a:gd name="T2" fmla="*/ 6 w 6"/>
                  <a:gd name="T3" fmla="*/ 20 h 22"/>
                  <a:gd name="T4" fmla="*/ 1 w 6"/>
                  <a:gd name="T5" fmla="*/ 14 h 22"/>
                  <a:gd name="T6" fmla="*/ 1 w 6"/>
                  <a:gd name="T7" fmla="*/ 6 h 22"/>
                  <a:gd name="T8" fmla="*/ 0 w 6"/>
                  <a:gd name="T9" fmla="*/ 0 h 22"/>
                  <a:gd name="T10" fmla="*/ 1 w 6"/>
                  <a:gd name="T11" fmla="*/ 0 h 22"/>
                  <a:gd name="T12" fmla="*/ 4 w 6"/>
                  <a:gd name="T13" fmla="*/ 9 h 22"/>
                  <a:gd name="T14" fmla="*/ 4 w 6"/>
                  <a:gd name="T15" fmla="*/ 10 h 22"/>
                  <a:gd name="T16" fmla="*/ 6 w 6"/>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2">
                    <a:moveTo>
                      <a:pt x="6" y="20"/>
                    </a:moveTo>
                    <a:cubicBezTo>
                      <a:pt x="6" y="20"/>
                      <a:pt x="6" y="20"/>
                      <a:pt x="6" y="20"/>
                    </a:cubicBezTo>
                    <a:cubicBezTo>
                      <a:pt x="5" y="22"/>
                      <a:pt x="1" y="17"/>
                      <a:pt x="1" y="14"/>
                    </a:cubicBezTo>
                    <a:cubicBezTo>
                      <a:pt x="1" y="10"/>
                      <a:pt x="3" y="9"/>
                      <a:pt x="1" y="6"/>
                    </a:cubicBezTo>
                    <a:cubicBezTo>
                      <a:pt x="0" y="3"/>
                      <a:pt x="0" y="1"/>
                      <a:pt x="0" y="0"/>
                    </a:cubicBezTo>
                    <a:cubicBezTo>
                      <a:pt x="1" y="0"/>
                      <a:pt x="1" y="0"/>
                      <a:pt x="1" y="0"/>
                    </a:cubicBezTo>
                    <a:cubicBezTo>
                      <a:pt x="2" y="0"/>
                      <a:pt x="4" y="6"/>
                      <a:pt x="4" y="9"/>
                    </a:cubicBezTo>
                    <a:cubicBezTo>
                      <a:pt x="4" y="9"/>
                      <a:pt x="4" y="10"/>
                      <a:pt x="4" y="10"/>
                    </a:cubicBezTo>
                    <a:cubicBezTo>
                      <a:pt x="3" y="13"/>
                      <a:pt x="6" y="17"/>
                      <a:pt x="6" y="2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49" name="Freeform 790"/>
              <p:cNvSpPr>
                <a:spLocks/>
              </p:cNvSpPr>
              <p:nvPr/>
            </p:nvSpPr>
            <p:spPr bwMode="auto">
              <a:xfrm>
                <a:off x="-2675" y="2295"/>
                <a:ext cx="33" cy="57"/>
              </a:xfrm>
              <a:custGeom>
                <a:avLst/>
                <a:gdLst>
                  <a:gd name="T0" fmla="*/ 7 w 10"/>
                  <a:gd name="T1" fmla="*/ 0 h 17"/>
                  <a:gd name="T2" fmla="*/ 10 w 10"/>
                  <a:gd name="T3" fmla="*/ 8 h 17"/>
                  <a:gd name="T4" fmla="*/ 10 w 10"/>
                  <a:gd name="T5" fmla="*/ 9 h 17"/>
                  <a:gd name="T6" fmla="*/ 10 w 10"/>
                  <a:gd name="T7" fmla="*/ 10 h 17"/>
                  <a:gd name="T8" fmla="*/ 10 w 10"/>
                  <a:gd name="T9" fmla="*/ 11 h 17"/>
                  <a:gd name="T10" fmla="*/ 10 w 10"/>
                  <a:gd name="T11" fmla="*/ 11 h 17"/>
                  <a:gd name="T12" fmla="*/ 7 w 10"/>
                  <a:gd name="T13" fmla="*/ 17 h 17"/>
                  <a:gd name="T14" fmla="*/ 3 w 10"/>
                  <a:gd name="T15" fmla="*/ 11 h 17"/>
                  <a:gd name="T16" fmla="*/ 0 w 10"/>
                  <a:gd name="T17" fmla="*/ 6 h 17"/>
                  <a:gd name="T18" fmla="*/ 0 w 10"/>
                  <a:gd name="T19" fmla="*/ 1 h 17"/>
                  <a:gd name="T20" fmla="*/ 2 w 10"/>
                  <a:gd name="T21" fmla="*/ 1 h 17"/>
                  <a:gd name="T22" fmla="*/ 7 w 10"/>
                  <a:gd name="T23" fmla="*/ 1 h 17"/>
                  <a:gd name="T24" fmla="*/ 7 w 10"/>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7">
                    <a:moveTo>
                      <a:pt x="7" y="0"/>
                    </a:moveTo>
                    <a:cubicBezTo>
                      <a:pt x="10" y="8"/>
                      <a:pt x="10" y="8"/>
                      <a:pt x="10" y="8"/>
                    </a:cubicBezTo>
                    <a:cubicBezTo>
                      <a:pt x="10" y="9"/>
                      <a:pt x="10" y="9"/>
                      <a:pt x="10" y="9"/>
                    </a:cubicBezTo>
                    <a:cubicBezTo>
                      <a:pt x="10" y="10"/>
                      <a:pt x="10" y="10"/>
                      <a:pt x="10" y="10"/>
                    </a:cubicBezTo>
                    <a:cubicBezTo>
                      <a:pt x="10" y="11"/>
                      <a:pt x="10" y="11"/>
                      <a:pt x="10" y="11"/>
                    </a:cubicBezTo>
                    <a:cubicBezTo>
                      <a:pt x="10" y="11"/>
                      <a:pt x="10" y="11"/>
                      <a:pt x="10" y="11"/>
                    </a:cubicBezTo>
                    <a:cubicBezTo>
                      <a:pt x="9" y="11"/>
                      <a:pt x="8" y="17"/>
                      <a:pt x="7" y="17"/>
                    </a:cubicBezTo>
                    <a:cubicBezTo>
                      <a:pt x="5" y="17"/>
                      <a:pt x="3" y="13"/>
                      <a:pt x="3" y="11"/>
                    </a:cubicBezTo>
                    <a:cubicBezTo>
                      <a:pt x="2" y="10"/>
                      <a:pt x="0" y="6"/>
                      <a:pt x="0" y="6"/>
                    </a:cubicBezTo>
                    <a:cubicBezTo>
                      <a:pt x="0" y="1"/>
                      <a:pt x="0" y="1"/>
                      <a:pt x="0" y="1"/>
                    </a:cubicBezTo>
                    <a:cubicBezTo>
                      <a:pt x="1" y="1"/>
                      <a:pt x="2" y="1"/>
                      <a:pt x="2" y="1"/>
                    </a:cubicBezTo>
                    <a:cubicBezTo>
                      <a:pt x="4" y="0"/>
                      <a:pt x="6" y="2"/>
                      <a:pt x="7" y="1"/>
                    </a:cubicBezTo>
                    <a:cubicBezTo>
                      <a:pt x="7" y="1"/>
                      <a:pt x="7" y="1"/>
                      <a:pt x="7"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50" name="Freeform 791"/>
              <p:cNvSpPr>
                <a:spLocks/>
              </p:cNvSpPr>
              <p:nvPr/>
            </p:nvSpPr>
            <p:spPr bwMode="auto">
              <a:xfrm>
                <a:off x="-2721" y="2708"/>
                <a:ext cx="79" cy="83"/>
              </a:xfrm>
              <a:custGeom>
                <a:avLst/>
                <a:gdLst>
                  <a:gd name="T0" fmla="*/ 22 w 24"/>
                  <a:gd name="T1" fmla="*/ 5 h 25"/>
                  <a:gd name="T2" fmla="*/ 24 w 24"/>
                  <a:gd name="T3" fmla="*/ 7 h 25"/>
                  <a:gd name="T4" fmla="*/ 24 w 24"/>
                  <a:gd name="T5" fmla="*/ 10 h 25"/>
                  <a:gd name="T6" fmla="*/ 21 w 24"/>
                  <a:gd name="T7" fmla="*/ 16 h 25"/>
                  <a:gd name="T8" fmla="*/ 20 w 24"/>
                  <a:gd name="T9" fmla="*/ 18 h 25"/>
                  <a:gd name="T10" fmla="*/ 14 w 24"/>
                  <a:gd name="T11" fmla="*/ 18 h 25"/>
                  <a:gd name="T12" fmla="*/ 10 w 24"/>
                  <a:gd name="T13" fmla="*/ 23 h 25"/>
                  <a:gd name="T14" fmla="*/ 7 w 24"/>
                  <a:gd name="T15" fmla="*/ 23 h 25"/>
                  <a:gd name="T16" fmla="*/ 6 w 24"/>
                  <a:gd name="T17" fmla="*/ 23 h 25"/>
                  <a:gd name="T18" fmla="*/ 6 w 24"/>
                  <a:gd name="T19" fmla="*/ 23 h 25"/>
                  <a:gd name="T20" fmla="*/ 5 w 24"/>
                  <a:gd name="T21" fmla="*/ 24 h 25"/>
                  <a:gd name="T22" fmla="*/ 4 w 24"/>
                  <a:gd name="T23" fmla="*/ 24 h 25"/>
                  <a:gd name="T24" fmla="*/ 4 w 24"/>
                  <a:gd name="T25" fmla="*/ 24 h 25"/>
                  <a:gd name="T26" fmla="*/ 3 w 24"/>
                  <a:gd name="T27" fmla="*/ 24 h 25"/>
                  <a:gd name="T28" fmla="*/ 3 w 24"/>
                  <a:gd name="T29" fmla="*/ 24 h 25"/>
                  <a:gd name="T30" fmla="*/ 2 w 24"/>
                  <a:gd name="T31" fmla="*/ 24 h 25"/>
                  <a:gd name="T32" fmla="*/ 0 w 24"/>
                  <a:gd name="T33" fmla="*/ 25 h 25"/>
                  <a:gd name="T34" fmla="*/ 1 w 24"/>
                  <a:gd name="T35" fmla="*/ 22 h 25"/>
                  <a:gd name="T36" fmla="*/ 2 w 24"/>
                  <a:gd name="T37" fmla="*/ 18 h 25"/>
                  <a:gd name="T38" fmla="*/ 3 w 24"/>
                  <a:gd name="T39" fmla="*/ 15 h 25"/>
                  <a:gd name="T40" fmla="*/ 4 w 24"/>
                  <a:gd name="T41" fmla="*/ 12 h 25"/>
                  <a:gd name="T42" fmla="*/ 6 w 24"/>
                  <a:gd name="T43" fmla="*/ 11 h 25"/>
                  <a:gd name="T44" fmla="*/ 7 w 24"/>
                  <a:gd name="T45" fmla="*/ 9 h 25"/>
                  <a:gd name="T46" fmla="*/ 6 w 24"/>
                  <a:gd name="T47" fmla="*/ 7 h 25"/>
                  <a:gd name="T48" fmla="*/ 6 w 24"/>
                  <a:gd name="T49" fmla="*/ 3 h 25"/>
                  <a:gd name="T50" fmla="*/ 6 w 24"/>
                  <a:gd name="T51" fmla="*/ 3 h 25"/>
                  <a:gd name="T52" fmla="*/ 6 w 24"/>
                  <a:gd name="T53" fmla="*/ 3 h 25"/>
                  <a:gd name="T54" fmla="*/ 7 w 24"/>
                  <a:gd name="T55" fmla="*/ 3 h 25"/>
                  <a:gd name="T56" fmla="*/ 10 w 24"/>
                  <a:gd name="T57" fmla="*/ 2 h 25"/>
                  <a:gd name="T58" fmla="*/ 12 w 24"/>
                  <a:gd name="T59" fmla="*/ 3 h 25"/>
                  <a:gd name="T60" fmla="*/ 16 w 24"/>
                  <a:gd name="T61" fmla="*/ 2 h 25"/>
                  <a:gd name="T62" fmla="*/ 18 w 24"/>
                  <a:gd name="T63" fmla="*/ 2 h 25"/>
                  <a:gd name="T64" fmla="*/ 20 w 24"/>
                  <a:gd name="T65" fmla="*/ 0 h 25"/>
                  <a:gd name="T66" fmla="*/ 22 w 24"/>
                  <a:gd name="T67" fmla="*/ 2 h 25"/>
                  <a:gd name="T68" fmla="*/ 22 w 24"/>
                  <a:gd name="T6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2" y="5"/>
                    </a:moveTo>
                    <a:cubicBezTo>
                      <a:pt x="24" y="7"/>
                      <a:pt x="24" y="7"/>
                      <a:pt x="24" y="7"/>
                    </a:cubicBezTo>
                    <a:cubicBezTo>
                      <a:pt x="24" y="7"/>
                      <a:pt x="24" y="9"/>
                      <a:pt x="24" y="10"/>
                    </a:cubicBezTo>
                    <a:cubicBezTo>
                      <a:pt x="24" y="12"/>
                      <a:pt x="22" y="14"/>
                      <a:pt x="21" y="16"/>
                    </a:cubicBezTo>
                    <a:cubicBezTo>
                      <a:pt x="20" y="16"/>
                      <a:pt x="20" y="17"/>
                      <a:pt x="20" y="18"/>
                    </a:cubicBezTo>
                    <a:cubicBezTo>
                      <a:pt x="18" y="18"/>
                      <a:pt x="15" y="18"/>
                      <a:pt x="14" y="18"/>
                    </a:cubicBezTo>
                    <a:cubicBezTo>
                      <a:pt x="12" y="18"/>
                      <a:pt x="11" y="21"/>
                      <a:pt x="10" y="23"/>
                    </a:cubicBezTo>
                    <a:cubicBezTo>
                      <a:pt x="7" y="23"/>
                      <a:pt x="7" y="23"/>
                      <a:pt x="7" y="23"/>
                    </a:cubicBezTo>
                    <a:cubicBezTo>
                      <a:pt x="7" y="23"/>
                      <a:pt x="7" y="23"/>
                      <a:pt x="6" y="23"/>
                    </a:cubicBezTo>
                    <a:cubicBezTo>
                      <a:pt x="6" y="23"/>
                      <a:pt x="6" y="23"/>
                      <a:pt x="6" y="23"/>
                    </a:cubicBezTo>
                    <a:cubicBezTo>
                      <a:pt x="6" y="23"/>
                      <a:pt x="5" y="24"/>
                      <a:pt x="5" y="24"/>
                    </a:cubicBezTo>
                    <a:cubicBezTo>
                      <a:pt x="5" y="24"/>
                      <a:pt x="4" y="24"/>
                      <a:pt x="4" y="24"/>
                    </a:cubicBezTo>
                    <a:cubicBezTo>
                      <a:pt x="4" y="24"/>
                      <a:pt x="4" y="24"/>
                      <a:pt x="4" y="24"/>
                    </a:cubicBezTo>
                    <a:cubicBezTo>
                      <a:pt x="3" y="24"/>
                      <a:pt x="3" y="24"/>
                      <a:pt x="3" y="24"/>
                    </a:cubicBezTo>
                    <a:cubicBezTo>
                      <a:pt x="3" y="24"/>
                      <a:pt x="3" y="24"/>
                      <a:pt x="3" y="24"/>
                    </a:cubicBezTo>
                    <a:cubicBezTo>
                      <a:pt x="2" y="24"/>
                      <a:pt x="2" y="24"/>
                      <a:pt x="2" y="24"/>
                    </a:cubicBezTo>
                    <a:cubicBezTo>
                      <a:pt x="2" y="25"/>
                      <a:pt x="1" y="25"/>
                      <a:pt x="0" y="25"/>
                    </a:cubicBezTo>
                    <a:cubicBezTo>
                      <a:pt x="1" y="24"/>
                      <a:pt x="1" y="23"/>
                      <a:pt x="1" y="22"/>
                    </a:cubicBezTo>
                    <a:cubicBezTo>
                      <a:pt x="1" y="20"/>
                      <a:pt x="1" y="19"/>
                      <a:pt x="2" y="18"/>
                    </a:cubicBezTo>
                    <a:cubicBezTo>
                      <a:pt x="2" y="17"/>
                      <a:pt x="2" y="15"/>
                      <a:pt x="3" y="15"/>
                    </a:cubicBezTo>
                    <a:cubicBezTo>
                      <a:pt x="3" y="14"/>
                      <a:pt x="3" y="13"/>
                      <a:pt x="4" y="12"/>
                    </a:cubicBezTo>
                    <a:cubicBezTo>
                      <a:pt x="5" y="12"/>
                      <a:pt x="6" y="12"/>
                      <a:pt x="6" y="11"/>
                    </a:cubicBezTo>
                    <a:cubicBezTo>
                      <a:pt x="6" y="11"/>
                      <a:pt x="7" y="10"/>
                      <a:pt x="7" y="9"/>
                    </a:cubicBezTo>
                    <a:cubicBezTo>
                      <a:pt x="7" y="8"/>
                      <a:pt x="6" y="8"/>
                      <a:pt x="6" y="7"/>
                    </a:cubicBezTo>
                    <a:cubicBezTo>
                      <a:pt x="6" y="6"/>
                      <a:pt x="6" y="3"/>
                      <a:pt x="6" y="3"/>
                    </a:cubicBezTo>
                    <a:cubicBezTo>
                      <a:pt x="6" y="3"/>
                      <a:pt x="6" y="3"/>
                      <a:pt x="6" y="3"/>
                    </a:cubicBezTo>
                    <a:cubicBezTo>
                      <a:pt x="6" y="3"/>
                      <a:pt x="6" y="3"/>
                      <a:pt x="6" y="3"/>
                    </a:cubicBezTo>
                    <a:cubicBezTo>
                      <a:pt x="7" y="3"/>
                      <a:pt x="7" y="3"/>
                      <a:pt x="7" y="3"/>
                    </a:cubicBezTo>
                    <a:cubicBezTo>
                      <a:pt x="7" y="3"/>
                      <a:pt x="9" y="2"/>
                      <a:pt x="10" y="2"/>
                    </a:cubicBezTo>
                    <a:cubicBezTo>
                      <a:pt x="11" y="2"/>
                      <a:pt x="12" y="4"/>
                      <a:pt x="12" y="3"/>
                    </a:cubicBezTo>
                    <a:cubicBezTo>
                      <a:pt x="13" y="2"/>
                      <a:pt x="15" y="2"/>
                      <a:pt x="16" y="2"/>
                    </a:cubicBezTo>
                    <a:cubicBezTo>
                      <a:pt x="16" y="2"/>
                      <a:pt x="18" y="2"/>
                      <a:pt x="18" y="2"/>
                    </a:cubicBezTo>
                    <a:cubicBezTo>
                      <a:pt x="18" y="1"/>
                      <a:pt x="19" y="1"/>
                      <a:pt x="20" y="0"/>
                    </a:cubicBezTo>
                    <a:cubicBezTo>
                      <a:pt x="22" y="2"/>
                      <a:pt x="22" y="2"/>
                      <a:pt x="22" y="2"/>
                    </a:cubicBezTo>
                    <a:lnTo>
                      <a:pt x="22" y="5"/>
                    </a:ln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51" name="Freeform 792"/>
              <p:cNvSpPr>
                <a:spLocks/>
              </p:cNvSpPr>
              <p:nvPr/>
            </p:nvSpPr>
            <p:spPr bwMode="auto">
              <a:xfrm>
                <a:off x="-2692" y="2768"/>
                <a:ext cx="47" cy="40"/>
              </a:xfrm>
              <a:custGeom>
                <a:avLst/>
                <a:gdLst>
                  <a:gd name="T0" fmla="*/ 11 w 14"/>
                  <a:gd name="T1" fmla="*/ 0 h 12"/>
                  <a:gd name="T2" fmla="*/ 13 w 14"/>
                  <a:gd name="T3" fmla="*/ 2 h 12"/>
                  <a:gd name="T4" fmla="*/ 10 w 14"/>
                  <a:gd name="T5" fmla="*/ 5 h 12"/>
                  <a:gd name="T6" fmla="*/ 10 w 14"/>
                  <a:gd name="T7" fmla="*/ 5 h 12"/>
                  <a:gd name="T8" fmla="*/ 8 w 14"/>
                  <a:gd name="T9" fmla="*/ 9 h 12"/>
                  <a:gd name="T10" fmla="*/ 8 w 14"/>
                  <a:gd name="T11" fmla="*/ 12 h 12"/>
                  <a:gd name="T12" fmla="*/ 1 w 14"/>
                  <a:gd name="T13" fmla="*/ 11 h 12"/>
                  <a:gd name="T14" fmla="*/ 1 w 14"/>
                  <a:gd name="T15" fmla="*/ 5 h 12"/>
                  <a:gd name="T16" fmla="*/ 5 w 14"/>
                  <a:gd name="T17" fmla="*/ 0 h 12"/>
                  <a:gd name="T18" fmla="*/ 11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11" y="0"/>
                    </a:moveTo>
                    <a:cubicBezTo>
                      <a:pt x="12" y="1"/>
                      <a:pt x="14" y="1"/>
                      <a:pt x="13" y="2"/>
                    </a:cubicBezTo>
                    <a:cubicBezTo>
                      <a:pt x="13" y="3"/>
                      <a:pt x="10" y="2"/>
                      <a:pt x="10" y="5"/>
                    </a:cubicBezTo>
                    <a:cubicBezTo>
                      <a:pt x="10" y="5"/>
                      <a:pt x="10" y="5"/>
                      <a:pt x="10" y="5"/>
                    </a:cubicBezTo>
                    <a:cubicBezTo>
                      <a:pt x="10" y="7"/>
                      <a:pt x="9" y="9"/>
                      <a:pt x="8" y="9"/>
                    </a:cubicBezTo>
                    <a:cubicBezTo>
                      <a:pt x="7" y="10"/>
                      <a:pt x="10" y="12"/>
                      <a:pt x="8" y="12"/>
                    </a:cubicBezTo>
                    <a:cubicBezTo>
                      <a:pt x="7" y="12"/>
                      <a:pt x="4" y="11"/>
                      <a:pt x="1" y="11"/>
                    </a:cubicBezTo>
                    <a:cubicBezTo>
                      <a:pt x="0" y="12"/>
                      <a:pt x="0" y="8"/>
                      <a:pt x="1" y="5"/>
                    </a:cubicBezTo>
                    <a:cubicBezTo>
                      <a:pt x="2" y="3"/>
                      <a:pt x="3" y="0"/>
                      <a:pt x="5" y="0"/>
                    </a:cubicBezTo>
                    <a:cubicBezTo>
                      <a:pt x="6" y="0"/>
                      <a:pt x="9" y="0"/>
                      <a:pt x="1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52" name="Freeform 793"/>
              <p:cNvSpPr>
                <a:spLocks/>
              </p:cNvSpPr>
              <p:nvPr/>
            </p:nvSpPr>
            <p:spPr bwMode="auto">
              <a:xfrm>
                <a:off x="-2827" y="2891"/>
                <a:ext cx="165" cy="147"/>
              </a:xfrm>
              <a:custGeom>
                <a:avLst/>
                <a:gdLst>
                  <a:gd name="T0" fmla="*/ 50 w 50"/>
                  <a:gd name="T1" fmla="*/ 11 h 44"/>
                  <a:gd name="T2" fmla="*/ 49 w 50"/>
                  <a:gd name="T3" fmla="*/ 19 h 44"/>
                  <a:gd name="T4" fmla="*/ 46 w 50"/>
                  <a:gd name="T5" fmla="*/ 24 h 44"/>
                  <a:gd name="T6" fmla="*/ 47 w 50"/>
                  <a:gd name="T7" fmla="*/ 26 h 44"/>
                  <a:gd name="T8" fmla="*/ 46 w 50"/>
                  <a:gd name="T9" fmla="*/ 26 h 44"/>
                  <a:gd name="T10" fmla="*/ 46 w 50"/>
                  <a:gd name="T11" fmla="*/ 26 h 44"/>
                  <a:gd name="T12" fmla="*/ 40 w 50"/>
                  <a:gd name="T13" fmla="*/ 28 h 44"/>
                  <a:gd name="T14" fmla="*/ 37 w 50"/>
                  <a:gd name="T15" fmla="*/ 29 h 44"/>
                  <a:gd name="T16" fmla="*/ 35 w 50"/>
                  <a:gd name="T17" fmla="*/ 30 h 44"/>
                  <a:gd name="T18" fmla="*/ 36 w 50"/>
                  <a:gd name="T19" fmla="*/ 33 h 44"/>
                  <a:gd name="T20" fmla="*/ 32 w 50"/>
                  <a:gd name="T21" fmla="*/ 34 h 44"/>
                  <a:gd name="T22" fmla="*/ 26 w 50"/>
                  <a:gd name="T23" fmla="*/ 39 h 44"/>
                  <a:gd name="T24" fmla="*/ 15 w 50"/>
                  <a:gd name="T25" fmla="*/ 43 h 44"/>
                  <a:gd name="T26" fmla="*/ 13 w 50"/>
                  <a:gd name="T27" fmla="*/ 42 h 44"/>
                  <a:gd name="T28" fmla="*/ 10 w 50"/>
                  <a:gd name="T29" fmla="*/ 42 h 44"/>
                  <a:gd name="T30" fmla="*/ 5 w 50"/>
                  <a:gd name="T31" fmla="*/ 43 h 44"/>
                  <a:gd name="T32" fmla="*/ 0 w 50"/>
                  <a:gd name="T33" fmla="*/ 21 h 44"/>
                  <a:gd name="T34" fmla="*/ 8 w 50"/>
                  <a:gd name="T35" fmla="*/ 20 h 44"/>
                  <a:gd name="T36" fmla="*/ 10 w 50"/>
                  <a:gd name="T37" fmla="*/ 13 h 44"/>
                  <a:gd name="T38" fmla="*/ 14 w 50"/>
                  <a:gd name="T39" fmla="*/ 14 h 44"/>
                  <a:gd name="T40" fmla="*/ 19 w 50"/>
                  <a:gd name="T41" fmla="*/ 17 h 44"/>
                  <a:gd name="T42" fmla="*/ 22 w 50"/>
                  <a:gd name="T43" fmla="*/ 15 h 44"/>
                  <a:gd name="T44" fmla="*/ 28 w 50"/>
                  <a:gd name="T45" fmla="*/ 19 h 44"/>
                  <a:gd name="T46" fmla="*/ 33 w 50"/>
                  <a:gd name="T47" fmla="*/ 22 h 44"/>
                  <a:gd name="T48" fmla="*/ 33 w 50"/>
                  <a:gd name="T49" fmla="*/ 17 h 44"/>
                  <a:gd name="T50" fmla="*/ 27 w 50"/>
                  <a:gd name="T51" fmla="*/ 15 h 44"/>
                  <a:gd name="T52" fmla="*/ 28 w 50"/>
                  <a:gd name="T53" fmla="*/ 6 h 44"/>
                  <a:gd name="T54" fmla="*/ 30 w 50"/>
                  <a:gd name="T55" fmla="*/ 1 h 44"/>
                  <a:gd name="T56" fmla="*/ 39 w 50"/>
                  <a:gd name="T57" fmla="*/ 2 h 44"/>
                  <a:gd name="T58" fmla="*/ 48 w 50"/>
                  <a:gd name="T59" fmla="*/ 6 h 44"/>
                  <a:gd name="T60" fmla="*/ 49 w 50"/>
                  <a:gd name="T61" fmla="*/ 7 h 44"/>
                  <a:gd name="T62" fmla="*/ 49 w 50"/>
                  <a:gd name="T63" fmla="*/ 8 h 44"/>
                  <a:gd name="T64" fmla="*/ 50 w 50"/>
                  <a:gd name="T65" fmla="*/ 9 h 44"/>
                  <a:gd name="T66" fmla="*/ 50 w 50"/>
                  <a:gd name="T67"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4">
                    <a:moveTo>
                      <a:pt x="50" y="10"/>
                    </a:moveTo>
                    <a:cubicBezTo>
                      <a:pt x="50" y="10"/>
                      <a:pt x="50" y="10"/>
                      <a:pt x="50" y="11"/>
                    </a:cubicBezTo>
                    <a:cubicBezTo>
                      <a:pt x="50" y="11"/>
                      <a:pt x="49" y="10"/>
                      <a:pt x="49" y="11"/>
                    </a:cubicBezTo>
                    <a:cubicBezTo>
                      <a:pt x="48" y="12"/>
                      <a:pt x="48" y="18"/>
                      <a:pt x="49" y="19"/>
                    </a:cubicBezTo>
                    <a:cubicBezTo>
                      <a:pt x="50" y="19"/>
                      <a:pt x="47" y="19"/>
                      <a:pt x="47" y="20"/>
                    </a:cubicBezTo>
                    <a:cubicBezTo>
                      <a:pt x="47" y="21"/>
                      <a:pt x="47" y="24"/>
                      <a:pt x="46" y="24"/>
                    </a:cubicBezTo>
                    <a:cubicBezTo>
                      <a:pt x="46" y="24"/>
                      <a:pt x="47" y="25"/>
                      <a:pt x="47" y="26"/>
                    </a:cubicBezTo>
                    <a:cubicBezTo>
                      <a:pt x="47" y="26"/>
                      <a:pt x="47" y="26"/>
                      <a:pt x="47" y="26"/>
                    </a:cubicBezTo>
                    <a:cubicBezTo>
                      <a:pt x="47" y="26"/>
                      <a:pt x="47" y="26"/>
                      <a:pt x="47" y="26"/>
                    </a:cubicBezTo>
                    <a:cubicBezTo>
                      <a:pt x="47" y="26"/>
                      <a:pt x="46" y="26"/>
                      <a:pt x="46" y="26"/>
                    </a:cubicBezTo>
                    <a:cubicBezTo>
                      <a:pt x="46" y="26"/>
                      <a:pt x="46" y="26"/>
                      <a:pt x="46" y="26"/>
                    </a:cubicBezTo>
                    <a:cubicBezTo>
                      <a:pt x="46" y="26"/>
                      <a:pt x="46" y="26"/>
                      <a:pt x="46" y="26"/>
                    </a:cubicBezTo>
                    <a:cubicBezTo>
                      <a:pt x="44" y="27"/>
                      <a:pt x="43" y="27"/>
                      <a:pt x="41" y="28"/>
                    </a:cubicBezTo>
                    <a:cubicBezTo>
                      <a:pt x="41" y="28"/>
                      <a:pt x="40" y="28"/>
                      <a:pt x="40" y="28"/>
                    </a:cubicBezTo>
                    <a:cubicBezTo>
                      <a:pt x="39" y="29"/>
                      <a:pt x="38" y="29"/>
                      <a:pt x="37" y="29"/>
                    </a:cubicBezTo>
                    <a:cubicBezTo>
                      <a:pt x="37" y="29"/>
                      <a:pt x="37" y="29"/>
                      <a:pt x="37" y="29"/>
                    </a:cubicBezTo>
                    <a:cubicBezTo>
                      <a:pt x="36" y="30"/>
                      <a:pt x="36" y="30"/>
                      <a:pt x="36" y="30"/>
                    </a:cubicBezTo>
                    <a:cubicBezTo>
                      <a:pt x="36" y="30"/>
                      <a:pt x="35" y="30"/>
                      <a:pt x="35" y="30"/>
                    </a:cubicBezTo>
                    <a:cubicBezTo>
                      <a:pt x="35" y="30"/>
                      <a:pt x="35" y="30"/>
                      <a:pt x="35" y="30"/>
                    </a:cubicBezTo>
                    <a:cubicBezTo>
                      <a:pt x="36" y="33"/>
                      <a:pt x="36" y="33"/>
                      <a:pt x="36" y="33"/>
                    </a:cubicBezTo>
                    <a:cubicBezTo>
                      <a:pt x="36" y="33"/>
                      <a:pt x="36" y="33"/>
                      <a:pt x="36" y="33"/>
                    </a:cubicBezTo>
                    <a:cubicBezTo>
                      <a:pt x="32" y="34"/>
                      <a:pt x="32" y="34"/>
                      <a:pt x="32" y="34"/>
                    </a:cubicBezTo>
                    <a:cubicBezTo>
                      <a:pt x="30" y="34"/>
                      <a:pt x="30" y="35"/>
                      <a:pt x="30" y="36"/>
                    </a:cubicBezTo>
                    <a:cubicBezTo>
                      <a:pt x="30" y="36"/>
                      <a:pt x="27" y="38"/>
                      <a:pt x="26" y="39"/>
                    </a:cubicBezTo>
                    <a:cubicBezTo>
                      <a:pt x="24" y="39"/>
                      <a:pt x="22" y="43"/>
                      <a:pt x="21" y="44"/>
                    </a:cubicBezTo>
                    <a:cubicBezTo>
                      <a:pt x="20" y="44"/>
                      <a:pt x="17" y="43"/>
                      <a:pt x="15" y="43"/>
                    </a:cubicBezTo>
                    <a:cubicBezTo>
                      <a:pt x="15" y="43"/>
                      <a:pt x="14" y="43"/>
                      <a:pt x="13" y="43"/>
                    </a:cubicBezTo>
                    <a:cubicBezTo>
                      <a:pt x="13" y="43"/>
                      <a:pt x="13" y="42"/>
                      <a:pt x="13" y="42"/>
                    </a:cubicBezTo>
                    <a:cubicBezTo>
                      <a:pt x="13" y="42"/>
                      <a:pt x="13" y="42"/>
                      <a:pt x="12" y="42"/>
                    </a:cubicBezTo>
                    <a:cubicBezTo>
                      <a:pt x="12" y="42"/>
                      <a:pt x="11" y="42"/>
                      <a:pt x="10" y="42"/>
                    </a:cubicBezTo>
                    <a:cubicBezTo>
                      <a:pt x="9" y="42"/>
                      <a:pt x="8" y="42"/>
                      <a:pt x="8" y="42"/>
                    </a:cubicBezTo>
                    <a:cubicBezTo>
                      <a:pt x="7" y="42"/>
                      <a:pt x="6" y="42"/>
                      <a:pt x="5" y="43"/>
                    </a:cubicBezTo>
                    <a:cubicBezTo>
                      <a:pt x="0" y="36"/>
                      <a:pt x="0" y="36"/>
                      <a:pt x="0" y="36"/>
                    </a:cubicBezTo>
                    <a:cubicBezTo>
                      <a:pt x="0" y="21"/>
                      <a:pt x="0" y="21"/>
                      <a:pt x="0" y="21"/>
                    </a:cubicBezTo>
                    <a:cubicBezTo>
                      <a:pt x="7" y="21"/>
                      <a:pt x="7" y="21"/>
                      <a:pt x="7" y="21"/>
                    </a:cubicBezTo>
                    <a:cubicBezTo>
                      <a:pt x="8" y="20"/>
                      <a:pt x="8" y="20"/>
                      <a:pt x="8" y="20"/>
                    </a:cubicBezTo>
                    <a:cubicBezTo>
                      <a:pt x="9" y="12"/>
                      <a:pt x="9" y="12"/>
                      <a:pt x="9" y="12"/>
                    </a:cubicBezTo>
                    <a:cubicBezTo>
                      <a:pt x="10" y="12"/>
                      <a:pt x="10" y="13"/>
                      <a:pt x="10" y="13"/>
                    </a:cubicBezTo>
                    <a:cubicBezTo>
                      <a:pt x="10" y="13"/>
                      <a:pt x="10" y="14"/>
                      <a:pt x="11" y="14"/>
                    </a:cubicBezTo>
                    <a:cubicBezTo>
                      <a:pt x="12" y="13"/>
                      <a:pt x="14" y="13"/>
                      <a:pt x="14" y="14"/>
                    </a:cubicBezTo>
                    <a:cubicBezTo>
                      <a:pt x="14" y="14"/>
                      <a:pt x="15" y="16"/>
                      <a:pt x="15" y="16"/>
                    </a:cubicBezTo>
                    <a:cubicBezTo>
                      <a:pt x="16" y="15"/>
                      <a:pt x="18" y="17"/>
                      <a:pt x="19" y="17"/>
                    </a:cubicBezTo>
                    <a:cubicBezTo>
                      <a:pt x="20" y="17"/>
                      <a:pt x="21" y="17"/>
                      <a:pt x="21" y="16"/>
                    </a:cubicBezTo>
                    <a:cubicBezTo>
                      <a:pt x="21" y="16"/>
                      <a:pt x="22" y="15"/>
                      <a:pt x="22" y="15"/>
                    </a:cubicBezTo>
                    <a:cubicBezTo>
                      <a:pt x="23" y="16"/>
                      <a:pt x="24" y="18"/>
                      <a:pt x="25" y="18"/>
                    </a:cubicBezTo>
                    <a:cubicBezTo>
                      <a:pt x="26" y="18"/>
                      <a:pt x="28" y="18"/>
                      <a:pt x="28" y="19"/>
                    </a:cubicBezTo>
                    <a:cubicBezTo>
                      <a:pt x="28" y="20"/>
                      <a:pt x="29" y="22"/>
                      <a:pt x="30" y="22"/>
                    </a:cubicBezTo>
                    <a:cubicBezTo>
                      <a:pt x="31" y="23"/>
                      <a:pt x="33" y="22"/>
                      <a:pt x="33" y="22"/>
                    </a:cubicBezTo>
                    <a:cubicBezTo>
                      <a:pt x="33" y="22"/>
                      <a:pt x="34" y="22"/>
                      <a:pt x="34" y="20"/>
                    </a:cubicBezTo>
                    <a:cubicBezTo>
                      <a:pt x="34" y="19"/>
                      <a:pt x="34" y="17"/>
                      <a:pt x="33" y="17"/>
                    </a:cubicBezTo>
                    <a:cubicBezTo>
                      <a:pt x="32" y="17"/>
                      <a:pt x="32" y="19"/>
                      <a:pt x="30" y="18"/>
                    </a:cubicBezTo>
                    <a:cubicBezTo>
                      <a:pt x="29" y="18"/>
                      <a:pt x="28" y="15"/>
                      <a:pt x="27" y="15"/>
                    </a:cubicBezTo>
                    <a:cubicBezTo>
                      <a:pt x="27" y="15"/>
                      <a:pt x="28" y="12"/>
                      <a:pt x="28" y="11"/>
                    </a:cubicBezTo>
                    <a:cubicBezTo>
                      <a:pt x="28" y="10"/>
                      <a:pt x="29" y="6"/>
                      <a:pt x="28" y="6"/>
                    </a:cubicBezTo>
                    <a:cubicBezTo>
                      <a:pt x="28" y="6"/>
                      <a:pt x="28" y="4"/>
                      <a:pt x="29" y="4"/>
                    </a:cubicBezTo>
                    <a:cubicBezTo>
                      <a:pt x="30" y="3"/>
                      <a:pt x="29" y="1"/>
                      <a:pt x="30" y="1"/>
                    </a:cubicBezTo>
                    <a:cubicBezTo>
                      <a:pt x="32" y="1"/>
                      <a:pt x="35" y="1"/>
                      <a:pt x="35" y="0"/>
                    </a:cubicBezTo>
                    <a:cubicBezTo>
                      <a:pt x="37" y="1"/>
                      <a:pt x="38" y="2"/>
                      <a:pt x="39" y="2"/>
                    </a:cubicBezTo>
                    <a:cubicBezTo>
                      <a:pt x="40" y="2"/>
                      <a:pt x="41" y="3"/>
                      <a:pt x="43" y="3"/>
                    </a:cubicBezTo>
                    <a:cubicBezTo>
                      <a:pt x="44" y="4"/>
                      <a:pt x="48" y="5"/>
                      <a:pt x="48" y="6"/>
                    </a:cubicBezTo>
                    <a:cubicBezTo>
                      <a:pt x="48" y="6"/>
                      <a:pt x="48" y="6"/>
                      <a:pt x="48" y="6"/>
                    </a:cubicBezTo>
                    <a:cubicBezTo>
                      <a:pt x="48" y="6"/>
                      <a:pt x="49" y="6"/>
                      <a:pt x="49" y="7"/>
                    </a:cubicBezTo>
                    <a:cubicBezTo>
                      <a:pt x="49" y="7"/>
                      <a:pt x="49" y="7"/>
                      <a:pt x="49" y="7"/>
                    </a:cubicBezTo>
                    <a:cubicBezTo>
                      <a:pt x="49" y="7"/>
                      <a:pt x="49" y="8"/>
                      <a:pt x="49" y="8"/>
                    </a:cubicBezTo>
                    <a:cubicBezTo>
                      <a:pt x="49" y="8"/>
                      <a:pt x="49" y="8"/>
                      <a:pt x="49" y="8"/>
                    </a:cubicBezTo>
                    <a:cubicBezTo>
                      <a:pt x="49" y="8"/>
                      <a:pt x="50" y="9"/>
                      <a:pt x="50" y="9"/>
                    </a:cubicBezTo>
                    <a:cubicBezTo>
                      <a:pt x="50" y="9"/>
                      <a:pt x="50" y="9"/>
                      <a:pt x="50" y="9"/>
                    </a:cubicBezTo>
                    <a:cubicBezTo>
                      <a:pt x="50" y="9"/>
                      <a:pt x="50" y="10"/>
                      <a:pt x="50" y="1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53" name="Freeform 794"/>
              <p:cNvSpPr>
                <a:spLocks/>
              </p:cNvSpPr>
              <p:nvPr/>
            </p:nvSpPr>
            <p:spPr bwMode="auto">
              <a:xfrm>
                <a:off x="-2662" y="2921"/>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54" name="Freeform 795"/>
              <p:cNvSpPr>
                <a:spLocks/>
              </p:cNvSpPr>
              <p:nvPr/>
            </p:nvSpPr>
            <p:spPr bwMode="auto">
              <a:xfrm>
                <a:off x="-2784" y="3001"/>
                <a:ext cx="115" cy="103"/>
              </a:xfrm>
              <a:custGeom>
                <a:avLst/>
                <a:gdLst>
                  <a:gd name="T0" fmla="*/ 34 w 35"/>
                  <a:gd name="T1" fmla="*/ 19 h 31"/>
                  <a:gd name="T2" fmla="*/ 32 w 35"/>
                  <a:gd name="T3" fmla="*/ 22 h 31"/>
                  <a:gd name="T4" fmla="*/ 31 w 35"/>
                  <a:gd name="T5" fmla="*/ 26 h 31"/>
                  <a:gd name="T6" fmla="*/ 26 w 35"/>
                  <a:gd name="T7" fmla="*/ 31 h 31"/>
                  <a:gd name="T8" fmla="*/ 26 w 35"/>
                  <a:gd name="T9" fmla="*/ 31 h 31"/>
                  <a:gd name="T10" fmla="*/ 25 w 35"/>
                  <a:gd name="T11" fmla="*/ 30 h 31"/>
                  <a:gd name="T12" fmla="*/ 24 w 35"/>
                  <a:gd name="T13" fmla="*/ 30 h 31"/>
                  <a:gd name="T14" fmla="*/ 24 w 35"/>
                  <a:gd name="T15" fmla="*/ 30 h 31"/>
                  <a:gd name="T16" fmla="*/ 23 w 35"/>
                  <a:gd name="T17" fmla="*/ 30 h 31"/>
                  <a:gd name="T18" fmla="*/ 23 w 35"/>
                  <a:gd name="T19" fmla="*/ 30 h 31"/>
                  <a:gd name="T20" fmla="*/ 22 w 35"/>
                  <a:gd name="T21" fmla="*/ 30 h 31"/>
                  <a:gd name="T22" fmla="*/ 22 w 35"/>
                  <a:gd name="T23" fmla="*/ 30 h 31"/>
                  <a:gd name="T24" fmla="*/ 22 w 35"/>
                  <a:gd name="T25" fmla="*/ 30 h 31"/>
                  <a:gd name="T26" fmla="*/ 22 w 35"/>
                  <a:gd name="T27" fmla="*/ 30 h 31"/>
                  <a:gd name="T28" fmla="*/ 21 w 35"/>
                  <a:gd name="T29" fmla="*/ 30 h 31"/>
                  <a:gd name="T30" fmla="*/ 20 w 35"/>
                  <a:gd name="T31" fmla="*/ 29 h 31"/>
                  <a:gd name="T32" fmla="*/ 17 w 35"/>
                  <a:gd name="T33" fmla="*/ 29 h 31"/>
                  <a:gd name="T34" fmla="*/ 16 w 35"/>
                  <a:gd name="T35" fmla="*/ 27 h 31"/>
                  <a:gd name="T36" fmla="*/ 16 w 35"/>
                  <a:gd name="T37" fmla="*/ 27 h 31"/>
                  <a:gd name="T38" fmla="*/ 15 w 35"/>
                  <a:gd name="T39" fmla="*/ 27 h 31"/>
                  <a:gd name="T40" fmla="*/ 14 w 35"/>
                  <a:gd name="T41" fmla="*/ 27 h 31"/>
                  <a:gd name="T42" fmla="*/ 11 w 35"/>
                  <a:gd name="T43" fmla="*/ 24 h 31"/>
                  <a:gd name="T44" fmla="*/ 9 w 35"/>
                  <a:gd name="T45" fmla="*/ 21 h 31"/>
                  <a:gd name="T46" fmla="*/ 5 w 35"/>
                  <a:gd name="T47" fmla="*/ 18 h 31"/>
                  <a:gd name="T48" fmla="*/ 3 w 35"/>
                  <a:gd name="T49" fmla="*/ 13 h 31"/>
                  <a:gd name="T50" fmla="*/ 0 w 35"/>
                  <a:gd name="T51" fmla="*/ 10 h 31"/>
                  <a:gd name="T52" fmla="*/ 2 w 35"/>
                  <a:gd name="T53" fmla="*/ 10 h 31"/>
                  <a:gd name="T54" fmla="*/ 8 w 35"/>
                  <a:gd name="T55" fmla="*/ 11 h 31"/>
                  <a:gd name="T56" fmla="*/ 13 w 35"/>
                  <a:gd name="T57" fmla="*/ 6 h 31"/>
                  <a:gd name="T58" fmla="*/ 17 w 35"/>
                  <a:gd name="T59" fmla="*/ 3 h 31"/>
                  <a:gd name="T60" fmla="*/ 19 w 35"/>
                  <a:gd name="T61" fmla="*/ 1 h 31"/>
                  <a:gd name="T62" fmla="*/ 23 w 35"/>
                  <a:gd name="T63" fmla="*/ 0 h 31"/>
                  <a:gd name="T64" fmla="*/ 23 w 35"/>
                  <a:gd name="T65" fmla="*/ 2 h 31"/>
                  <a:gd name="T66" fmla="*/ 29 w 35"/>
                  <a:gd name="T67" fmla="*/ 3 h 31"/>
                  <a:gd name="T68" fmla="*/ 34 w 35"/>
                  <a:gd name="T69" fmla="*/ 5 h 31"/>
                  <a:gd name="T70" fmla="*/ 34 w 35"/>
                  <a:gd name="T71" fmla="*/ 12 h 31"/>
                  <a:gd name="T72" fmla="*/ 33 w 35"/>
                  <a:gd name="T73" fmla="*/ 16 h 31"/>
                  <a:gd name="T74" fmla="*/ 34 w 35"/>
                  <a:gd name="T75"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31">
                    <a:moveTo>
                      <a:pt x="34" y="19"/>
                    </a:moveTo>
                    <a:cubicBezTo>
                      <a:pt x="35" y="19"/>
                      <a:pt x="33" y="22"/>
                      <a:pt x="32" y="22"/>
                    </a:cubicBezTo>
                    <a:cubicBezTo>
                      <a:pt x="31" y="23"/>
                      <a:pt x="32" y="25"/>
                      <a:pt x="31" y="26"/>
                    </a:cubicBezTo>
                    <a:cubicBezTo>
                      <a:pt x="30" y="27"/>
                      <a:pt x="28" y="29"/>
                      <a:pt x="26" y="31"/>
                    </a:cubicBezTo>
                    <a:cubicBezTo>
                      <a:pt x="26" y="31"/>
                      <a:pt x="26" y="31"/>
                      <a:pt x="26" y="31"/>
                    </a:cubicBezTo>
                    <a:cubicBezTo>
                      <a:pt x="26" y="31"/>
                      <a:pt x="25" y="31"/>
                      <a:pt x="25" y="30"/>
                    </a:cubicBezTo>
                    <a:cubicBezTo>
                      <a:pt x="25" y="30"/>
                      <a:pt x="25" y="30"/>
                      <a:pt x="24" y="30"/>
                    </a:cubicBezTo>
                    <a:cubicBezTo>
                      <a:pt x="24" y="30"/>
                      <a:pt x="24" y="30"/>
                      <a:pt x="24" y="30"/>
                    </a:cubicBezTo>
                    <a:cubicBezTo>
                      <a:pt x="24" y="30"/>
                      <a:pt x="23" y="30"/>
                      <a:pt x="23" y="30"/>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29"/>
                      <a:pt x="20" y="29"/>
                    </a:cubicBezTo>
                    <a:cubicBezTo>
                      <a:pt x="19" y="29"/>
                      <a:pt x="17" y="30"/>
                      <a:pt x="17" y="29"/>
                    </a:cubicBezTo>
                    <a:cubicBezTo>
                      <a:pt x="17" y="29"/>
                      <a:pt x="17" y="28"/>
                      <a:pt x="16" y="27"/>
                    </a:cubicBezTo>
                    <a:cubicBezTo>
                      <a:pt x="16" y="27"/>
                      <a:pt x="16" y="27"/>
                      <a:pt x="16" y="27"/>
                    </a:cubicBezTo>
                    <a:cubicBezTo>
                      <a:pt x="15" y="27"/>
                      <a:pt x="15" y="27"/>
                      <a:pt x="15" y="27"/>
                    </a:cubicBezTo>
                    <a:cubicBezTo>
                      <a:pt x="14" y="27"/>
                      <a:pt x="14" y="27"/>
                      <a:pt x="14" y="27"/>
                    </a:cubicBezTo>
                    <a:cubicBezTo>
                      <a:pt x="13" y="27"/>
                      <a:pt x="11" y="25"/>
                      <a:pt x="11" y="24"/>
                    </a:cubicBezTo>
                    <a:cubicBezTo>
                      <a:pt x="11" y="23"/>
                      <a:pt x="9" y="22"/>
                      <a:pt x="9" y="21"/>
                    </a:cubicBezTo>
                    <a:cubicBezTo>
                      <a:pt x="9" y="20"/>
                      <a:pt x="7" y="18"/>
                      <a:pt x="5" y="18"/>
                    </a:cubicBezTo>
                    <a:cubicBezTo>
                      <a:pt x="4" y="17"/>
                      <a:pt x="3" y="13"/>
                      <a:pt x="3" y="13"/>
                    </a:cubicBezTo>
                    <a:cubicBezTo>
                      <a:pt x="2" y="13"/>
                      <a:pt x="1" y="11"/>
                      <a:pt x="0" y="10"/>
                    </a:cubicBezTo>
                    <a:cubicBezTo>
                      <a:pt x="1" y="10"/>
                      <a:pt x="2" y="10"/>
                      <a:pt x="2" y="10"/>
                    </a:cubicBezTo>
                    <a:cubicBezTo>
                      <a:pt x="4" y="10"/>
                      <a:pt x="7" y="11"/>
                      <a:pt x="8" y="11"/>
                    </a:cubicBezTo>
                    <a:cubicBezTo>
                      <a:pt x="9" y="10"/>
                      <a:pt x="11" y="6"/>
                      <a:pt x="13" y="6"/>
                    </a:cubicBezTo>
                    <a:cubicBezTo>
                      <a:pt x="14" y="5"/>
                      <a:pt x="17" y="3"/>
                      <a:pt x="17" y="3"/>
                    </a:cubicBezTo>
                    <a:cubicBezTo>
                      <a:pt x="17" y="2"/>
                      <a:pt x="17" y="1"/>
                      <a:pt x="19" y="1"/>
                    </a:cubicBezTo>
                    <a:cubicBezTo>
                      <a:pt x="23" y="0"/>
                      <a:pt x="23" y="0"/>
                      <a:pt x="23" y="0"/>
                    </a:cubicBezTo>
                    <a:cubicBezTo>
                      <a:pt x="23" y="2"/>
                      <a:pt x="23" y="2"/>
                      <a:pt x="23" y="2"/>
                    </a:cubicBezTo>
                    <a:cubicBezTo>
                      <a:pt x="23" y="2"/>
                      <a:pt x="27" y="2"/>
                      <a:pt x="29" y="3"/>
                    </a:cubicBezTo>
                    <a:cubicBezTo>
                      <a:pt x="31" y="4"/>
                      <a:pt x="33" y="5"/>
                      <a:pt x="34" y="5"/>
                    </a:cubicBezTo>
                    <a:cubicBezTo>
                      <a:pt x="35" y="5"/>
                      <a:pt x="34" y="10"/>
                      <a:pt x="34" y="12"/>
                    </a:cubicBezTo>
                    <a:cubicBezTo>
                      <a:pt x="34" y="14"/>
                      <a:pt x="32" y="14"/>
                      <a:pt x="33" y="16"/>
                    </a:cubicBezTo>
                    <a:cubicBezTo>
                      <a:pt x="34" y="17"/>
                      <a:pt x="34" y="19"/>
                      <a:pt x="34" y="19"/>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55" name="Freeform 796"/>
              <p:cNvSpPr>
                <a:spLocks/>
              </p:cNvSpPr>
              <p:nvPr/>
            </p:nvSpPr>
            <p:spPr bwMode="auto">
              <a:xfrm>
                <a:off x="-2807" y="1845"/>
                <a:ext cx="135" cy="100"/>
              </a:xfrm>
              <a:custGeom>
                <a:avLst/>
                <a:gdLst>
                  <a:gd name="T0" fmla="*/ 41 w 41"/>
                  <a:gd name="T1" fmla="*/ 17 h 30"/>
                  <a:gd name="T2" fmla="*/ 39 w 41"/>
                  <a:gd name="T3" fmla="*/ 19 h 30"/>
                  <a:gd name="T4" fmla="*/ 36 w 41"/>
                  <a:gd name="T5" fmla="*/ 19 h 30"/>
                  <a:gd name="T6" fmla="*/ 37 w 41"/>
                  <a:gd name="T7" fmla="*/ 23 h 30"/>
                  <a:gd name="T8" fmla="*/ 37 w 41"/>
                  <a:gd name="T9" fmla="*/ 23 h 30"/>
                  <a:gd name="T10" fmla="*/ 37 w 41"/>
                  <a:gd name="T11" fmla="*/ 25 h 30"/>
                  <a:gd name="T12" fmla="*/ 34 w 41"/>
                  <a:gd name="T13" fmla="*/ 25 h 30"/>
                  <a:gd name="T14" fmla="*/ 32 w 41"/>
                  <a:gd name="T15" fmla="*/ 28 h 30"/>
                  <a:gd name="T16" fmla="*/ 31 w 41"/>
                  <a:gd name="T17" fmla="*/ 29 h 30"/>
                  <a:gd name="T18" fmla="*/ 27 w 41"/>
                  <a:gd name="T19" fmla="*/ 29 h 30"/>
                  <a:gd name="T20" fmla="*/ 24 w 41"/>
                  <a:gd name="T21" fmla="*/ 28 h 30"/>
                  <a:gd name="T22" fmla="*/ 21 w 41"/>
                  <a:gd name="T23" fmla="*/ 28 h 30"/>
                  <a:gd name="T24" fmla="*/ 18 w 41"/>
                  <a:gd name="T25" fmla="*/ 28 h 30"/>
                  <a:gd name="T26" fmla="*/ 14 w 41"/>
                  <a:gd name="T27" fmla="*/ 27 h 30"/>
                  <a:gd name="T28" fmla="*/ 7 w 41"/>
                  <a:gd name="T29" fmla="*/ 26 h 30"/>
                  <a:gd name="T30" fmla="*/ 4 w 41"/>
                  <a:gd name="T31" fmla="*/ 28 h 30"/>
                  <a:gd name="T32" fmla="*/ 2 w 41"/>
                  <a:gd name="T33" fmla="*/ 28 h 30"/>
                  <a:gd name="T34" fmla="*/ 2 w 41"/>
                  <a:gd name="T35" fmla="*/ 27 h 30"/>
                  <a:gd name="T36" fmla="*/ 2 w 41"/>
                  <a:gd name="T37" fmla="*/ 26 h 30"/>
                  <a:gd name="T38" fmla="*/ 0 w 41"/>
                  <a:gd name="T39" fmla="*/ 24 h 30"/>
                  <a:gd name="T40" fmla="*/ 3 w 41"/>
                  <a:gd name="T41" fmla="*/ 21 h 30"/>
                  <a:gd name="T42" fmla="*/ 3 w 41"/>
                  <a:gd name="T43" fmla="*/ 18 h 30"/>
                  <a:gd name="T44" fmla="*/ 2 w 41"/>
                  <a:gd name="T45" fmla="*/ 14 h 30"/>
                  <a:gd name="T46" fmla="*/ 2 w 41"/>
                  <a:gd name="T47" fmla="*/ 14 h 30"/>
                  <a:gd name="T48" fmla="*/ 5 w 41"/>
                  <a:gd name="T49" fmla="*/ 14 h 30"/>
                  <a:gd name="T50" fmla="*/ 8 w 41"/>
                  <a:gd name="T51" fmla="*/ 13 h 30"/>
                  <a:gd name="T52" fmla="*/ 10 w 41"/>
                  <a:gd name="T53" fmla="*/ 12 h 30"/>
                  <a:gd name="T54" fmla="*/ 11 w 41"/>
                  <a:gd name="T55" fmla="*/ 10 h 30"/>
                  <a:gd name="T56" fmla="*/ 13 w 41"/>
                  <a:gd name="T57" fmla="*/ 8 h 30"/>
                  <a:gd name="T58" fmla="*/ 15 w 41"/>
                  <a:gd name="T59" fmla="*/ 7 h 30"/>
                  <a:gd name="T60" fmla="*/ 15 w 41"/>
                  <a:gd name="T61" fmla="*/ 5 h 30"/>
                  <a:gd name="T62" fmla="*/ 15 w 41"/>
                  <a:gd name="T63" fmla="*/ 4 h 30"/>
                  <a:gd name="T64" fmla="*/ 15 w 41"/>
                  <a:gd name="T65" fmla="*/ 4 h 30"/>
                  <a:gd name="T66" fmla="*/ 16 w 41"/>
                  <a:gd name="T67" fmla="*/ 3 h 30"/>
                  <a:gd name="T68" fmla="*/ 19 w 41"/>
                  <a:gd name="T69" fmla="*/ 3 h 30"/>
                  <a:gd name="T70" fmla="*/ 21 w 41"/>
                  <a:gd name="T71" fmla="*/ 1 h 30"/>
                  <a:gd name="T72" fmla="*/ 22 w 41"/>
                  <a:gd name="T73" fmla="*/ 0 h 30"/>
                  <a:gd name="T74" fmla="*/ 22 w 41"/>
                  <a:gd name="T75" fmla="*/ 1 h 30"/>
                  <a:gd name="T76" fmla="*/ 23 w 41"/>
                  <a:gd name="T77" fmla="*/ 1 h 30"/>
                  <a:gd name="T78" fmla="*/ 25 w 41"/>
                  <a:gd name="T79" fmla="*/ 1 h 30"/>
                  <a:gd name="T80" fmla="*/ 27 w 41"/>
                  <a:gd name="T81" fmla="*/ 2 h 30"/>
                  <a:gd name="T82" fmla="*/ 29 w 41"/>
                  <a:gd name="T83" fmla="*/ 2 h 30"/>
                  <a:gd name="T84" fmla="*/ 33 w 41"/>
                  <a:gd name="T85" fmla="*/ 4 h 30"/>
                  <a:gd name="T86" fmla="*/ 34 w 41"/>
                  <a:gd name="T87" fmla="*/ 7 h 30"/>
                  <a:gd name="T88" fmla="*/ 34 w 41"/>
                  <a:gd name="T89" fmla="*/ 10 h 30"/>
                  <a:gd name="T90" fmla="*/ 36 w 41"/>
                  <a:gd name="T91" fmla="*/ 12 h 30"/>
                  <a:gd name="T92" fmla="*/ 39 w 41"/>
                  <a:gd name="T93" fmla="*/ 15 h 30"/>
                  <a:gd name="T94" fmla="*/ 41 w 41"/>
                  <a:gd name="T95"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30">
                    <a:moveTo>
                      <a:pt x="41" y="17"/>
                    </a:moveTo>
                    <a:cubicBezTo>
                      <a:pt x="41" y="18"/>
                      <a:pt x="40" y="19"/>
                      <a:pt x="39" y="19"/>
                    </a:cubicBezTo>
                    <a:cubicBezTo>
                      <a:pt x="38" y="19"/>
                      <a:pt x="37" y="18"/>
                      <a:pt x="36" y="19"/>
                    </a:cubicBezTo>
                    <a:cubicBezTo>
                      <a:pt x="35" y="19"/>
                      <a:pt x="36" y="21"/>
                      <a:pt x="37" y="23"/>
                    </a:cubicBezTo>
                    <a:cubicBezTo>
                      <a:pt x="37" y="23"/>
                      <a:pt x="37" y="23"/>
                      <a:pt x="37" y="23"/>
                    </a:cubicBezTo>
                    <a:cubicBezTo>
                      <a:pt x="37" y="24"/>
                      <a:pt x="37" y="24"/>
                      <a:pt x="37" y="25"/>
                    </a:cubicBezTo>
                    <a:cubicBezTo>
                      <a:pt x="36" y="25"/>
                      <a:pt x="34" y="25"/>
                      <a:pt x="34" y="25"/>
                    </a:cubicBezTo>
                    <a:cubicBezTo>
                      <a:pt x="34" y="25"/>
                      <a:pt x="32" y="27"/>
                      <a:pt x="32" y="28"/>
                    </a:cubicBezTo>
                    <a:cubicBezTo>
                      <a:pt x="32" y="29"/>
                      <a:pt x="32" y="30"/>
                      <a:pt x="31" y="29"/>
                    </a:cubicBezTo>
                    <a:cubicBezTo>
                      <a:pt x="30" y="29"/>
                      <a:pt x="28" y="29"/>
                      <a:pt x="27" y="29"/>
                    </a:cubicBezTo>
                    <a:cubicBezTo>
                      <a:pt x="26" y="29"/>
                      <a:pt x="25" y="28"/>
                      <a:pt x="24" y="28"/>
                    </a:cubicBezTo>
                    <a:cubicBezTo>
                      <a:pt x="23" y="29"/>
                      <a:pt x="22" y="27"/>
                      <a:pt x="21" y="28"/>
                    </a:cubicBezTo>
                    <a:cubicBezTo>
                      <a:pt x="21" y="29"/>
                      <a:pt x="20" y="28"/>
                      <a:pt x="18" y="28"/>
                    </a:cubicBezTo>
                    <a:cubicBezTo>
                      <a:pt x="17" y="27"/>
                      <a:pt x="15" y="28"/>
                      <a:pt x="14" y="27"/>
                    </a:cubicBezTo>
                    <a:cubicBezTo>
                      <a:pt x="14" y="26"/>
                      <a:pt x="9" y="26"/>
                      <a:pt x="7" y="26"/>
                    </a:cubicBezTo>
                    <a:cubicBezTo>
                      <a:pt x="5" y="26"/>
                      <a:pt x="5" y="27"/>
                      <a:pt x="4" y="28"/>
                    </a:cubicBezTo>
                    <a:cubicBezTo>
                      <a:pt x="3" y="28"/>
                      <a:pt x="3" y="28"/>
                      <a:pt x="2" y="28"/>
                    </a:cubicBezTo>
                    <a:cubicBezTo>
                      <a:pt x="2" y="28"/>
                      <a:pt x="2" y="27"/>
                      <a:pt x="2" y="27"/>
                    </a:cubicBezTo>
                    <a:cubicBezTo>
                      <a:pt x="2" y="27"/>
                      <a:pt x="2" y="26"/>
                      <a:pt x="2" y="26"/>
                    </a:cubicBezTo>
                    <a:cubicBezTo>
                      <a:pt x="2" y="25"/>
                      <a:pt x="0" y="24"/>
                      <a:pt x="0" y="24"/>
                    </a:cubicBezTo>
                    <a:cubicBezTo>
                      <a:pt x="0" y="23"/>
                      <a:pt x="2" y="22"/>
                      <a:pt x="3" y="21"/>
                    </a:cubicBezTo>
                    <a:cubicBezTo>
                      <a:pt x="4" y="21"/>
                      <a:pt x="4" y="18"/>
                      <a:pt x="3" y="18"/>
                    </a:cubicBezTo>
                    <a:cubicBezTo>
                      <a:pt x="2" y="17"/>
                      <a:pt x="2" y="16"/>
                      <a:pt x="2" y="14"/>
                    </a:cubicBezTo>
                    <a:cubicBezTo>
                      <a:pt x="2" y="14"/>
                      <a:pt x="2" y="14"/>
                      <a:pt x="2" y="14"/>
                    </a:cubicBezTo>
                    <a:cubicBezTo>
                      <a:pt x="3" y="14"/>
                      <a:pt x="5" y="14"/>
                      <a:pt x="5" y="14"/>
                    </a:cubicBezTo>
                    <a:cubicBezTo>
                      <a:pt x="6" y="14"/>
                      <a:pt x="7" y="14"/>
                      <a:pt x="8" y="13"/>
                    </a:cubicBezTo>
                    <a:cubicBezTo>
                      <a:pt x="8" y="12"/>
                      <a:pt x="10" y="12"/>
                      <a:pt x="10" y="12"/>
                    </a:cubicBezTo>
                    <a:cubicBezTo>
                      <a:pt x="11" y="12"/>
                      <a:pt x="11" y="11"/>
                      <a:pt x="11" y="10"/>
                    </a:cubicBezTo>
                    <a:cubicBezTo>
                      <a:pt x="11" y="9"/>
                      <a:pt x="12" y="8"/>
                      <a:pt x="13" y="8"/>
                    </a:cubicBezTo>
                    <a:cubicBezTo>
                      <a:pt x="14" y="8"/>
                      <a:pt x="14" y="7"/>
                      <a:pt x="15" y="7"/>
                    </a:cubicBezTo>
                    <a:cubicBezTo>
                      <a:pt x="15" y="7"/>
                      <a:pt x="15" y="6"/>
                      <a:pt x="15" y="5"/>
                    </a:cubicBezTo>
                    <a:cubicBezTo>
                      <a:pt x="15" y="5"/>
                      <a:pt x="15" y="5"/>
                      <a:pt x="15" y="4"/>
                    </a:cubicBezTo>
                    <a:cubicBezTo>
                      <a:pt x="15" y="4"/>
                      <a:pt x="15" y="4"/>
                      <a:pt x="15" y="4"/>
                    </a:cubicBezTo>
                    <a:cubicBezTo>
                      <a:pt x="16" y="4"/>
                      <a:pt x="16" y="3"/>
                      <a:pt x="16" y="3"/>
                    </a:cubicBezTo>
                    <a:cubicBezTo>
                      <a:pt x="17" y="2"/>
                      <a:pt x="18" y="3"/>
                      <a:pt x="19" y="3"/>
                    </a:cubicBezTo>
                    <a:cubicBezTo>
                      <a:pt x="20" y="3"/>
                      <a:pt x="20" y="1"/>
                      <a:pt x="21" y="1"/>
                    </a:cubicBezTo>
                    <a:cubicBezTo>
                      <a:pt x="21" y="1"/>
                      <a:pt x="22" y="1"/>
                      <a:pt x="22" y="0"/>
                    </a:cubicBezTo>
                    <a:cubicBezTo>
                      <a:pt x="22" y="0"/>
                      <a:pt x="22" y="1"/>
                      <a:pt x="22" y="1"/>
                    </a:cubicBezTo>
                    <a:cubicBezTo>
                      <a:pt x="22" y="1"/>
                      <a:pt x="22" y="1"/>
                      <a:pt x="23" y="1"/>
                    </a:cubicBezTo>
                    <a:cubicBezTo>
                      <a:pt x="23" y="1"/>
                      <a:pt x="24" y="2"/>
                      <a:pt x="25" y="1"/>
                    </a:cubicBezTo>
                    <a:cubicBezTo>
                      <a:pt x="26" y="1"/>
                      <a:pt x="27" y="2"/>
                      <a:pt x="27" y="2"/>
                    </a:cubicBezTo>
                    <a:cubicBezTo>
                      <a:pt x="28" y="3"/>
                      <a:pt x="28" y="3"/>
                      <a:pt x="29" y="2"/>
                    </a:cubicBezTo>
                    <a:cubicBezTo>
                      <a:pt x="30" y="2"/>
                      <a:pt x="33" y="3"/>
                      <a:pt x="33" y="4"/>
                    </a:cubicBezTo>
                    <a:cubicBezTo>
                      <a:pt x="34" y="4"/>
                      <a:pt x="34" y="6"/>
                      <a:pt x="34" y="7"/>
                    </a:cubicBezTo>
                    <a:cubicBezTo>
                      <a:pt x="34" y="8"/>
                      <a:pt x="33" y="9"/>
                      <a:pt x="34" y="10"/>
                    </a:cubicBezTo>
                    <a:cubicBezTo>
                      <a:pt x="35" y="10"/>
                      <a:pt x="35" y="12"/>
                      <a:pt x="36" y="12"/>
                    </a:cubicBezTo>
                    <a:cubicBezTo>
                      <a:pt x="38" y="13"/>
                      <a:pt x="38" y="15"/>
                      <a:pt x="39" y="15"/>
                    </a:cubicBezTo>
                    <a:cubicBezTo>
                      <a:pt x="40" y="15"/>
                      <a:pt x="41" y="16"/>
                      <a:pt x="41" y="17"/>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56" name="Freeform 797"/>
              <p:cNvSpPr>
                <a:spLocks/>
              </p:cNvSpPr>
              <p:nvPr/>
            </p:nvSpPr>
            <p:spPr bwMode="auto">
              <a:xfrm>
                <a:off x="-2682" y="192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57" name="Freeform 798"/>
              <p:cNvSpPr>
                <a:spLocks/>
              </p:cNvSpPr>
              <p:nvPr/>
            </p:nvSpPr>
            <p:spPr bwMode="auto">
              <a:xfrm>
                <a:off x="-2685" y="1929"/>
                <a:ext cx="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58" name="Freeform 799"/>
              <p:cNvSpPr>
                <a:spLocks/>
              </p:cNvSpPr>
              <p:nvPr/>
            </p:nvSpPr>
            <p:spPr bwMode="auto">
              <a:xfrm>
                <a:off x="-2685" y="1922"/>
                <a:ext cx="0" cy="7"/>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1"/>
                      <a:pt x="0" y="0"/>
                    </a:cubicBezTo>
                    <a:cubicBezTo>
                      <a:pt x="0" y="1"/>
                      <a:pt x="0" y="1"/>
                      <a:pt x="0"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59" name="Freeform 800"/>
              <p:cNvSpPr>
                <a:spLocks/>
              </p:cNvSpPr>
              <p:nvPr/>
            </p:nvSpPr>
            <p:spPr bwMode="auto">
              <a:xfrm>
                <a:off x="-2705" y="3154"/>
                <a:ext cx="20" cy="27"/>
              </a:xfrm>
              <a:custGeom>
                <a:avLst/>
                <a:gdLst>
                  <a:gd name="T0" fmla="*/ 6 w 6"/>
                  <a:gd name="T1" fmla="*/ 5 h 8"/>
                  <a:gd name="T2" fmla="*/ 6 w 6"/>
                  <a:gd name="T3" fmla="*/ 6 h 8"/>
                  <a:gd name="T4" fmla="*/ 5 w 6"/>
                  <a:gd name="T5" fmla="*/ 7 h 8"/>
                  <a:gd name="T6" fmla="*/ 3 w 6"/>
                  <a:gd name="T7" fmla="*/ 8 h 8"/>
                  <a:gd name="T8" fmla="*/ 0 w 6"/>
                  <a:gd name="T9" fmla="*/ 4 h 8"/>
                  <a:gd name="T10" fmla="*/ 3 w 6"/>
                  <a:gd name="T11" fmla="*/ 0 h 8"/>
                  <a:gd name="T12" fmla="*/ 6 w 6"/>
                  <a:gd name="T13" fmla="*/ 2 h 8"/>
                  <a:gd name="T14" fmla="*/ 6 w 6"/>
                  <a:gd name="T15" fmla="*/ 4 h 8"/>
                  <a:gd name="T16" fmla="*/ 6 w 6"/>
                  <a:gd name="T17" fmla="*/ 4 h 8"/>
                  <a:gd name="T18" fmla="*/ 6 w 6"/>
                  <a:gd name="T19" fmla="*/ 4 h 8"/>
                  <a:gd name="T20" fmla="*/ 6 w 6"/>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6" y="5"/>
                    </a:moveTo>
                    <a:cubicBezTo>
                      <a:pt x="6" y="5"/>
                      <a:pt x="6" y="5"/>
                      <a:pt x="6" y="6"/>
                    </a:cubicBezTo>
                    <a:cubicBezTo>
                      <a:pt x="6" y="6"/>
                      <a:pt x="5" y="6"/>
                      <a:pt x="5" y="7"/>
                    </a:cubicBezTo>
                    <a:cubicBezTo>
                      <a:pt x="5" y="8"/>
                      <a:pt x="4" y="8"/>
                      <a:pt x="3" y="8"/>
                    </a:cubicBezTo>
                    <a:cubicBezTo>
                      <a:pt x="2" y="8"/>
                      <a:pt x="0" y="4"/>
                      <a:pt x="0" y="4"/>
                    </a:cubicBezTo>
                    <a:cubicBezTo>
                      <a:pt x="0" y="3"/>
                      <a:pt x="2" y="0"/>
                      <a:pt x="3" y="0"/>
                    </a:cubicBezTo>
                    <a:cubicBezTo>
                      <a:pt x="4" y="0"/>
                      <a:pt x="5" y="1"/>
                      <a:pt x="6" y="2"/>
                    </a:cubicBezTo>
                    <a:cubicBezTo>
                      <a:pt x="6" y="2"/>
                      <a:pt x="6" y="3"/>
                      <a:pt x="6" y="4"/>
                    </a:cubicBezTo>
                    <a:cubicBezTo>
                      <a:pt x="6" y="4"/>
                      <a:pt x="6" y="4"/>
                      <a:pt x="6" y="4"/>
                    </a:cubicBezTo>
                    <a:cubicBezTo>
                      <a:pt x="6" y="4"/>
                      <a:pt x="6" y="4"/>
                      <a:pt x="6" y="4"/>
                    </a:cubicBezTo>
                    <a:cubicBezTo>
                      <a:pt x="6" y="5"/>
                      <a:pt x="6" y="5"/>
                      <a:pt x="6" y="5"/>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60" name="Freeform 801"/>
              <p:cNvSpPr>
                <a:spLocks/>
              </p:cNvSpPr>
              <p:nvPr/>
            </p:nvSpPr>
            <p:spPr bwMode="auto">
              <a:xfrm>
                <a:off x="-2698" y="31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61" name="Freeform 802"/>
              <p:cNvSpPr>
                <a:spLocks/>
              </p:cNvSpPr>
              <p:nvPr/>
            </p:nvSpPr>
            <p:spPr bwMode="auto">
              <a:xfrm>
                <a:off x="-2698" y="31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62" name="Freeform 803"/>
              <p:cNvSpPr>
                <a:spLocks/>
              </p:cNvSpPr>
              <p:nvPr/>
            </p:nvSpPr>
            <p:spPr bwMode="auto">
              <a:xfrm>
                <a:off x="-2702" y="2718"/>
                <a:ext cx="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63" name="Freeform 804"/>
              <p:cNvSpPr>
                <a:spLocks/>
              </p:cNvSpPr>
              <p:nvPr/>
            </p:nvSpPr>
            <p:spPr bwMode="auto">
              <a:xfrm>
                <a:off x="-2728" y="2821"/>
                <a:ext cx="33" cy="74"/>
              </a:xfrm>
              <a:custGeom>
                <a:avLst/>
                <a:gdLst>
                  <a:gd name="T0" fmla="*/ 7 w 10"/>
                  <a:gd name="T1" fmla="*/ 18 h 22"/>
                  <a:gd name="T2" fmla="*/ 8 w 10"/>
                  <a:gd name="T3" fmla="*/ 22 h 22"/>
                  <a:gd name="T4" fmla="*/ 6 w 10"/>
                  <a:gd name="T5" fmla="*/ 20 h 22"/>
                  <a:gd name="T6" fmla="*/ 3 w 10"/>
                  <a:gd name="T7" fmla="*/ 16 h 22"/>
                  <a:gd name="T8" fmla="*/ 1 w 10"/>
                  <a:gd name="T9" fmla="*/ 0 h 22"/>
                  <a:gd name="T10" fmla="*/ 1 w 10"/>
                  <a:gd name="T11" fmla="*/ 0 h 22"/>
                  <a:gd name="T12" fmla="*/ 2 w 10"/>
                  <a:gd name="T13" fmla="*/ 4 h 22"/>
                  <a:gd name="T14" fmla="*/ 5 w 10"/>
                  <a:gd name="T15" fmla="*/ 13 h 22"/>
                  <a:gd name="T16" fmla="*/ 7 w 10"/>
                  <a:gd name="T1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7" y="18"/>
                    </a:moveTo>
                    <a:cubicBezTo>
                      <a:pt x="8" y="20"/>
                      <a:pt x="10" y="21"/>
                      <a:pt x="8" y="22"/>
                    </a:cubicBezTo>
                    <a:cubicBezTo>
                      <a:pt x="7" y="22"/>
                      <a:pt x="7" y="21"/>
                      <a:pt x="6" y="20"/>
                    </a:cubicBezTo>
                    <a:cubicBezTo>
                      <a:pt x="5" y="19"/>
                      <a:pt x="4" y="16"/>
                      <a:pt x="3" y="16"/>
                    </a:cubicBezTo>
                    <a:cubicBezTo>
                      <a:pt x="1" y="15"/>
                      <a:pt x="0" y="0"/>
                      <a:pt x="1" y="0"/>
                    </a:cubicBezTo>
                    <a:cubicBezTo>
                      <a:pt x="1" y="0"/>
                      <a:pt x="1" y="0"/>
                      <a:pt x="1" y="0"/>
                    </a:cubicBezTo>
                    <a:cubicBezTo>
                      <a:pt x="1" y="1"/>
                      <a:pt x="2" y="2"/>
                      <a:pt x="2" y="4"/>
                    </a:cubicBezTo>
                    <a:cubicBezTo>
                      <a:pt x="3" y="8"/>
                      <a:pt x="4" y="12"/>
                      <a:pt x="5" y="13"/>
                    </a:cubicBezTo>
                    <a:cubicBezTo>
                      <a:pt x="7" y="15"/>
                      <a:pt x="7" y="17"/>
                      <a:pt x="7" y="18"/>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64" name="Freeform 805"/>
              <p:cNvSpPr>
                <a:spLocks/>
              </p:cNvSpPr>
              <p:nvPr/>
            </p:nvSpPr>
            <p:spPr bwMode="auto">
              <a:xfrm>
                <a:off x="-2702" y="27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65" name="Freeform 806"/>
              <p:cNvSpPr>
                <a:spLocks/>
              </p:cNvSpPr>
              <p:nvPr/>
            </p:nvSpPr>
            <p:spPr bwMode="auto">
              <a:xfrm>
                <a:off x="-2959" y="2688"/>
                <a:ext cx="261" cy="280"/>
              </a:xfrm>
              <a:custGeom>
                <a:avLst/>
                <a:gdLst>
                  <a:gd name="T0" fmla="*/ 78 w 79"/>
                  <a:gd name="T1" fmla="*/ 9 h 84"/>
                  <a:gd name="T2" fmla="*/ 79 w 79"/>
                  <a:gd name="T3" fmla="*/ 15 h 84"/>
                  <a:gd name="T4" fmla="*/ 76 w 79"/>
                  <a:gd name="T5" fmla="*/ 18 h 84"/>
                  <a:gd name="T6" fmla="*/ 74 w 79"/>
                  <a:gd name="T7" fmla="*/ 24 h 84"/>
                  <a:gd name="T8" fmla="*/ 72 w 79"/>
                  <a:gd name="T9" fmla="*/ 31 h 84"/>
                  <a:gd name="T10" fmla="*/ 71 w 79"/>
                  <a:gd name="T11" fmla="*/ 34 h 84"/>
                  <a:gd name="T12" fmla="*/ 71 w 79"/>
                  <a:gd name="T13" fmla="*/ 37 h 84"/>
                  <a:gd name="T14" fmla="*/ 71 w 79"/>
                  <a:gd name="T15" fmla="*/ 40 h 84"/>
                  <a:gd name="T16" fmla="*/ 73 w 79"/>
                  <a:gd name="T17" fmla="*/ 56 h 84"/>
                  <a:gd name="T18" fmla="*/ 76 w 79"/>
                  <a:gd name="T19" fmla="*/ 61 h 84"/>
                  <a:gd name="T20" fmla="*/ 70 w 79"/>
                  <a:gd name="T21" fmla="*/ 62 h 84"/>
                  <a:gd name="T22" fmla="*/ 68 w 79"/>
                  <a:gd name="T23" fmla="*/ 67 h 84"/>
                  <a:gd name="T24" fmla="*/ 67 w 79"/>
                  <a:gd name="T25" fmla="*/ 76 h 84"/>
                  <a:gd name="T26" fmla="*/ 73 w 79"/>
                  <a:gd name="T27" fmla="*/ 78 h 84"/>
                  <a:gd name="T28" fmla="*/ 73 w 79"/>
                  <a:gd name="T29" fmla="*/ 83 h 84"/>
                  <a:gd name="T30" fmla="*/ 68 w 79"/>
                  <a:gd name="T31" fmla="*/ 80 h 84"/>
                  <a:gd name="T32" fmla="*/ 62 w 79"/>
                  <a:gd name="T33" fmla="*/ 76 h 84"/>
                  <a:gd name="T34" fmla="*/ 59 w 79"/>
                  <a:gd name="T35" fmla="*/ 78 h 84"/>
                  <a:gd name="T36" fmla="*/ 54 w 79"/>
                  <a:gd name="T37" fmla="*/ 75 h 84"/>
                  <a:gd name="T38" fmla="*/ 50 w 79"/>
                  <a:gd name="T39" fmla="*/ 74 h 84"/>
                  <a:gd name="T40" fmla="*/ 48 w 79"/>
                  <a:gd name="T41" fmla="*/ 73 h 84"/>
                  <a:gd name="T42" fmla="*/ 42 w 79"/>
                  <a:gd name="T43" fmla="*/ 74 h 84"/>
                  <a:gd name="T44" fmla="*/ 39 w 79"/>
                  <a:gd name="T45" fmla="*/ 67 h 84"/>
                  <a:gd name="T46" fmla="*/ 39 w 79"/>
                  <a:gd name="T47" fmla="*/ 58 h 84"/>
                  <a:gd name="T48" fmla="*/ 34 w 79"/>
                  <a:gd name="T49" fmla="*/ 56 h 84"/>
                  <a:gd name="T50" fmla="*/ 29 w 79"/>
                  <a:gd name="T51" fmla="*/ 60 h 84"/>
                  <a:gd name="T52" fmla="*/ 20 w 79"/>
                  <a:gd name="T53" fmla="*/ 58 h 84"/>
                  <a:gd name="T54" fmla="*/ 18 w 79"/>
                  <a:gd name="T55" fmla="*/ 51 h 84"/>
                  <a:gd name="T56" fmla="*/ 1 w 79"/>
                  <a:gd name="T57" fmla="*/ 52 h 84"/>
                  <a:gd name="T58" fmla="*/ 0 w 79"/>
                  <a:gd name="T59" fmla="*/ 47 h 84"/>
                  <a:gd name="T60" fmla="*/ 7 w 79"/>
                  <a:gd name="T61" fmla="*/ 45 h 84"/>
                  <a:gd name="T62" fmla="*/ 12 w 79"/>
                  <a:gd name="T63" fmla="*/ 45 h 84"/>
                  <a:gd name="T64" fmla="*/ 16 w 79"/>
                  <a:gd name="T65" fmla="*/ 40 h 84"/>
                  <a:gd name="T66" fmla="*/ 20 w 79"/>
                  <a:gd name="T67" fmla="*/ 27 h 84"/>
                  <a:gd name="T68" fmla="*/ 25 w 79"/>
                  <a:gd name="T69" fmla="*/ 14 h 84"/>
                  <a:gd name="T70" fmla="*/ 26 w 79"/>
                  <a:gd name="T71" fmla="*/ 9 h 84"/>
                  <a:gd name="T72" fmla="*/ 30 w 79"/>
                  <a:gd name="T73" fmla="*/ 3 h 84"/>
                  <a:gd name="T74" fmla="*/ 42 w 79"/>
                  <a:gd name="T75" fmla="*/ 7 h 84"/>
                  <a:gd name="T76" fmla="*/ 47 w 79"/>
                  <a:gd name="T77" fmla="*/ 4 h 84"/>
                  <a:gd name="T78" fmla="*/ 55 w 79"/>
                  <a:gd name="T79" fmla="*/ 2 h 84"/>
                  <a:gd name="T80" fmla="*/ 63 w 79"/>
                  <a:gd name="T81" fmla="*/ 2 h 84"/>
                  <a:gd name="T82" fmla="*/ 64 w 79"/>
                  <a:gd name="T83" fmla="*/ 3 h 84"/>
                  <a:gd name="T84" fmla="*/ 69 w 79"/>
                  <a:gd name="T85" fmla="*/ 5 h 84"/>
                  <a:gd name="T86" fmla="*/ 73 w 79"/>
                  <a:gd name="T87" fmla="*/ 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 h="84">
                    <a:moveTo>
                      <a:pt x="78" y="9"/>
                    </a:moveTo>
                    <a:cubicBezTo>
                      <a:pt x="78" y="9"/>
                      <a:pt x="78" y="9"/>
                      <a:pt x="78" y="9"/>
                    </a:cubicBezTo>
                    <a:cubicBezTo>
                      <a:pt x="78" y="9"/>
                      <a:pt x="78" y="12"/>
                      <a:pt x="78" y="13"/>
                    </a:cubicBezTo>
                    <a:cubicBezTo>
                      <a:pt x="78" y="14"/>
                      <a:pt x="79" y="14"/>
                      <a:pt x="79" y="15"/>
                    </a:cubicBezTo>
                    <a:cubicBezTo>
                      <a:pt x="79" y="16"/>
                      <a:pt x="78" y="17"/>
                      <a:pt x="78" y="17"/>
                    </a:cubicBezTo>
                    <a:cubicBezTo>
                      <a:pt x="78" y="18"/>
                      <a:pt x="77" y="18"/>
                      <a:pt x="76" y="18"/>
                    </a:cubicBezTo>
                    <a:cubicBezTo>
                      <a:pt x="75" y="19"/>
                      <a:pt x="75" y="20"/>
                      <a:pt x="75" y="21"/>
                    </a:cubicBezTo>
                    <a:cubicBezTo>
                      <a:pt x="74" y="21"/>
                      <a:pt x="74" y="23"/>
                      <a:pt x="74" y="24"/>
                    </a:cubicBezTo>
                    <a:cubicBezTo>
                      <a:pt x="73" y="25"/>
                      <a:pt x="73" y="26"/>
                      <a:pt x="73" y="28"/>
                    </a:cubicBezTo>
                    <a:cubicBezTo>
                      <a:pt x="73" y="29"/>
                      <a:pt x="73" y="30"/>
                      <a:pt x="72" y="31"/>
                    </a:cubicBezTo>
                    <a:cubicBezTo>
                      <a:pt x="72" y="31"/>
                      <a:pt x="72" y="31"/>
                      <a:pt x="72" y="31"/>
                    </a:cubicBezTo>
                    <a:cubicBezTo>
                      <a:pt x="71" y="32"/>
                      <a:pt x="71" y="34"/>
                      <a:pt x="71" y="34"/>
                    </a:cubicBezTo>
                    <a:cubicBezTo>
                      <a:pt x="71" y="34"/>
                      <a:pt x="70" y="34"/>
                      <a:pt x="70" y="35"/>
                    </a:cubicBezTo>
                    <a:cubicBezTo>
                      <a:pt x="70" y="36"/>
                      <a:pt x="70" y="36"/>
                      <a:pt x="71" y="37"/>
                    </a:cubicBezTo>
                    <a:cubicBezTo>
                      <a:pt x="71" y="37"/>
                      <a:pt x="71" y="37"/>
                      <a:pt x="71" y="37"/>
                    </a:cubicBezTo>
                    <a:cubicBezTo>
                      <a:pt x="71" y="40"/>
                      <a:pt x="71" y="40"/>
                      <a:pt x="71" y="40"/>
                    </a:cubicBezTo>
                    <a:cubicBezTo>
                      <a:pt x="71" y="40"/>
                      <a:pt x="71" y="40"/>
                      <a:pt x="71" y="40"/>
                    </a:cubicBezTo>
                    <a:cubicBezTo>
                      <a:pt x="70" y="40"/>
                      <a:pt x="71" y="55"/>
                      <a:pt x="73" y="56"/>
                    </a:cubicBezTo>
                    <a:cubicBezTo>
                      <a:pt x="74" y="56"/>
                      <a:pt x="75" y="59"/>
                      <a:pt x="76" y="60"/>
                    </a:cubicBezTo>
                    <a:cubicBezTo>
                      <a:pt x="76" y="60"/>
                      <a:pt x="76" y="61"/>
                      <a:pt x="76" y="61"/>
                    </a:cubicBezTo>
                    <a:cubicBezTo>
                      <a:pt x="76" y="61"/>
                      <a:pt x="75" y="61"/>
                      <a:pt x="75" y="61"/>
                    </a:cubicBezTo>
                    <a:cubicBezTo>
                      <a:pt x="75" y="62"/>
                      <a:pt x="72" y="62"/>
                      <a:pt x="70" y="62"/>
                    </a:cubicBezTo>
                    <a:cubicBezTo>
                      <a:pt x="69" y="62"/>
                      <a:pt x="70" y="64"/>
                      <a:pt x="69" y="65"/>
                    </a:cubicBezTo>
                    <a:cubicBezTo>
                      <a:pt x="68" y="65"/>
                      <a:pt x="68" y="67"/>
                      <a:pt x="68" y="67"/>
                    </a:cubicBezTo>
                    <a:cubicBezTo>
                      <a:pt x="69" y="67"/>
                      <a:pt x="68" y="71"/>
                      <a:pt x="68" y="72"/>
                    </a:cubicBezTo>
                    <a:cubicBezTo>
                      <a:pt x="68" y="73"/>
                      <a:pt x="67" y="76"/>
                      <a:pt x="67" y="76"/>
                    </a:cubicBezTo>
                    <a:cubicBezTo>
                      <a:pt x="68" y="76"/>
                      <a:pt x="69" y="79"/>
                      <a:pt x="70" y="79"/>
                    </a:cubicBezTo>
                    <a:cubicBezTo>
                      <a:pt x="72" y="80"/>
                      <a:pt x="72" y="78"/>
                      <a:pt x="73" y="78"/>
                    </a:cubicBezTo>
                    <a:cubicBezTo>
                      <a:pt x="74" y="78"/>
                      <a:pt x="74" y="80"/>
                      <a:pt x="74" y="81"/>
                    </a:cubicBezTo>
                    <a:cubicBezTo>
                      <a:pt x="74" y="83"/>
                      <a:pt x="73" y="83"/>
                      <a:pt x="73" y="83"/>
                    </a:cubicBezTo>
                    <a:cubicBezTo>
                      <a:pt x="73" y="83"/>
                      <a:pt x="71" y="84"/>
                      <a:pt x="70" y="83"/>
                    </a:cubicBezTo>
                    <a:cubicBezTo>
                      <a:pt x="69" y="83"/>
                      <a:pt x="68" y="81"/>
                      <a:pt x="68" y="80"/>
                    </a:cubicBezTo>
                    <a:cubicBezTo>
                      <a:pt x="68" y="79"/>
                      <a:pt x="66" y="79"/>
                      <a:pt x="65" y="79"/>
                    </a:cubicBezTo>
                    <a:cubicBezTo>
                      <a:pt x="64" y="79"/>
                      <a:pt x="63" y="77"/>
                      <a:pt x="62" y="76"/>
                    </a:cubicBezTo>
                    <a:cubicBezTo>
                      <a:pt x="62" y="76"/>
                      <a:pt x="61" y="77"/>
                      <a:pt x="61" y="77"/>
                    </a:cubicBezTo>
                    <a:cubicBezTo>
                      <a:pt x="61" y="78"/>
                      <a:pt x="60" y="78"/>
                      <a:pt x="59" y="78"/>
                    </a:cubicBezTo>
                    <a:cubicBezTo>
                      <a:pt x="58" y="78"/>
                      <a:pt x="56" y="76"/>
                      <a:pt x="55" y="77"/>
                    </a:cubicBezTo>
                    <a:cubicBezTo>
                      <a:pt x="55" y="77"/>
                      <a:pt x="54" y="75"/>
                      <a:pt x="54" y="75"/>
                    </a:cubicBezTo>
                    <a:cubicBezTo>
                      <a:pt x="54" y="74"/>
                      <a:pt x="52" y="74"/>
                      <a:pt x="51" y="75"/>
                    </a:cubicBezTo>
                    <a:cubicBezTo>
                      <a:pt x="50" y="75"/>
                      <a:pt x="50" y="74"/>
                      <a:pt x="50" y="74"/>
                    </a:cubicBezTo>
                    <a:cubicBezTo>
                      <a:pt x="50" y="74"/>
                      <a:pt x="50" y="73"/>
                      <a:pt x="49" y="73"/>
                    </a:cubicBezTo>
                    <a:cubicBezTo>
                      <a:pt x="49" y="72"/>
                      <a:pt x="48" y="72"/>
                      <a:pt x="48" y="73"/>
                    </a:cubicBezTo>
                    <a:cubicBezTo>
                      <a:pt x="46" y="73"/>
                      <a:pt x="45" y="73"/>
                      <a:pt x="44" y="73"/>
                    </a:cubicBezTo>
                    <a:cubicBezTo>
                      <a:pt x="43" y="73"/>
                      <a:pt x="42" y="74"/>
                      <a:pt x="42" y="74"/>
                    </a:cubicBezTo>
                    <a:cubicBezTo>
                      <a:pt x="41" y="74"/>
                      <a:pt x="41" y="72"/>
                      <a:pt x="42" y="71"/>
                    </a:cubicBezTo>
                    <a:cubicBezTo>
                      <a:pt x="42" y="70"/>
                      <a:pt x="40" y="68"/>
                      <a:pt x="39" y="67"/>
                    </a:cubicBezTo>
                    <a:cubicBezTo>
                      <a:pt x="38" y="66"/>
                      <a:pt x="41" y="62"/>
                      <a:pt x="40" y="61"/>
                    </a:cubicBezTo>
                    <a:cubicBezTo>
                      <a:pt x="39" y="60"/>
                      <a:pt x="39" y="59"/>
                      <a:pt x="39" y="58"/>
                    </a:cubicBezTo>
                    <a:cubicBezTo>
                      <a:pt x="39" y="56"/>
                      <a:pt x="38" y="57"/>
                      <a:pt x="36" y="57"/>
                    </a:cubicBezTo>
                    <a:cubicBezTo>
                      <a:pt x="34" y="57"/>
                      <a:pt x="34" y="56"/>
                      <a:pt x="34" y="56"/>
                    </a:cubicBezTo>
                    <a:cubicBezTo>
                      <a:pt x="34" y="56"/>
                      <a:pt x="32" y="55"/>
                      <a:pt x="31" y="56"/>
                    </a:cubicBezTo>
                    <a:cubicBezTo>
                      <a:pt x="30" y="57"/>
                      <a:pt x="30" y="60"/>
                      <a:pt x="29" y="60"/>
                    </a:cubicBezTo>
                    <a:cubicBezTo>
                      <a:pt x="28" y="60"/>
                      <a:pt x="26" y="60"/>
                      <a:pt x="24" y="61"/>
                    </a:cubicBezTo>
                    <a:cubicBezTo>
                      <a:pt x="22" y="61"/>
                      <a:pt x="21" y="60"/>
                      <a:pt x="20" y="58"/>
                    </a:cubicBezTo>
                    <a:cubicBezTo>
                      <a:pt x="19" y="56"/>
                      <a:pt x="18" y="56"/>
                      <a:pt x="19" y="55"/>
                    </a:cubicBezTo>
                    <a:cubicBezTo>
                      <a:pt x="19" y="53"/>
                      <a:pt x="18" y="51"/>
                      <a:pt x="18" y="51"/>
                    </a:cubicBezTo>
                    <a:cubicBezTo>
                      <a:pt x="18" y="51"/>
                      <a:pt x="5" y="51"/>
                      <a:pt x="4" y="51"/>
                    </a:cubicBezTo>
                    <a:cubicBezTo>
                      <a:pt x="3" y="51"/>
                      <a:pt x="2" y="52"/>
                      <a:pt x="1" y="52"/>
                    </a:cubicBezTo>
                    <a:cubicBezTo>
                      <a:pt x="1" y="52"/>
                      <a:pt x="1" y="52"/>
                      <a:pt x="1" y="52"/>
                    </a:cubicBezTo>
                    <a:cubicBezTo>
                      <a:pt x="1" y="50"/>
                      <a:pt x="0" y="49"/>
                      <a:pt x="0" y="47"/>
                    </a:cubicBezTo>
                    <a:cubicBezTo>
                      <a:pt x="1" y="46"/>
                      <a:pt x="3" y="45"/>
                      <a:pt x="4" y="45"/>
                    </a:cubicBezTo>
                    <a:cubicBezTo>
                      <a:pt x="4" y="45"/>
                      <a:pt x="5" y="47"/>
                      <a:pt x="7" y="45"/>
                    </a:cubicBezTo>
                    <a:cubicBezTo>
                      <a:pt x="8" y="44"/>
                      <a:pt x="10" y="44"/>
                      <a:pt x="10" y="45"/>
                    </a:cubicBezTo>
                    <a:cubicBezTo>
                      <a:pt x="10" y="47"/>
                      <a:pt x="11" y="47"/>
                      <a:pt x="12" y="45"/>
                    </a:cubicBezTo>
                    <a:cubicBezTo>
                      <a:pt x="13" y="44"/>
                      <a:pt x="15" y="45"/>
                      <a:pt x="15" y="43"/>
                    </a:cubicBezTo>
                    <a:cubicBezTo>
                      <a:pt x="15" y="40"/>
                      <a:pt x="16" y="42"/>
                      <a:pt x="16" y="40"/>
                    </a:cubicBezTo>
                    <a:cubicBezTo>
                      <a:pt x="16" y="37"/>
                      <a:pt x="17" y="34"/>
                      <a:pt x="17" y="32"/>
                    </a:cubicBezTo>
                    <a:cubicBezTo>
                      <a:pt x="17" y="31"/>
                      <a:pt x="20" y="30"/>
                      <a:pt x="20" y="27"/>
                    </a:cubicBezTo>
                    <a:cubicBezTo>
                      <a:pt x="20" y="25"/>
                      <a:pt x="24" y="21"/>
                      <a:pt x="24" y="18"/>
                    </a:cubicBezTo>
                    <a:cubicBezTo>
                      <a:pt x="24" y="16"/>
                      <a:pt x="24" y="15"/>
                      <a:pt x="25" y="14"/>
                    </a:cubicBezTo>
                    <a:cubicBezTo>
                      <a:pt x="26" y="13"/>
                      <a:pt x="26" y="11"/>
                      <a:pt x="26" y="9"/>
                    </a:cubicBezTo>
                    <a:cubicBezTo>
                      <a:pt x="26" y="9"/>
                      <a:pt x="26" y="9"/>
                      <a:pt x="26" y="9"/>
                    </a:cubicBezTo>
                    <a:cubicBezTo>
                      <a:pt x="26" y="6"/>
                      <a:pt x="26" y="6"/>
                      <a:pt x="26" y="6"/>
                    </a:cubicBezTo>
                    <a:cubicBezTo>
                      <a:pt x="26" y="6"/>
                      <a:pt x="29" y="3"/>
                      <a:pt x="30" y="3"/>
                    </a:cubicBezTo>
                    <a:cubicBezTo>
                      <a:pt x="32" y="3"/>
                      <a:pt x="34" y="5"/>
                      <a:pt x="34" y="5"/>
                    </a:cubicBezTo>
                    <a:cubicBezTo>
                      <a:pt x="42" y="7"/>
                      <a:pt x="42" y="7"/>
                      <a:pt x="42" y="7"/>
                    </a:cubicBezTo>
                    <a:cubicBezTo>
                      <a:pt x="42" y="7"/>
                      <a:pt x="43" y="4"/>
                      <a:pt x="44" y="4"/>
                    </a:cubicBezTo>
                    <a:cubicBezTo>
                      <a:pt x="44" y="3"/>
                      <a:pt x="46" y="4"/>
                      <a:pt x="47" y="4"/>
                    </a:cubicBezTo>
                    <a:cubicBezTo>
                      <a:pt x="48" y="3"/>
                      <a:pt x="50" y="2"/>
                      <a:pt x="52" y="2"/>
                    </a:cubicBezTo>
                    <a:cubicBezTo>
                      <a:pt x="54" y="2"/>
                      <a:pt x="54" y="3"/>
                      <a:pt x="55" y="2"/>
                    </a:cubicBezTo>
                    <a:cubicBezTo>
                      <a:pt x="56" y="0"/>
                      <a:pt x="60" y="2"/>
                      <a:pt x="60" y="2"/>
                    </a:cubicBezTo>
                    <a:cubicBezTo>
                      <a:pt x="63" y="2"/>
                      <a:pt x="63" y="2"/>
                      <a:pt x="63" y="2"/>
                    </a:cubicBezTo>
                    <a:cubicBezTo>
                      <a:pt x="63" y="2"/>
                      <a:pt x="63" y="2"/>
                      <a:pt x="63" y="2"/>
                    </a:cubicBezTo>
                    <a:cubicBezTo>
                      <a:pt x="64" y="2"/>
                      <a:pt x="64" y="2"/>
                      <a:pt x="64" y="3"/>
                    </a:cubicBezTo>
                    <a:cubicBezTo>
                      <a:pt x="65" y="4"/>
                      <a:pt x="66" y="5"/>
                      <a:pt x="66" y="5"/>
                    </a:cubicBezTo>
                    <a:cubicBezTo>
                      <a:pt x="66" y="5"/>
                      <a:pt x="68" y="6"/>
                      <a:pt x="69" y="5"/>
                    </a:cubicBezTo>
                    <a:cubicBezTo>
                      <a:pt x="70" y="4"/>
                      <a:pt x="71" y="5"/>
                      <a:pt x="71" y="5"/>
                    </a:cubicBezTo>
                    <a:cubicBezTo>
                      <a:pt x="71" y="5"/>
                      <a:pt x="73" y="4"/>
                      <a:pt x="73" y="5"/>
                    </a:cubicBezTo>
                    <a:cubicBezTo>
                      <a:pt x="74" y="5"/>
                      <a:pt x="76" y="7"/>
                      <a:pt x="78" y="9"/>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66" name="Freeform 807"/>
              <p:cNvSpPr>
                <a:spLocks/>
              </p:cNvSpPr>
              <p:nvPr/>
            </p:nvSpPr>
            <p:spPr bwMode="auto">
              <a:xfrm>
                <a:off x="-2702" y="27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67" name="Freeform 808"/>
              <p:cNvSpPr>
                <a:spLocks/>
              </p:cNvSpPr>
              <p:nvPr/>
            </p:nvSpPr>
            <p:spPr bwMode="auto">
              <a:xfrm>
                <a:off x="-2728" y="2788"/>
                <a:ext cx="26" cy="23"/>
              </a:xfrm>
              <a:custGeom>
                <a:avLst/>
                <a:gdLst>
                  <a:gd name="T0" fmla="*/ 7 w 8"/>
                  <a:gd name="T1" fmla="*/ 2 h 7"/>
                  <a:gd name="T2" fmla="*/ 8 w 8"/>
                  <a:gd name="T3" fmla="*/ 4 h 7"/>
                  <a:gd name="T4" fmla="*/ 8 w 8"/>
                  <a:gd name="T5" fmla="*/ 5 h 7"/>
                  <a:gd name="T6" fmla="*/ 8 w 8"/>
                  <a:gd name="T7" fmla="*/ 5 h 7"/>
                  <a:gd name="T8" fmla="*/ 8 w 8"/>
                  <a:gd name="T9" fmla="*/ 5 h 7"/>
                  <a:gd name="T10" fmla="*/ 7 w 8"/>
                  <a:gd name="T11" fmla="*/ 5 h 7"/>
                  <a:gd name="T12" fmla="*/ 7 w 8"/>
                  <a:gd name="T13" fmla="*/ 5 h 7"/>
                  <a:gd name="T14" fmla="*/ 6 w 8"/>
                  <a:gd name="T15" fmla="*/ 5 h 7"/>
                  <a:gd name="T16" fmla="*/ 5 w 8"/>
                  <a:gd name="T17" fmla="*/ 5 h 7"/>
                  <a:gd name="T18" fmla="*/ 4 w 8"/>
                  <a:gd name="T19" fmla="*/ 5 h 7"/>
                  <a:gd name="T20" fmla="*/ 2 w 8"/>
                  <a:gd name="T21" fmla="*/ 7 h 7"/>
                  <a:gd name="T22" fmla="*/ 1 w 8"/>
                  <a:gd name="T23" fmla="*/ 7 h 7"/>
                  <a:gd name="T24" fmla="*/ 0 w 8"/>
                  <a:gd name="T25" fmla="*/ 5 h 7"/>
                  <a:gd name="T26" fmla="*/ 1 w 8"/>
                  <a:gd name="T27" fmla="*/ 4 h 7"/>
                  <a:gd name="T28" fmla="*/ 2 w 8"/>
                  <a:gd name="T29" fmla="*/ 1 h 7"/>
                  <a:gd name="T30" fmla="*/ 2 w 8"/>
                  <a:gd name="T31" fmla="*/ 1 h 7"/>
                  <a:gd name="T32" fmla="*/ 4 w 8"/>
                  <a:gd name="T33" fmla="*/ 0 h 7"/>
                  <a:gd name="T34" fmla="*/ 5 w 8"/>
                  <a:gd name="T35" fmla="*/ 0 h 7"/>
                  <a:gd name="T36" fmla="*/ 5 w 8"/>
                  <a:gd name="T37" fmla="*/ 0 h 7"/>
                  <a:gd name="T38" fmla="*/ 6 w 8"/>
                  <a:gd name="T39" fmla="*/ 0 h 7"/>
                  <a:gd name="T40" fmla="*/ 6 w 8"/>
                  <a:gd name="T41" fmla="*/ 0 h 7"/>
                  <a:gd name="T42" fmla="*/ 7 w 8"/>
                  <a:gd name="T43" fmla="*/ 0 h 7"/>
                  <a:gd name="T44" fmla="*/ 7 w 8"/>
                  <a:gd name="T4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7">
                    <a:moveTo>
                      <a:pt x="7" y="2"/>
                    </a:moveTo>
                    <a:cubicBezTo>
                      <a:pt x="7" y="2"/>
                      <a:pt x="8" y="3"/>
                      <a:pt x="8" y="4"/>
                    </a:cubicBezTo>
                    <a:cubicBezTo>
                      <a:pt x="8" y="5"/>
                      <a:pt x="8" y="5"/>
                      <a:pt x="8" y="5"/>
                    </a:cubicBezTo>
                    <a:cubicBezTo>
                      <a:pt x="8" y="5"/>
                      <a:pt x="8" y="5"/>
                      <a:pt x="8" y="5"/>
                    </a:cubicBezTo>
                    <a:cubicBezTo>
                      <a:pt x="8" y="5"/>
                      <a:pt x="8" y="5"/>
                      <a:pt x="8" y="5"/>
                    </a:cubicBezTo>
                    <a:cubicBezTo>
                      <a:pt x="8" y="5"/>
                      <a:pt x="7" y="5"/>
                      <a:pt x="7" y="5"/>
                    </a:cubicBezTo>
                    <a:cubicBezTo>
                      <a:pt x="7" y="5"/>
                      <a:pt x="7" y="5"/>
                      <a:pt x="7" y="5"/>
                    </a:cubicBezTo>
                    <a:cubicBezTo>
                      <a:pt x="7" y="5"/>
                      <a:pt x="6" y="5"/>
                      <a:pt x="6" y="5"/>
                    </a:cubicBezTo>
                    <a:cubicBezTo>
                      <a:pt x="6" y="5"/>
                      <a:pt x="5" y="5"/>
                      <a:pt x="5" y="5"/>
                    </a:cubicBezTo>
                    <a:cubicBezTo>
                      <a:pt x="4" y="5"/>
                      <a:pt x="4" y="5"/>
                      <a:pt x="4" y="5"/>
                    </a:cubicBezTo>
                    <a:cubicBezTo>
                      <a:pt x="4" y="5"/>
                      <a:pt x="5" y="7"/>
                      <a:pt x="2" y="7"/>
                    </a:cubicBezTo>
                    <a:cubicBezTo>
                      <a:pt x="2" y="7"/>
                      <a:pt x="1" y="7"/>
                      <a:pt x="1" y="7"/>
                    </a:cubicBezTo>
                    <a:cubicBezTo>
                      <a:pt x="0" y="6"/>
                      <a:pt x="0" y="6"/>
                      <a:pt x="0" y="5"/>
                    </a:cubicBezTo>
                    <a:cubicBezTo>
                      <a:pt x="0" y="4"/>
                      <a:pt x="1" y="4"/>
                      <a:pt x="1" y="4"/>
                    </a:cubicBezTo>
                    <a:cubicBezTo>
                      <a:pt x="1" y="4"/>
                      <a:pt x="1" y="2"/>
                      <a:pt x="2" y="1"/>
                    </a:cubicBezTo>
                    <a:cubicBezTo>
                      <a:pt x="2" y="1"/>
                      <a:pt x="2" y="1"/>
                      <a:pt x="2" y="1"/>
                    </a:cubicBezTo>
                    <a:cubicBezTo>
                      <a:pt x="3" y="1"/>
                      <a:pt x="4" y="1"/>
                      <a:pt x="4" y="0"/>
                    </a:cubicBezTo>
                    <a:cubicBezTo>
                      <a:pt x="4" y="0"/>
                      <a:pt x="4" y="0"/>
                      <a:pt x="5" y="0"/>
                    </a:cubicBezTo>
                    <a:cubicBezTo>
                      <a:pt x="5" y="0"/>
                      <a:pt x="5" y="0"/>
                      <a:pt x="5" y="0"/>
                    </a:cubicBezTo>
                    <a:cubicBezTo>
                      <a:pt x="5" y="0"/>
                      <a:pt x="5" y="0"/>
                      <a:pt x="6" y="0"/>
                    </a:cubicBezTo>
                    <a:cubicBezTo>
                      <a:pt x="6" y="0"/>
                      <a:pt x="6" y="0"/>
                      <a:pt x="6" y="0"/>
                    </a:cubicBezTo>
                    <a:cubicBezTo>
                      <a:pt x="6" y="0"/>
                      <a:pt x="7" y="0"/>
                      <a:pt x="7" y="0"/>
                    </a:cubicBezTo>
                    <a:lnTo>
                      <a:pt x="7" y="2"/>
                    </a:ln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68" name="Freeform 809"/>
              <p:cNvSpPr>
                <a:spLocks/>
              </p:cNvSpPr>
              <p:nvPr/>
            </p:nvSpPr>
            <p:spPr bwMode="auto">
              <a:xfrm>
                <a:off x="-2725" y="2805"/>
                <a:ext cx="23" cy="30"/>
              </a:xfrm>
              <a:custGeom>
                <a:avLst/>
                <a:gdLst>
                  <a:gd name="T0" fmla="*/ 6 w 7"/>
                  <a:gd name="T1" fmla="*/ 3 h 9"/>
                  <a:gd name="T2" fmla="*/ 7 w 7"/>
                  <a:gd name="T3" fmla="*/ 3 h 9"/>
                  <a:gd name="T4" fmla="*/ 3 w 7"/>
                  <a:gd name="T5" fmla="*/ 8 h 9"/>
                  <a:gd name="T6" fmla="*/ 1 w 7"/>
                  <a:gd name="T7" fmla="*/ 9 h 9"/>
                  <a:gd name="T8" fmla="*/ 0 w 7"/>
                  <a:gd name="T9" fmla="*/ 5 h 9"/>
                  <a:gd name="T10" fmla="*/ 0 w 7"/>
                  <a:gd name="T11" fmla="*/ 2 h 9"/>
                  <a:gd name="T12" fmla="*/ 0 w 7"/>
                  <a:gd name="T13" fmla="*/ 2 h 9"/>
                  <a:gd name="T14" fmla="*/ 1 w 7"/>
                  <a:gd name="T15" fmla="*/ 2 h 9"/>
                  <a:gd name="T16" fmla="*/ 3 w 7"/>
                  <a:gd name="T17" fmla="*/ 0 h 9"/>
                  <a:gd name="T18" fmla="*/ 4 w 7"/>
                  <a:gd name="T19" fmla="*/ 0 h 9"/>
                  <a:gd name="T20" fmla="*/ 5 w 7"/>
                  <a:gd name="T21" fmla="*/ 0 h 9"/>
                  <a:gd name="T22" fmla="*/ 6 w 7"/>
                  <a:gd name="T2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9">
                    <a:moveTo>
                      <a:pt x="6" y="3"/>
                    </a:moveTo>
                    <a:cubicBezTo>
                      <a:pt x="7" y="3"/>
                      <a:pt x="7" y="3"/>
                      <a:pt x="7" y="3"/>
                    </a:cubicBezTo>
                    <a:cubicBezTo>
                      <a:pt x="7" y="3"/>
                      <a:pt x="4" y="8"/>
                      <a:pt x="3" y="8"/>
                    </a:cubicBezTo>
                    <a:cubicBezTo>
                      <a:pt x="3" y="9"/>
                      <a:pt x="2" y="9"/>
                      <a:pt x="1" y="9"/>
                    </a:cubicBezTo>
                    <a:cubicBezTo>
                      <a:pt x="1" y="7"/>
                      <a:pt x="0" y="6"/>
                      <a:pt x="0" y="5"/>
                    </a:cubicBezTo>
                    <a:cubicBezTo>
                      <a:pt x="0" y="2"/>
                      <a:pt x="0" y="2"/>
                      <a:pt x="0" y="2"/>
                    </a:cubicBezTo>
                    <a:cubicBezTo>
                      <a:pt x="0" y="2"/>
                      <a:pt x="0" y="2"/>
                      <a:pt x="0" y="2"/>
                    </a:cubicBezTo>
                    <a:cubicBezTo>
                      <a:pt x="0" y="2"/>
                      <a:pt x="1" y="2"/>
                      <a:pt x="1" y="2"/>
                    </a:cubicBezTo>
                    <a:cubicBezTo>
                      <a:pt x="4" y="2"/>
                      <a:pt x="3" y="0"/>
                      <a:pt x="3" y="0"/>
                    </a:cubicBezTo>
                    <a:cubicBezTo>
                      <a:pt x="3" y="0"/>
                      <a:pt x="3" y="0"/>
                      <a:pt x="4" y="0"/>
                    </a:cubicBezTo>
                    <a:cubicBezTo>
                      <a:pt x="4" y="0"/>
                      <a:pt x="5" y="0"/>
                      <a:pt x="5" y="0"/>
                    </a:cubicBezTo>
                    <a:cubicBezTo>
                      <a:pt x="6" y="2"/>
                      <a:pt x="6" y="3"/>
                      <a:pt x="6"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69" name="Freeform 810"/>
              <p:cNvSpPr>
                <a:spLocks/>
              </p:cNvSpPr>
              <p:nvPr/>
            </p:nvSpPr>
            <p:spPr bwMode="auto">
              <a:xfrm>
                <a:off x="-2734" y="2035"/>
                <a:ext cx="32" cy="24"/>
              </a:xfrm>
              <a:custGeom>
                <a:avLst/>
                <a:gdLst>
                  <a:gd name="T0" fmla="*/ 7 w 10"/>
                  <a:gd name="T1" fmla="*/ 1 h 7"/>
                  <a:gd name="T2" fmla="*/ 10 w 10"/>
                  <a:gd name="T3" fmla="*/ 2 h 7"/>
                  <a:gd name="T4" fmla="*/ 8 w 10"/>
                  <a:gd name="T5" fmla="*/ 4 h 7"/>
                  <a:gd name="T6" fmla="*/ 6 w 10"/>
                  <a:gd name="T7" fmla="*/ 7 h 7"/>
                  <a:gd name="T8" fmla="*/ 4 w 10"/>
                  <a:gd name="T9" fmla="*/ 6 h 7"/>
                  <a:gd name="T10" fmla="*/ 2 w 10"/>
                  <a:gd name="T11" fmla="*/ 7 h 7"/>
                  <a:gd name="T12" fmla="*/ 0 w 10"/>
                  <a:gd name="T13" fmla="*/ 6 h 7"/>
                  <a:gd name="T14" fmla="*/ 0 w 10"/>
                  <a:gd name="T15" fmla="*/ 6 h 7"/>
                  <a:gd name="T16" fmla="*/ 0 w 10"/>
                  <a:gd name="T17" fmla="*/ 6 h 7"/>
                  <a:gd name="T18" fmla="*/ 1 w 10"/>
                  <a:gd name="T19" fmla="*/ 6 h 7"/>
                  <a:gd name="T20" fmla="*/ 2 w 10"/>
                  <a:gd name="T21" fmla="*/ 4 h 7"/>
                  <a:gd name="T22" fmla="*/ 2 w 10"/>
                  <a:gd name="T23" fmla="*/ 3 h 7"/>
                  <a:gd name="T24" fmla="*/ 3 w 10"/>
                  <a:gd name="T25" fmla="*/ 2 h 7"/>
                  <a:gd name="T26" fmla="*/ 5 w 10"/>
                  <a:gd name="T27" fmla="*/ 0 h 7"/>
                  <a:gd name="T28" fmla="*/ 7 w 10"/>
                  <a:gd name="T2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7">
                    <a:moveTo>
                      <a:pt x="7" y="1"/>
                    </a:moveTo>
                    <a:cubicBezTo>
                      <a:pt x="10" y="2"/>
                      <a:pt x="10" y="2"/>
                      <a:pt x="10" y="2"/>
                    </a:cubicBezTo>
                    <a:cubicBezTo>
                      <a:pt x="9" y="2"/>
                      <a:pt x="9" y="3"/>
                      <a:pt x="8" y="4"/>
                    </a:cubicBezTo>
                    <a:cubicBezTo>
                      <a:pt x="6" y="5"/>
                      <a:pt x="6" y="5"/>
                      <a:pt x="6" y="7"/>
                    </a:cubicBezTo>
                    <a:cubicBezTo>
                      <a:pt x="5" y="6"/>
                      <a:pt x="5" y="6"/>
                      <a:pt x="4" y="6"/>
                    </a:cubicBezTo>
                    <a:cubicBezTo>
                      <a:pt x="4" y="6"/>
                      <a:pt x="2" y="7"/>
                      <a:pt x="2" y="7"/>
                    </a:cubicBezTo>
                    <a:cubicBezTo>
                      <a:pt x="1" y="7"/>
                      <a:pt x="0" y="6"/>
                      <a:pt x="0" y="6"/>
                    </a:cubicBezTo>
                    <a:cubicBezTo>
                      <a:pt x="0" y="6"/>
                      <a:pt x="0" y="6"/>
                      <a:pt x="0" y="6"/>
                    </a:cubicBezTo>
                    <a:cubicBezTo>
                      <a:pt x="0" y="6"/>
                      <a:pt x="0" y="6"/>
                      <a:pt x="0" y="6"/>
                    </a:cubicBezTo>
                    <a:cubicBezTo>
                      <a:pt x="1" y="6"/>
                      <a:pt x="1" y="6"/>
                      <a:pt x="1" y="6"/>
                    </a:cubicBezTo>
                    <a:cubicBezTo>
                      <a:pt x="1" y="5"/>
                      <a:pt x="1" y="4"/>
                      <a:pt x="2" y="4"/>
                    </a:cubicBezTo>
                    <a:cubicBezTo>
                      <a:pt x="2" y="4"/>
                      <a:pt x="2" y="4"/>
                      <a:pt x="2" y="3"/>
                    </a:cubicBezTo>
                    <a:cubicBezTo>
                      <a:pt x="3" y="3"/>
                      <a:pt x="3" y="2"/>
                      <a:pt x="3" y="2"/>
                    </a:cubicBezTo>
                    <a:cubicBezTo>
                      <a:pt x="3" y="1"/>
                      <a:pt x="3" y="0"/>
                      <a:pt x="5" y="0"/>
                    </a:cubicBezTo>
                    <a:cubicBezTo>
                      <a:pt x="6" y="0"/>
                      <a:pt x="7" y="1"/>
                      <a:pt x="7"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70" name="Freeform 811"/>
              <p:cNvSpPr>
                <a:spLocks/>
              </p:cNvSpPr>
              <p:nvPr/>
            </p:nvSpPr>
            <p:spPr bwMode="auto">
              <a:xfrm>
                <a:off x="-2705" y="3101"/>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71" name="Freeform 812"/>
              <p:cNvSpPr>
                <a:spLocks/>
              </p:cNvSpPr>
              <p:nvPr/>
            </p:nvSpPr>
            <p:spPr bwMode="auto">
              <a:xfrm>
                <a:off x="-2705" y="2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72" name="Freeform 813"/>
              <p:cNvSpPr>
                <a:spLocks/>
              </p:cNvSpPr>
              <p:nvPr/>
            </p:nvSpPr>
            <p:spPr bwMode="auto">
              <a:xfrm>
                <a:off x="-2708" y="27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73" name="Freeform 814"/>
              <p:cNvSpPr>
                <a:spLocks/>
              </p:cNvSpPr>
              <p:nvPr/>
            </p:nvSpPr>
            <p:spPr bwMode="auto">
              <a:xfrm>
                <a:off x="-2711" y="2805"/>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74" name="Freeform 815"/>
              <p:cNvSpPr>
                <a:spLocks/>
              </p:cNvSpPr>
              <p:nvPr/>
            </p:nvSpPr>
            <p:spPr bwMode="auto">
              <a:xfrm>
                <a:off x="-2711" y="2991"/>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75" name="Freeform 816"/>
              <p:cNvSpPr>
                <a:spLocks/>
              </p:cNvSpPr>
              <p:nvPr/>
            </p:nvSpPr>
            <p:spPr bwMode="auto">
              <a:xfrm>
                <a:off x="-2754" y="1999"/>
                <a:ext cx="46" cy="56"/>
              </a:xfrm>
              <a:custGeom>
                <a:avLst/>
                <a:gdLst>
                  <a:gd name="T0" fmla="*/ 14 w 14"/>
                  <a:gd name="T1" fmla="*/ 11 h 17"/>
                  <a:gd name="T2" fmla="*/ 13 w 14"/>
                  <a:gd name="T3" fmla="*/ 12 h 17"/>
                  <a:gd name="T4" fmla="*/ 11 w 14"/>
                  <a:gd name="T5" fmla="*/ 11 h 17"/>
                  <a:gd name="T6" fmla="*/ 9 w 14"/>
                  <a:gd name="T7" fmla="*/ 13 h 17"/>
                  <a:gd name="T8" fmla="*/ 8 w 14"/>
                  <a:gd name="T9" fmla="*/ 14 h 17"/>
                  <a:gd name="T10" fmla="*/ 8 w 14"/>
                  <a:gd name="T11" fmla="*/ 15 h 17"/>
                  <a:gd name="T12" fmla="*/ 7 w 14"/>
                  <a:gd name="T13" fmla="*/ 17 h 17"/>
                  <a:gd name="T14" fmla="*/ 6 w 14"/>
                  <a:gd name="T15" fmla="*/ 17 h 17"/>
                  <a:gd name="T16" fmla="*/ 6 w 14"/>
                  <a:gd name="T17" fmla="*/ 12 h 17"/>
                  <a:gd name="T18" fmla="*/ 3 w 14"/>
                  <a:gd name="T19" fmla="*/ 6 h 17"/>
                  <a:gd name="T20" fmla="*/ 0 w 14"/>
                  <a:gd name="T21" fmla="*/ 1 h 17"/>
                  <a:gd name="T22" fmla="*/ 0 w 14"/>
                  <a:gd name="T23" fmla="*/ 1 h 17"/>
                  <a:gd name="T24" fmla="*/ 2 w 14"/>
                  <a:gd name="T25" fmla="*/ 0 h 17"/>
                  <a:gd name="T26" fmla="*/ 2 w 14"/>
                  <a:gd name="T27" fmla="*/ 0 h 17"/>
                  <a:gd name="T28" fmla="*/ 2 w 14"/>
                  <a:gd name="T29" fmla="*/ 0 h 17"/>
                  <a:gd name="T30" fmla="*/ 3 w 14"/>
                  <a:gd name="T31" fmla="*/ 0 h 17"/>
                  <a:gd name="T32" fmla="*/ 3 w 14"/>
                  <a:gd name="T33" fmla="*/ 0 h 17"/>
                  <a:gd name="T34" fmla="*/ 7 w 14"/>
                  <a:gd name="T35" fmla="*/ 2 h 17"/>
                  <a:gd name="T36" fmla="*/ 10 w 14"/>
                  <a:gd name="T37" fmla="*/ 4 h 17"/>
                  <a:gd name="T38" fmla="*/ 13 w 14"/>
                  <a:gd name="T39" fmla="*/ 9 h 17"/>
                  <a:gd name="T40" fmla="*/ 14 w 14"/>
                  <a:gd name="T41"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17">
                    <a:moveTo>
                      <a:pt x="14" y="11"/>
                    </a:moveTo>
                    <a:cubicBezTo>
                      <a:pt x="14" y="12"/>
                      <a:pt x="13" y="12"/>
                      <a:pt x="13" y="12"/>
                    </a:cubicBezTo>
                    <a:cubicBezTo>
                      <a:pt x="13" y="12"/>
                      <a:pt x="12" y="11"/>
                      <a:pt x="11" y="11"/>
                    </a:cubicBezTo>
                    <a:cubicBezTo>
                      <a:pt x="9" y="11"/>
                      <a:pt x="9" y="12"/>
                      <a:pt x="9" y="13"/>
                    </a:cubicBezTo>
                    <a:cubicBezTo>
                      <a:pt x="9" y="13"/>
                      <a:pt x="9" y="14"/>
                      <a:pt x="8" y="14"/>
                    </a:cubicBezTo>
                    <a:cubicBezTo>
                      <a:pt x="8" y="15"/>
                      <a:pt x="8" y="15"/>
                      <a:pt x="8" y="15"/>
                    </a:cubicBezTo>
                    <a:cubicBezTo>
                      <a:pt x="7" y="15"/>
                      <a:pt x="7" y="16"/>
                      <a:pt x="7" y="17"/>
                    </a:cubicBezTo>
                    <a:cubicBezTo>
                      <a:pt x="7" y="17"/>
                      <a:pt x="6" y="17"/>
                      <a:pt x="6" y="17"/>
                    </a:cubicBezTo>
                    <a:cubicBezTo>
                      <a:pt x="5" y="16"/>
                      <a:pt x="5" y="13"/>
                      <a:pt x="6" y="12"/>
                    </a:cubicBezTo>
                    <a:cubicBezTo>
                      <a:pt x="7" y="11"/>
                      <a:pt x="4" y="7"/>
                      <a:pt x="3" y="6"/>
                    </a:cubicBezTo>
                    <a:cubicBezTo>
                      <a:pt x="2" y="5"/>
                      <a:pt x="1" y="3"/>
                      <a:pt x="0" y="1"/>
                    </a:cubicBezTo>
                    <a:cubicBezTo>
                      <a:pt x="0" y="1"/>
                      <a:pt x="0" y="1"/>
                      <a:pt x="0" y="1"/>
                    </a:cubicBezTo>
                    <a:cubicBezTo>
                      <a:pt x="1" y="1"/>
                      <a:pt x="1" y="0"/>
                      <a:pt x="2" y="0"/>
                    </a:cubicBezTo>
                    <a:cubicBezTo>
                      <a:pt x="2" y="0"/>
                      <a:pt x="2" y="0"/>
                      <a:pt x="2" y="0"/>
                    </a:cubicBezTo>
                    <a:cubicBezTo>
                      <a:pt x="2" y="0"/>
                      <a:pt x="2" y="0"/>
                      <a:pt x="2" y="0"/>
                    </a:cubicBezTo>
                    <a:cubicBezTo>
                      <a:pt x="3" y="0"/>
                      <a:pt x="3" y="0"/>
                      <a:pt x="3" y="0"/>
                    </a:cubicBezTo>
                    <a:cubicBezTo>
                      <a:pt x="3" y="0"/>
                      <a:pt x="3" y="0"/>
                      <a:pt x="3" y="0"/>
                    </a:cubicBezTo>
                    <a:cubicBezTo>
                      <a:pt x="4" y="0"/>
                      <a:pt x="6" y="2"/>
                      <a:pt x="7" y="2"/>
                    </a:cubicBezTo>
                    <a:cubicBezTo>
                      <a:pt x="8" y="2"/>
                      <a:pt x="9" y="3"/>
                      <a:pt x="10" y="4"/>
                    </a:cubicBezTo>
                    <a:cubicBezTo>
                      <a:pt x="10" y="6"/>
                      <a:pt x="12" y="8"/>
                      <a:pt x="13" y="9"/>
                    </a:cubicBezTo>
                    <a:cubicBezTo>
                      <a:pt x="13" y="9"/>
                      <a:pt x="14" y="11"/>
                      <a:pt x="14" y="1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76" name="Freeform 817"/>
              <p:cNvSpPr>
                <a:spLocks/>
              </p:cNvSpPr>
              <p:nvPr/>
            </p:nvSpPr>
            <p:spPr bwMode="auto">
              <a:xfrm>
                <a:off x="-2711" y="15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77" name="Freeform 818"/>
              <p:cNvSpPr>
                <a:spLocks/>
              </p:cNvSpPr>
              <p:nvPr/>
            </p:nvSpPr>
            <p:spPr bwMode="auto">
              <a:xfrm>
                <a:off x="-2711" y="31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78" name="Freeform 819"/>
              <p:cNvSpPr>
                <a:spLocks/>
              </p:cNvSpPr>
              <p:nvPr/>
            </p:nvSpPr>
            <p:spPr bwMode="auto">
              <a:xfrm>
                <a:off x="-2711" y="27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79" name="Freeform 820"/>
              <p:cNvSpPr>
                <a:spLocks/>
              </p:cNvSpPr>
              <p:nvPr/>
            </p:nvSpPr>
            <p:spPr bwMode="auto">
              <a:xfrm>
                <a:off x="-2715" y="1542"/>
                <a:ext cx="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80" name="Freeform 821"/>
              <p:cNvSpPr>
                <a:spLocks/>
              </p:cNvSpPr>
              <p:nvPr/>
            </p:nvSpPr>
            <p:spPr bwMode="auto">
              <a:xfrm>
                <a:off x="-2715" y="154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81" name="Freeform 822"/>
              <p:cNvSpPr>
                <a:spLocks/>
              </p:cNvSpPr>
              <p:nvPr/>
            </p:nvSpPr>
            <p:spPr bwMode="auto">
              <a:xfrm>
                <a:off x="-2718" y="1546"/>
                <a:ext cx="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82" name="Freeform 823"/>
              <p:cNvSpPr>
                <a:spLocks/>
              </p:cNvSpPr>
              <p:nvPr/>
            </p:nvSpPr>
            <p:spPr bwMode="auto">
              <a:xfrm>
                <a:off x="-2856" y="3034"/>
                <a:ext cx="128" cy="140"/>
              </a:xfrm>
              <a:custGeom>
                <a:avLst/>
                <a:gdLst>
                  <a:gd name="T0" fmla="*/ 38 w 39"/>
                  <a:gd name="T1" fmla="*/ 17 h 42"/>
                  <a:gd name="T2" fmla="*/ 39 w 39"/>
                  <a:gd name="T3" fmla="*/ 19 h 42"/>
                  <a:gd name="T4" fmla="*/ 38 w 39"/>
                  <a:gd name="T5" fmla="*/ 21 h 42"/>
                  <a:gd name="T6" fmla="*/ 35 w 39"/>
                  <a:gd name="T7" fmla="*/ 23 h 42"/>
                  <a:gd name="T8" fmla="*/ 32 w 39"/>
                  <a:gd name="T9" fmla="*/ 25 h 42"/>
                  <a:gd name="T10" fmla="*/ 30 w 39"/>
                  <a:gd name="T11" fmla="*/ 28 h 42"/>
                  <a:gd name="T12" fmla="*/ 26 w 39"/>
                  <a:gd name="T13" fmla="*/ 31 h 42"/>
                  <a:gd name="T14" fmla="*/ 24 w 39"/>
                  <a:gd name="T15" fmla="*/ 34 h 42"/>
                  <a:gd name="T16" fmla="*/ 20 w 39"/>
                  <a:gd name="T17" fmla="*/ 36 h 42"/>
                  <a:gd name="T18" fmla="*/ 15 w 39"/>
                  <a:gd name="T19" fmla="*/ 34 h 42"/>
                  <a:gd name="T20" fmla="*/ 12 w 39"/>
                  <a:gd name="T21" fmla="*/ 37 h 42"/>
                  <a:gd name="T22" fmla="*/ 8 w 39"/>
                  <a:gd name="T23" fmla="*/ 41 h 42"/>
                  <a:gd name="T24" fmla="*/ 4 w 39"/>
                  <a:gd name="T25" fmla="*/ 42 h 42"/>
                  <a:gd name="T26" fmla="*/ 3 w 39"/>
                  <a:gd name="T27" fmla="*/ 40 h 42"/>
                  <a:gd name="T28" fmla="*/ 4 w 39"/>
                  <a:gd name="T29" fmla="*/ 39 h 42"/>
                  <a:gd name="T30" fmla="*/ 3 w 39"/>
                  <a:gd name="T31" fmla="*/ 34 h 42"/>
                  <a:gd name="T32" fmla="*/ 0 w 39"/>
                  <a:gd name="T33" fmla="*/ 32 h 42"/>
                  <a:gd name="T34" fmla="*/ 0 w 39"/>
                  <a:gd name="T35" fmla="*/ 20 h 42"/>
                  <a:gd name="T36" fmla="*/ 5 w 39"/>
                  <a:gd name="T37" fmla="*/ 18 h 42"/>
                  <a:gd name="T38" fmla="*/ 5 w 39"/>
                  <a:gd name="T39" fmla="*/ 3 h 42"/>
                  <a:gd name="T40" fmla="*/ 9 w 39"/>
                  <a:gd name="T41" fmla="*/ 2 h 42"/>
                  <a:gd name="T42" fmla="*/ 14 w 39"/>
                  <a:gd name="T43" fmla="*/ 1 h 42"/>
                  <a:gd name="T44" fmla="*/ 16 w 39"/>
                  <a:gd name="T45" fmla="*/ 3 h 42"/>
                  <a:gd name="T46" fmla="*/ 19 w 39"/>
                  <a:gd name="T47" fmla="*/ 1 h 42"/>
                  <a:gd name="T48" fmla="*/ 22 w 39"/>
                  <a:gd name="T49" fmla="*/ 0 h 42"/>
                  <a:gd name="T50" fmla="*/ 25 w 39"/>
                  <a:gd name="T51" fmla="*/ 3 h 42"/>
                  <a:gd name="T52" fmla="*/ 27 w 39"/>
                  <a:gd name="T53" fmla="*/ 8 h 42"/>
                  <a:gd name="T54" fmla="*/ 31 w 39"/>
                  <a:gd name="T55" fmla="*/ 11 h 42"/>
                  <a:gd name="T56" fmla="*/ 33 w 39"/>
                  <a:gd name="T57" fmla="*/ 14 h 42"/>
                  <a:gd name="T58" fmla="*/ 36 w 39"/>
                  <a:gd name="T59" fmla="*/ 17 h 42"/>
                  <a:gd name="T60" fmla="*/ 37 w 39"/>
                  <a:gd name="T61" fmla="*/ 17 h 42"/>
                  <a:gd name="T62" fmla="*/ 38 w 39"/>
                  <a:gd name="T63" fmla="*/ 17 h 42"/>
                  <a:gd name="T64" fmla="*/ 38 w 39"/>
                  <a:gd name="T65"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38" y="17"/>
                    </a:moveTo>
                    <a:cubicBezTo>
                      <a:pt x="39" y="18"/>
                      <a:pt x="39" y="19"/>
                      <a:pt x="39" y="19"/>
                    </a:cubicBezTo>
                    <a:cubicBezTo>
                      <a:pt x="39" y="20"/>
                      <a:pt x="38" y="21"/>
                      <a:pt x="38" y="21"/>
                    </a:cubicBezTo>
                    <a:cubicBezTo>
                      <a:pt x="37" y="22"/>
                      <a:pt x="35" y="21"/>
                      <a:pt x="35" y="23"/>
                    </a:cubicBezTo>
                    <a:cubicBezTo>
                      <a:pt x="35" y="24"/>
                      <a:pt x="33" y="25"/>
                      <a:pt x="32" y="25"/>
                    </a:cubicBezTo>
                    <a:cubicBezTo>
                      <a:pt x="31" y="25"/>
                      <a:pt x="30" y="27"/>
                      <a:pt x="30" y="28"/>
                    </a:cubicBezTo>
                    <a:cubicBezTo>
                      <a:pt x="30" y="29"/>
                      <a:pt x="28" y="31"/>
                      <a:pt x="26" y="31"/>
                    </a:cubicBezTo>
                    <a:cubicBezTo>
                      <a:pt x="24" y="31"/>
                      <a:pt x="25" y="32"/>
                      <a:pt x="24" y="34"/>
                    </a:cubicBezTo>
                    <a:cubicBezTo>
                      <a:pt x="24" y="36"/>
                      <a:pt x="23" y="36"/>
                      <a:pt x="20" y="36"/>
                    </a:cubicBezTo>
                    <a:cubicBezTo>
                      <a:pt x="18" y="36"/>
                      <a:pt x="17" y="36"/>
                      <a:pt x="15" y="34"/>
                    </a:cubicBezTo>
                    <a:cubicBezTo>
                      <a:pt x="13" y="33"/>
                      <a:pt x="12" y="36"/>
                      <a:pt x="12" y="37"/>
                    </a:cubicBezTo>
                    <a:cubicBezTo>
                      <a:pt x="12" y="38"/>
                      <a:pt x="9" y="40"/>
                      <a:pt x="8" y="41"/>
                    </a:cubicBezTo>
                    <a:cubicBezTo>
                      <a:pt x="7" y="42"/>
                      <a:pt x="5" y="42"/>
                      <a:pt x="4" y="42"/>
                    </a:cubicBezTo>
                    <a:cubicBezTo>
                      <a:pt x="3" y="42"/>
                      <a:pt x="3" y="40"/>
                      <a:pt x="3" y="40"/>
                    </a:cubicBezTo>
                    <a:cubicBezTo>
                      <a:pt x="3" y="39"/>
                      <a:pt x="4" y="39"/>
                      <a:pt x="4" y="39"/>
                    </a:cubicBezTo>
                    <a:cubicBezTo>
                      <a:pt x="4" y="38"/>
                      <a:pt x="3" y="35"/>
                      <a:pt x="3" y="34"/>
                    </a:cubicBezTo>
                    <a:cubicBezTo>
                      <a:pt x="2" y="33"/>
                      <a:pt x="1" y="33"/>
                      <a:pt x="0" y="32"/>
                    </a:cubicBezTo>
                    <a:cubicBezTo>
                      <a:pt x="0" y="26"/>
                      <a:pt x="0" y="20"/>
                      <a:pt x="0" y="20"/>
                    </a:cubicBezTo>
                    <a:cubicBezTo>
                      <a:pt x="0" y="18"/>
                      <a:pt x="5" y="20"/>
                      <a:pt x="5" y="18"/>
                    </a:cubicBezTo>
                    <a:cubicBezTo>
                      <a:pt x="5" y="16"/>
                      <a:pt x="5" y="3"/>
                      <a:pt x="5" y="3"/>
                    </a:cubicBezTo>
                    <a:cubicBezTo>
                      <a:pt x="5" y="3"/>
                      <a:pt x="8" y="3"/>
                      <a:pt x="9" y="2"/>
                    </a:cubicBezTo>
                    <a:cubicBezTo>
                      <a:pt x="10" y="2"/>
                      <a:pt x="13" y="0"/>
                      <a:pt x="14" y="1"/>
                    </a:cubicBezTo>
                    <a:cubicBezTo>
                      <a:pt x="15" y="1"/>
                      <a:pt x="16" y="3"/>
                      <a:pt x="16" y="3"/>
                    </a:cubicBezTo>
                    <a:cubicBezTo>
                      <a:pt x="17" y="2"/>
                      <a:pt x="18" y="1"/>
                      <a:pt x="19" y="1"/>
                    </a:cubicBezTo>
                    <a:cubicBezTo>
                      <a:pt x="20" y="1"/>
                      <a:pt x="21" y="0"/>
                      <a:pt x="22" y="0"/>
                    </a:cubicBezTo>
                    <a:cubicBezTo>
                      <a:pt x="23" y="1"/>
                      <a:pt x="24" y="3"/>
                      <a:pt x="25" y="3"/>
                    </a:cubicBezTo>
                    <a:cubicBezTo>
                      <a:pt x="25" y="3"/>
                      <a:pt x="26" y="7"/>
                      <a:pt x="27" y="8"/>
                    </a:cubicBezTo>
                    <a:cubicBezTo>
                      <a:pt x="29" y="8"/>
                      <a:pt x="31" y="10"/>
                      <a:pt x="31" y="11"/>
                    </a:cubicBezTo>
                    <a:cubicBezTo>
                      <a:pt x="31" y="12"/>
                      <a:pt x="33" y="13"/>
                      <a:pt x="33" y="14"/>
                    </a:cubicBezTo>
                    <a:cubicBezTo>
                      <a:pt x="33" y="15"/>
                      <a:pt x="35" y="17"/>
                      <a:pt x="36" y="17"/>
                    </a:cubicBezTo>
                    <a:cubicBezTo>
                      <a:pt x="36" y="17"/>
                      <a:pt x="36" y="17"/>
                      <a:pt x="37" y="17"/>
                    </a:cubicBezTo>
                    <a:cubicBezTo>
                      <a:pt x="37" y="17"/>
                      <a:pt x="37" y="17"/>
                      <a:pt x="38" y="17"/>
                    </a:cubicBezTo>
                    <a:cubicBezTo>
                      <a:pt x="38" y="17"/>
                      <a:pt x="38" y="17"/>
                      <a:pt x="38" y="17"/>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83" name="Freeform 824"/>
              <p:cNvSpPr>
                <a:spLocks/>
              </p:cNvSpPr>
              <p:nvPr/>
            </p:nvSpPr>
            <p:spPr bwMode="auto">
              <a:xfrm>
                <a:off x="-2754" y="3198"/>
                <a:ext cx="29" cy="33"/>
              </a:xfrm>
              <a:custGeom>
                <a:avLst/>
                <a:gdLst>
                  <a:gd name="T0" fmla="*/ 6 w 9"/>
                  <a:gd name="T1" fmla="*/ 1 h 10"/>
                  <a:gd name="T2" fmla="*/ 9 w 9"/>
                  <a:gd name="T3" fmla="*/ 4 h 10"/>
                  <a:gd name="T4" fmla="*/ 8 w 9"/>
                  <a:gd name="T5" fmla="*/ 7 h 10"/>
                  <a:gd name="T6" fmla="*/ 5 w 9"/>
                  <a:gd name="T7" fmla="*/ 8 h 10"/>
                  <a:gd name="T8" fmla="*/ 4 w 9"/>
                  <a:gd name="T9" fmla="*/ 10 h 10"/>
                  <a:gd name="T10" fmla="*/ 2 w 9"/>
                  <a:gd name="T11" fmla="*/ 10 h 10"/>
                  <a:gd name="T12" fmla="*/ 0 w 9"/>
                  <a:gd name="T13" fmla="*/ 7 h 10"/>
                  <a:gd name="T14" fmla="*/ 2 w 9"/>
                  <a:gd name="T15" fmla="*/ 3 h 10"/>
                  <a:gd name="T16" fmla="*/ 6 w 9"/>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6" y="1"/>
                    </a:moveTo>
                    <a:cubicBezTo>
                      <a:pt x="7" y="2"/>
                      <a:pt x="9" y="3"/>
                      <a:pt x="9" y="4"/>
                    </a:cubicBezTo>
                    <a:cubicBezTo>
                      <a:pt x="9" y="5"/>
                      <a:pt x="8" y="6"/>
                      <a:pt x="8" y="7"/>
                    </a:cubicBezTo>
                    <a:cubicBezTo>
                      <a:pt x="8" y="8"/>
                      <a:pt x="5" y="7"/>
                      <a:pt x="5" y="8"/>
                    </a:cubicBezTo>
                    <a:cubicBezTo>
                      <a:pt x="4" y="9"/>
                      <a:pt x="4" y="10"/>
                      <a:pt x="4" y="10"/>
                    </a:cubicBezTo>
                    <a:cubicBezTo>
                      <a:pt x="2" y="10"/>
                      <a:pt x="2" y="10"/>
                      <a:pt x="2" y="10"/>
                    </a:cubicBezTo>
                    <a:cubicBezTo>
                      <a:pt x="0" y="7"/>
                      <a:pt x="0" y="7"/>
                      <a:pt x="0" y="7"/>
                    </a:cubicBezTo>
                    <a:cubicBezTo>
                      <a:pt x="0" y="7"/>
                      <a:pt x="2" y="4"/>
                      <a:pt x="2" y="3"/>
                    </a:cubicBezTo>
                    <a:cubicBezTo>
                      <a:pt x="3" y="2"/>
                      <a:pt x="6" y="0"/>
                      <a:pt x="6"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84" name="Freeform 825"/>
              <p:cNvSpPr>
                <a:spLocks/>
              </p:cNvSpPr>
              <p:nvPr/>
            </p:nvSpPr>
            <p:spPr bwMode="auto">
              <a:xfrm>
                <a:off x="-2728" y="2045"/>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85" name="Freeform 826"/>
              <p:cNvSpPr>
                <a:spLocks/>
              </p:cNvSpPr>
              <p:nvPr/>
            </p:nvSpPr>
            <p:spPr bwMode="auto">
              <a:xfrm>
                <a:off x="-2820" y="2079"/>
                <a:ext cx="92" cy="50"/>
              </a:xfrm>
              <a:custGeom>
                <a:avLst/>
                <a:gdLst>
                  <a:gd name="T0" fmla="*/ 28 w 28"/>
                  <a:gd name="T1" fmla="*/ 2 h 15"/>
                  <a:gd name="T2" fmla="*/ 27 w 28"/>
                  <a:gd name="T3" fmla="*/ 3 h 15"/>
                  <a:gd name="T4" fmla="*/ 23 w 28"/>
                  <a:gd name="T5" fmla="*/ 7 h 15"/>
                  <a:gd name="T6" fmla="*/ 24 w 28"/>
                  <a:gd name="T7" fmla="*/ 10 h 15"/>
                  <a:gd name="T8" fmla="*/ 25 w 28"/>
                  <a:gd name="T9" fmla="*/ 11 h 15"/>
                  <a:gd name="T10" fmla="*/ 23 w 28"/>
                  <a:gd name="T11" fmla="*/ 12 h 15"/>
                  <a:gd name="T12" fmla="*/ 18 w 28"/>
                  <a:gd name="T13" fmla="*/ 12 h 15"/>
                  <a:gd name="T14" fmla="*/ 18 w 28"/>
                  <a:gd name="T15" fmla="*/ 12 h 15"/>
                  <a:gd name="T16" fmla="*/ 18 w 28"/>
                  <a:gd name="T17" fmla="*/ 12 h 15"/>
                  <a:gd name="T18" fmla="*/ 19 w 28"/>
                  <a:gd name="T19" fmla="*/ 13 h 15"/>
                  <a:gd name="T20" fmla="*/ 16 w 28"/>
                  <a:gd name="T21" fmla="*/ 14 h 15"/>
                  <a:gd name="T22" fmla="*/ 15 w 28"/>
                  <a:gd name="T23" fmla="*/ 15 h 15"/>
                  <a:gd name="T24" fmla="*/ 10 w 28"/>
                  <a:gd name="T25" fmla="*/ 14 h 15"/>
                  <a:gd name="T26" fmla="*/ 4 w 28"/>
                  <a:gd name="T27" fmla="*/ 14 h 15"/>
                  <a:gd name="T28" fmla="*/ 3 w 28"/>
                  <a:gd name="T29" fmla="*/ 13 h 15"/>
                  <a:gd name="T30" fmla="*/ 1 w 28"/>
                  <a:gd name="T31" fmla="*/ 10 h 15"/>
                  <a:gd name="T32" fmla="*/ 1 w 28"/>
                  <a:gd name="T33" fmla="*/ 10 h 15"/>
                  <a:gd name="T34" fmla="*/ 1 w 28"/>
                  <a:gd name="T35" fmla="*/ 10 h 15"/>
                  <a:gd name="T36" fmla="*/ 1 w 28"/>
                  <a:gd name="T37" fmla="*/ 9 h 15"/>
                  <a:gd name="T38" fmla="*/ 1 w 28"/>
                  <a:gd name="T39" fmla="*/ 8 h 15"/>
                  <a:gd name="T40" fmla="*/ 2 w 28"/>
                  <a:gd name="T41" fmla="*/ 6 h 15"/>
                  <a:gd name="T42" fmla="*/ 1 w 28"/>
                  <a:gd name="T43" fmla="*/ 3 h 15"/>
                  <a:gd name="T44" fmla="*/ 1 w 28"/>
                  <a:gd name="T45" fmla="*/ 0 h 15"/>
                  <a:gd name="T46" fmla="*/ 1 w 28"/>
                  <a:gd name="T47" fmla="*/ 0 h 15"/>
                  <a:gd name="T48" fmla="*/ 1 w 28"/>
                  <a:gd name="T49" fmla="*/ 0 h 15"/>
                  <a:gd name="T50" fmla="*/ 1 w 28"/>
                  <a:gd name="T51" fmla="*/ 0 h 15"/>
                  <a:gd name="T52" fmla="*/ 4 w 28"/>
                  <a:gd name="T53" fmla="*/ 2 h 15"/>
                  <a:gd name="T54" fmla="*/ 9 w 28"/>
                  <a:gd name="T55" fmla="*/ 2 h 15"/>
                  <a:gd name="T56" fmla="*/ 13 w 28"/>
                  <a:gd name="T57" fmla="*/ 2 h 15"/>
                  <a:gd name="T58" fmla="*/ 16 w 28"/>
                  <a:gd name="T59" fmla="*/ 1 h 15"/>
                  <a:gd name="T60" fmla="*/ 21 w 28"/>
                  <a:gd name="T61" fmla="*/ 0 h 15"/>
                  <a:gd name="T62" fmla="*/ 25 w 28"/>
                  <a:gd name="T63" fmla="*/ 1 h 15"/>
                  <a:gd name="T64" fmla="*/ 28 w 28"/>
                  <a:gd name="T6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15">
                    <a:moveTo>
                      <a:pt x="28" y="2"/>
                    </a:moveTo>
                    <a:cubicBezTo>
                      <a:pt x="27" y="3"/>
                      <a:pt x="27" y="3"/>
                      <a:pt x="27" y="3"/>
                    </a:cubicBezTo>
                    <a:cubicBezTo>
                      <a:pt x="25" y="4"/>
                      <a:pt x="24" y="7"/>
                      <a:pt x="23" y="7"/>
                    </a:cubicBezTo>
                    <a:cubicBezTo>
                      <a:pt x="22" y="7"/>
                      <a:pt x="23" y="10"/>
                      <a:pt x="24" y="10"/>
                    </a:cubicBezTo>
                    <a:cubicBezTo>
                      <a:pt x="24" y="10"/>
                      <a:pt x="25" y="11"/>
                      <a:pt x="25" y="11"/>
                    </a:cubicBezTo>
                    <a:cubicBezTo>
                      <a:pt x="24" y="12"/>
                      <a:pt x="24" y="12"/>
                      <a:pt x="23" y="12"/>
                    </a:cubicBezTo>
                    <a:cubicBezTo>
                      <a:pt x="22" y="11"/>
                      <a:pt x="19" y="11"/>
                      <a:pt x="18" y="12"/>
                    </a:cubicBezTo>
                    <a:cubicBezTo>
                      <a:pt x="18" y="12"/>
                      <a:pt x="18" y="12"/>
                      <a:pt x="18" y="12"/>
                    </a:cubicBezTo>
                    <a:cubicBezTo>
                      <a:pt x="18" y="12"/>
                      <a:pt x="18" y="12"/>
                      <a:pt x="18" y="12"/>
                    </a:cubicBezTo>
                    <a:cubicBezTo>
                      <a:pt x="18" y="12"/>
                      <a:pt x="18" y="13"/>
                      <a:pt x="19" y="13"/>
                    </a:cubicBezTo>
                    <a:cubicBezTo>
                      <a:pt x="18" y="13"/>
                      <a:pt x="16" y="13"/>
                      <a:pt x="16" y="14"/>
                    </a:cubicBezTo>
                    <a:cubicBezTo>
                      <a:pt x="17" y="14"/>
                      <a:pt x="16" y="15"/>
                      <a:pt x="15" y="15"/>
                    </a:cubicBezTo>
                    <a:cubicBezTo>
                      <a:pt x="15" y="15"/>
                      <a:pt x="11" y="15"/>
                      <a:pt x="10" y="14"/>
                    </a:cubicBezTo>
                    <a:cubicBezTo>
                      <a:pt x="9" y="14"/>
                      <a:pt x="6" y="14"/>
                      <a:pt x="4" y="14"/>
                    </a:cubicBezTo>
                    <a:cubicBezTo>
                      <a:pt x="4" y="14"/>
                      <a:pt x="3" y="13"/>
                      <a:pt x="3" y="13"/>
                    </a:cubicBezTo>
                    <a:cubicBezTo>
                      <a:pt x="3" y="12"/>
                      <a:pt x="1" y="10"/>
                      <a:pt x="1" y="10"/>
                    </a:cubicBezTo>
                    <a:cubicBezTo>
                      <a:pt x="1" y="10"/>
                      <a:pt x="1" y="10"/>
                      <a:pt x="1" y="10"/>
                    </a:cubicBezTo>
                    <a:cubicBezTo>
                      <a:pt x="1" y="10"/>
                      <a:pt x="1" y="10"/>
                      <a:pt x="1" y="10"/>
                    </a:cubicBezTo>
                    <a:cubicBezTo>
                      <a:pt x="1" y="10"/>
                      <a:pt x="1" y="9"/>
                      <a:pt x="1" y="9"/>
                    </a:cubicBezTo>
                    <a:cubicBezTo>
                      <a:pt x="1" y="9"/>
                      <a:pt x="1" y="8"/>
                      <a:pt x="1" y="8"/>
                    </a:cubicBezTo>
                    <a:cubicBezTo>
                      <a:pt x="1" y="7"/>
                      <a:pt x="2" y="6"/>
                      <a:pt x="2" y="6"/>
                    </a:cubicBezTo>
                    <a:cubicBezTo>
                      <a:pt x="3" y="6"/>
                      <a:pt x="2" y="4"/>
                      <a:pt x="1" y="3"/>
                    </a:cubicBezTo>
                    <a:cubicBezTo>
                      <a:pt x="0" y="2"/>
                      <a:pt x="0" y="1"/>
                      <a:pt x="1" y="0"/>
                    </a:cubicBezTo>
                    <a:cubicBezTo>
                      <a:pt x="1" y="0"/>
                      <a:pt x="1" y="0"/>
                      <a:pt x="1" y="0"/>
                    </a:cubicBezTo>
                    <a:cubicBezTo>
                      <a:pt x="1" y="0"/>
                      <a:pt x="1" y="0"/>
                      <a:pt x="1" y="0"/>
                    </a:cubicBezTo>
                    <a:cubicBezTo>
                      <a:pt x="1" y="0"/>
                      <a:pt x="1" y="0"/>
                      <a:pt x="1" y="0"/>
                    </a:cubicBezTo>
                    <a:cubicBezTo>
                      <a:pt x="3" y="0"/>
                      <a:pt x="3" y="2"/>
                      <a:pt x="4" y="2"/>
                    </a:cubicBezTo>
                    <a:cubicBezTo>
                      <a:pt x="4" y="1"/>
                      <a:pt x="8" y="2"/>
                      <a:pt x="9" y="2"/>
                    </a:cubicBezTo>
                    <a:cubicBezTo>
                      <a:pt x="9" y="2"/>
                      <a:pt x="12" y="2"/>
                      <a:pt x="13" y="2"/>
                    </a:cubicBezTo>
                    <a:cubicBezTo>
                      <a:pt x="14" y="2"/>
                      <a:pt x="15" y="2"/>
                      <a:pt x="16" y="1"/>
                    </a:cubicBezTo>
                    <a:cubicBezTo>
                      <a:pt x="17" y="0"/>
                      <a:pt x="20" y="0"/>
                      <a:pt x="21" y="0"/>
                    </a:cubicBezTo>
                    <a:cubicBezTo>
                      <a:pt x="22" y="0"/>
                      <a:pt x="25" y="0"/>
                      <a:pt x="25" y="1"/>
                    </a:cubicBezTo>
                    <a:cubicBezTo>
                      <a:pt x="25" y="1"/>
                      <a:pt x="26" y="2"/>
                      <a:pt x="28"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86" name="Freeform 827"/>
              <p:cNvSpPr>
                <a:spLocks/>
              </p:cNvSpPr>
              <p:nvPr/>
            </p:nvSpPr>
            <p:spPr bwMode="auto">
              <a:xfrm>
                <a:off x="-2734" y="2055"/>
                <a:ext cx="3"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0" y="0"/>
                    </a:cubicBezTo>
                    <a:cubicBezTo>
                      <a:pt x="0" y="0"/>
                      <a:pt x="0" y="0"/>
                      <a:pt x="0" y="0"/>
                    </a:cubicBezTo>
                    <a:cubicBezTo>
                      <a:pt x="0" y="0"/>
                      <a:pt x="0" y="0"/>
                      <a:pt x="0" y="0"/>
                    </a:cubicBezTo>
                    <a:cubicBezTo>
                      <a:pt x="0"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87" name="Freeform 828"/>
              <p:cNvSpPr>
                <a:spLocks/>
              </p:cNvSpPr>
              <p:nvPr/>
            </p:nvSpPr>
            <p:spPr bwMode="auto">
              <a:xfrm>
                <a:off x="-2734" y="20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88" name="Freeform 829"/>
              <p:cNvSpPr>
                <a:spLocks/>
              </p:cNvSpPr>
              <p:nvPr/>
            </p:nvSpPr>
            <p:spPr bwMode="auto">
              <a:xfrm>
                <a:off x="-2734" y="1845"/>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89" name="Freeform 830"/>
              <p:cNvSpPr>
                <a:spLocks/>
              </p:cNvSpPr>
              <p:nvPr/>
            </p:nvSpPr>
            <p:spPr bwMode="auto">
              <a:xfrm>
                <a:off x="-2734" y="18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90" name="Freeform 831"/>
              <p:cNvSpPr>
                <a:spLocks/>
              </p:cNvSpPr>
              <p:nvPr/>
            </p:nvSpPr>
            <p:spPr bwMode="auto">
              <a:xfrm>
                <a:off x="-2804" y="1809"/>
                <a:ext cx="70" cy="50"/>
              </a:xfrm>
              <a:custGeom>
                <a:avLst/>
                <a:gdLst>
                  <a:gd name="T0" fmla="*/ 21 w 21"/>
                  <a:gd name="T1" fmla="*/ 10 h 15"/>
                  <a:gd name="T2" fmla="*/ 21 w 21"/>
                  <a:gd name="T3" fmla="*/ 11 h 15"/>
                  <a:gd name="T4" fmla="*/ 21 w 21"/>
                  <a:gd name="T5" fmla="*/ 11 h 15"/>
                  <a:gd name="T6" fmla="*/ 20 w 21"/>
                  <a:gd name="T7" fmla="*/ 12 h 15"/>
                  <a:gd name="T8" fmla="*/ 18 w 21"/>
                  <a:gd name="T9" fmla="*/ 14 h 15"/>
                  <a:gd name="T10" fmla="*/ 15 w 21"/>
                  <a:gd name="T11" fmla="*/ 14 h 15"/>
                  <a:gd name="T12" fmla="*/ 14 w 21"/>
                  <a:gd name="T13" fmla="*/ 15 h 15"/>
                  <a:gd name="T14" fmla="*/ 12 w 21"/>
                  <a:gd name="T15" fmla="*/ 13 h 15"/>
                  <a:gd name="T16" fmla="*/ 8 w 21"/>
                  <a:gd name="T17" fmla="*/ 11 h 15"/>
                  <a:gd name="T18" fmla="*/ 6 w 21"/>
                  <a:gd name="T19" fmla="*/ 10 h 15"/>
                  <a:gd name="T20" fmla="*/ 0 w 21"/>
                  <a:gd name="T21" fmla="*/ 10 h 15"/>
                  <a:gd name="T22" fmla="*/ 1 w 21"/>
                  <a:gd name="T23" fmla="*/ 6 h 15"/>
                  <a:gd name="T24" fmla="*/ 4 w 21"/>
                  <a:gd name="T25" fmla="*/ 4 h 15"/>
                  <a:gd name="T26" fmla="*/ 5 w 21"/>
                  <a:gd name="T27" fmla="*/ 0 h 15"/>
                  <a:gd name="T28" fmla="*/ 9 w 21"/>
                  <a:gd name="T29" fmla="*/ 0 h 15"/>
                  <a:gd name="T30" fmla="*/ 14 w 21"/>
                  <a:gd name="T31" fmla="*/ 2 h 15"/>
                  <a:gd name="T32" fmla="*/ 18 w 21"/>
                  <a:gd name="T33" fmla="*/ 3 h 15"/>
                  <a:gd name="T34" fmla="*/ 18 w 21"/>
                  <a:gd name="T35" fmla="*/ 3 h 15"/>
                  <a:gd name="T36" fmla="*/ 18 w 21"/>
                  <a:gd name="T37" fmla="*/ 3 h 15"/>
                  <a:gd name="T38" fmla="*/ 19 w 21"/>
                  <a:gd name="T39" fmla="*/ 4 h 15"/>
                  <a:gd name="T40" fmla="*/ 19 w 21"/>
                  <a:gd name="T41" fmla="*/ 6 h 15"/>
                  <a:gd name="T42" fmla="*/ 20 w 21"/>
                  <a:gd name="T43" fmla="*/ 9 h 15"/>
                  <a:gd name="T44" fmla="*/ 21 w 21"/>
                  <a:gd name="T45" fmla="*/ 9 h 15"/>
                  <a:gd name="T46" fmla="*/ 21 w 21"/>
                  <a:gd name="T4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5">
                    <a:moveTo>
                      <a:pt x="21" y="10"/>
                    </a:moveTo>
                    <a:cubicBezTo>
                      <a:pt x="21" y="10"/>
                      <a:pt x="21" y="11"/>
                      <a:pt x="21" y="11"/>
                    </a:cubicBezTo>
                    <a:cubicBezTo>
                      <a:pt x="21" y="11"/>
                      <a:pt x="21" y="11"/>
                      <a:pt x="21" y="11"/>
                    </a:cubicBezTo>
                    <a:cubicBezTo>
                      <a:pt x="21" y="12"/>
                      <a:pt x="20" y="12"/>
                      <a:pt x="20" y="12"/>
                    </a:cubicBezTo>
                    <a:cubicBezTo>
                      <a:pt x="19" y="12"/>
                      <a:pt x="19" y="14"/>
                      <a:pt x="18" y="14"/>
                    </a:cubicBezTo>
                    <a:cubicBezTo>
                      <a:pt x="17" y="14"/>
                      <a:pt x="16" y="13"/>
                      <a:pt x="15" y="14"/>
                    </a:cubicBezTo>
                    <a:cubicBezTo>
                      <a:pt x="15" y="14"/>
                      <a:pt x="15" y="15"/>
                      <a:pt x="14" y="15"/>
                    </a:cubicBezTo>
                    <a:cubicBezTo>
                      <a:pt x="14" y="14"/>
                      <a:pt x="13" y="14"/>
                      <a:pt x="12" y="13"/>
                    </a:cubicBezTo>
                    <a:cubicBezTo>
                      <a:pt x="11" y="12"/>
                      <a:pt x="9" y="11"/>
                      <a:pt x="8" y="11"/>
                    </a:cubicBezTo>
                    <a:cubicBezTo>
                      <a:pt x="7" y="11"/>
                      <a:pt x="7" y="10"/>
                      <a:pt x="6" y="10"/>
                    </a:cubicBezTo>
                    <a:cubicBezTo>
                      <a:pt x="4" y="11"/>
                      <a:pt x="2" y="10"/>
                      <a:pt x="0" y="10"/>
                    </a:cubicBezTo>
                    <a:cubicBezTo>
                      <a:pt x="1" y="6"/>
                      <a:pt x="1" y="6"/>
                      <a:pt x="1" y="6"/>
                    </a:cubicBezTo>
                    <a:cubicBezTo>
                      <a:pt x="2" y="6"/>
                      <a:pt x="4" y="6"/>
                      <a:pt x="4" y="4"/>
                    </a:cubicBezTo>
                    <a:cubicBezTo>
                      <a:pt x="4" y="2"/>
                      <a:pt x="3" y="1"/>
                      <a:pt x="5" y="0"/>
                    </a:cubicBezTo>
                    <a:cubicBezTo>
                      <a:pt x="7" y="0"/>
                      <a:pt x="9" y="0"/>
                      <a:pt x="9" y="0"/>
                    </a:cubicBezTo>
                    <a:cubicBezTo>
                      <a:pt x="10" y="0"/>
                      <a:pt x="13" y="3"/>
                      <a:pt x="14" y="2"/>
                    </a:cubicBezTo>
                    <a:cubicBezTo>
                      <a:pt x="14" y="2"/>
                      <a:pt x="16" y="2"/>
                      <a:pt x="18" y="3"/>
                    </a:cubicBezTo>
                    <a:cubicBezTo>
                      <a:pt x="18" y="3"/>
                      <a:pt x="18" y="3"/>
                      <a:pt x="18" y="3"/>
                    </a:cubicBezTo>
                    <a:cubicBezTo>
                      <a:pt x="18" y="3"/>
                      <a:pt x="18" y="3"/>
                      <a:pt x="18" y="3"/>
                    </a:cubicBezTo>
                    <a:cubicBezTo>
                      <a:pt x="18" y="4"/>
                      <a:pt x="18" y="4"/>
                      <a:pt x="19" y="4"/>
                    </a:cubicBezTo>
                    <a:cubicBezTo>
                      <a:pt x="19" y="5"/>
                      <a:pt x="19" y="6"/>
                      <a:pt x="19" y="6"/>
                    </a:cubicBezTo>
                    <a:cubicBezTo>
                      <a:pt x="19" y="7"/>
                      <a:pt x="20" y="8"/>
                      <a:pt x="20" y="9"/>
                    </a:cubicBezTo>
                    <a:cubicBezTo>
                      <a:pt x="21" y="9"/>
                      <a:pt x="21" y="9"/>
                      <a:pt x="21" y="9"/>
                    </a:cubicBezTo>
                    <a:cubicBezTo>
                      <a:pt x="21" y="9"/>
                      <a:pt x="21" y="9"/>
                      <a:pt x="21" y="1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91" name="Freeform 832"/>
              <p:cNvSpPr>
                <a:spLocks/>
              </p:cNvSpPr>
              <p:nvPr/>
            </p:nvSpPr>
            <p:spPr bwMode="auto">
              <a:xfrm>
                <a:off x="-2744" y="18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92" name="Freeform 833"/>
              <p:cNvSpPr>
                <a:spLocks/>
              </p:cNvSpPr>
              <p:nvPr/>
            </p:nvSpPr>
            <p:spPr bwMode="auto">
              <a:xfrm>
                <a:off x="-2748" y="1999"/>
                <a:ext cx="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93" name="Freeform 834"/>
              <p:cNvSpPr>
                <a:spLocks/>
              </p:cNvSpPr>
              <p:nvPr/>
            </p:nvSpPr>
            <p:spPr bwMode="auto">
              <a:xfrm>
                <a:off x="-2748" y="19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94" name="Freeform 835"/>
              <p:cNvSpPr>
                <a:spLocks/>
              </p:cNvSpPr>
              <p:nvPr/>
            </p:nvSpPr>
            <p:spPr bwMode="auto">
              <a:xfrm>
                <a:off x="-2926" y="2608"/>
                <a:ext cx="175" cy="123"/>
              </a:xfrm>
              <a:custGeom>
                <a:avLst/>
                <a:gdLst>
                  <a:gd name="T0" fmla="*/ 53 w 53"/>
                  <a:gd name="T1" fmla="*/ 26 h 37"/>
                  <a:gd name="T2" fmla="*/ 53 w 53"/>
                  <a:gd name="T3" fmla="*/ 26 h 37"/>
                  <a:gd name="T4" fmla="*/ 50 w 53"/>
                  <a:gd name="T5" fmla="*/ 26 h 37"/>
                  <a:gd name="T6" fmla="*/ 45 w 53"/>
                  <a:gd name="T7" fmla="*/ 26 h 37"/>
                  <a:gd name="T8" fmla="*/ 42 w 53"/>
                  <a:gd name="T9" fmla="*/ 26 h 37"/>
                  <a:gd name="T10" fmla="*/ 37 w 53"/>
                  <a:gd name="T11" fmla="*/ 28 h 37"/>
                  <a:gd name="T12" fmla="*/ 34 w 53"/>
                  <a:gd name="T13" fmla="*/ 28 h 37"/>
                  <a:gd name="T14" fmla="*/ 32 w 53"/>
                  <a:gd name="T15" fmla="*/ 31 h 37"/>
                  <a:gd name="T16" fmla="*/ 24 w 53"/>
                  <a:gd name="T17" fmla="*/ 29 h 37"/>
                  <a:gd name="T18" fmla="*/ 20 w 53"/>
                  <a:gd name="T19" fmla="*/ 27 h 37"/>
                  <a:gd name="T20" fmla="*/ 16 w 53"/>
                  <a:gd name="T21" fmla="*/ 30 h 37"/>
                  <a:gd name="T22" fmla="*/ 16 w 53"/>
                  <a:gd name="T23" fmla="*/ 33 h 37"/>
                  <a:gd name="T24" fmla="*/ 16 w 53"/>
                  <a:gd name="T25" fmla="*/ 33 h 37"/>
                  <a:gd name="T26" fmla="*/ 12 w 53"/>
                  <a:gd name="T27" fmla="*/ 33 h 37"/>
                  <a:gd name="T28" fmla="*/ 10 w 53"/>
                  <a:gd name="T29" fmla="*/ 33 h 37"/>
                  <a:gd name="T30" fmla="*/ 8 w 53"/>
                  <a:gd name="T31" fmla="*/ 34 h 37"/>
                  <a:gd name="T32" fmla="*/ 7 w 53"/>
                  <a:gd name="T33" fmla="*/ 37 h 37"/>
                  <a:gd name="T34" fmla="*/ 7 w 53"/>
                  <a:gd name="T35" fmla="*/ 37 h 37"/>
                  <a:gd name="T36" fmla="*/ 6 w 53"/>
                  <a:gd name="T37" fmla="*/ 37 h 37"/>
                  <a:gd name="T38" fmla="*/ 3 w 53"/>
                  <a:gd name="T39" fmla="*/ 34 h 37"/>
                  <a:gd name="T40" fmla="*/ 2 w 53"/>
                  <a:gd name="T41" fmla="*/ 32 h 37"/>
                  <a:gd name="T42" fmla="*/ 1 w 53"/>
                  <a:gd name="T43" fmla="*/ 30 h 37"/>
                  <a:gd name="T44" fmla="*/ 0 w 53"/>
                  <a:gd name="T45" fmla="*/ 26 h 37"/>
                  <a:gd name="T46" fmla="*/ 0 w 53"/>
                  <a:gd name="T47" fmla="*/ 23 h 37"/>
                  <a:gd name="T48" fmla="*/ 2 w 53"/>
                  <a:gd name="T49" fmla="*/ 18 h 37"/>
                  <a:gd name="T50" fmla="*/ 4 w 53"/>
                  <a:gd name="T51" fmla="*/ 16 h 37"/>
                  <a:gd name="T52" fmla="*/ 4 w 53"/>
                  <a:gd name="T53" fmla="*/ 16 h 37"/>
                  <a:gd name="T54" fmla="*/ 7 w 53"/>
                  <a:gd name="T55" fmla="*/ 15 h 37"/>
                  <a:gd name="T56" fmla="*/ 10 w 53"/>
                  <a:gd name="T57" fmla="*/ 15 h 37"/>
                  <a:gd name="T58" fmla="*/ 14 w 53"/>
                  <a:gd name="T59" fmla="*/ 14 h 37"/>
                  <a:gd name="T60" fmla="*/ 18 w 53"/>
                  <a:gd name="T61" fmla="*/ 12 h 37"/>
                  <a:gd name="T62" fmla="*/ 19 w 53"/>
                  <a:gd name="T63" fmla="*/ 9 h 37"/>
                  <a:gd name="T64" fmla="*/ 25 w 53"/>
                  <a:gd name="T65" fmla="*/ 8 h 37"/>
                  <a:gd name="T66" fmla="*/ 29 w 53"/>
                  <a:gd name="T67" fmla="*/ 4 h 37"/>
                  <a:gd name="T68" fmla="*/ 30 w 53"/>
                  <a:gd name="T69" fmla="*/ 2 h 37"/>
                  <a:gd name="T70" fmla="*/ 33 w 53"/>
                  <a:gd name="T71" fmla="*/ 0 h 37"/>
                  <a:gd name="T72" fmla="*/ 34 w 53"/>
                  <a:gd name="T73" fmla="*/ 0 h 37"/>
                  <a:gd name="T74" fmla="*/ 35 w 53"/>
                  <a:gd name="T75" fmla="*/ 1 h 37"/>
                  <a:gd name="T76" fmla="*/ 35 w 53"/>
                  <a:gd name="T77" fmla="*/ 1 h 37"/>
                  <a:gd name="T78" fmla="*/ 35 w 53"/>
                  <a:gd name="T79" fmla="*/ 2 h 37"/>
                  <a:gd name="T80" fmla="*/ 37 w 53"/>
                  <a:gd name="T81" fmla="*/ 4 h 37"/>
                  <a:gd name="T82" fmla="*/ 38 w 53"/>
                  <a:gd name="T83" fmla="*/ 8 h 37"/>
                  <a:gd name="T84" fmla="*/ 37 w 53"/>
                  <a:gd name="T85" fmla="*/ 10 h 37"/>
                  <a:gd name="T86" fmla="*/ 39 w 53"/>
                  <a:gd name="T87" fmla="*/ 10 h 37"/>
                  <a:gd name="T88" fmla="*/ 39 w 53"/>
                  <a:gd name="T89" fmla="*/ 11 h 37"/>
                  <a:gd name="T90" fmla="*/ 43 w 53"/>
                  <a:gd name="T91" fmla="*/ 13 h 37"/>
                  <a:gd name="T92" fmla="*/ 45 w 53"/>
                  <a:gd name="T93" fmla="*/ 16 h 37"/>
                  <a:gd name="T94" fmla="*/ 48 w 53"/>
                  <a:gd name="T95" fmla="*/ 18 h 37"/>
                  <a:gd name="T96" fmla="*/ 49 w 53"/>
                  <a:gd name="T97" fmla="*/ 21 h 37"/>
                  <a:gd name="T98" fmla="*/ 52 w 53"/>
                  <a:gd name="T99" fmla="*/ 23 h 37"/>
                  <a:gd name="T100" fmla="*/ 53 w 53"/>
                  <a:gd name="T101"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 h="37">
                    <a:moveTo>
                      <a:pt x="53" y="26"/>
                    </a:moveTo>
                    <a:cubicBezTo>
                      <a:pt x="53" y="26"/>
                      <a:pt x="53" y="26"/>
                      <a:pt x="53" y="26"/>
                    </a:cubicBezTo>
                    <a:cubicBezTo>
                      <a:pt x="50" y="26"/>
                      <a:pt x="50" y="26"/>
                      <a:pt x="50" y="26"/>
                    </a:cubicBezTo>
                    <a:cubicBezTo>
                      <a:pt x="50" y="26"/>
                      <a:pt x="46" y="24"/>
                      <a:pt x="45" y="26"/>
                    </a:cubicBezTo>
                    <a:cubicBezTo>
                      <a:pt x="44" y="27"/>
                      <a:pt x="44" y="26"/>
                      <a:pt x="42" y="26"/>
                    </a:cubicBezTo>
                    <a:cubicBezTo>
                      <a:pt x="40" y="26"/>
                      <a:pt x="38" y="27"/>
                      <a:pt x="37" y="28"/>
                    </a:cubicBezTo>
                    <a:cubicBezTo>
                      <a:pt x="36" y="28"/>
                      <a:pt x="34" y="27"/>
                      <a:pt x="34" y="28"/>
                    </a:cubicBezTo>
                    <a:cubicBezTo>
                      <a:pt x="33" y="28"/>
                      <a:pt x="32" y="31"/>
                      <a:pt x="32" y="31"/>
                    </a:cubicBezTo>
                    <a:cubicBezTo>
                      <a:pt x="24" y="29"/>
                      <a:pt x="24" y="29"/>
                      <a:pt x="24" y="29"/>
                    </a:cubicBezTo>
                    <a:cubicBezTo>
                      <a:pt x="24" y="29"/>
                      <a:pt x="22" y="27"/>
                      <a:pt x="20" y="27"/>
                    </a:cubicBezTo>
                    <a:cubicBezTo>
                      <a:pt x="19" y="27"/>
                      <a:pt x="16" y="30"/>
                      <a:pt x="16" y="30"/>
                    </a:cubicBezTo>
                    <a:cubicBezTo>
                      <a:pt x="16" y="33"/>
                      <a:pt x="16" y="33"/>
                      <a:pt x="16" y="33"/>
                    </a:cubicBezTo>
                    <a:cubicBezTo>
                      <a:pt x="16" y="33"/>
                      <a:pt x="16" y="33"/>
                      <a:pt x="16" y="33"/>
                    </a:cubicBezTo>
                    <a:cubicBezTo>
                      <a:pt x="12" y="33"/>
                      <a:pt x="12" y="33"/>
                      <a:pt x="12" y="33"/>
                    </a:cubicBezTo>
                    <a:cubicBezTo>
                      <a:pt x="10" y="33"/>
                      <a:pt x="10" y="33"/>
                      <a:pt x="10" y="33"/>
                    </a:cubicBezTo>
                    <a:cubicBezTo>
                      <a:pt x="8" y="34"/>
                      <a:pt x="8" y="34"/>
                      <a:pt x="8" y="34"/>
                    </a:cubicBezTo>
                    <a:cubicBezTo>
                      <a:pt x="8" y="34"/>
                      <a:pt x="8" y="36"/>
                      <a:pt x="7" y="37"/>
                    </a:cubicBezTo>
                    <a:cubicBezTo>
                      <a:pt x="7" y="37"/>
                      <a:pt x="7" y="37"/>
                      <a:pt x="7" y="37"/>
                    </a:cubicBezTo>
                    <a:cubicBezTo>
                      <a:pt x="6" y="37"/>
                      <a:pt x="6" y="37"/>
                      <a:pt x="6" y="37"/>
                    </a:cubicBezTo>
                    <a:cubicBezTo>
                      <a:pt x="6" y="36"/>
                      <a:pt x="4" y="35"/>
                      <a:pt x="3" y="34"/>
                    </a:cubicBezTo>
                    <a:cubicBezTo>
                      <a:pt x="2" y="33"/>
                      <a:pt x="2" y="32"/>
                      <a:pt x="2" y="32"/>
                    </a:cubicBezTo>
                    <a:cubicBezTo>
                      <a:pt x="2" y="32"/>
                      <a:pt x="2" y="31"/>
                      <a:pt x="1" y="30"/>
                    </a:cubicBezTo>
                    <a:cubicBezTo>
                      <a:pt x="1" y="29"/>
                      <a:pt x="0" y="28"/>
                      <a:pt x="0" y="26"/>
                    </a:cubicBezTo>
                    <a:cubicBezTo>
                      <a:pt x="0" y="25"/>
                      <a:pt x="0" y="24"/>
                      <a:pt x="0" y="23"/>
                    </a:cubicBezTo>
                    <a:cubicBezTo>
                      <a:pt x="0" y="22"/>
                      <a:pt x="1" y="20"/>
                      <a:pt x="2" y="18"/>
                    </a:cubicBezTo>
                    <a:cubicBezTo>
                      <a:pt x="2" y="17"/>
                      <a:pt x="3" y="16"/>
                      <a:pt x="4" y="16"/>
                    </a:cubicBezTo>
                    <a:cubicBezTo>
                      <a:pt x="4" y="16"/>
                      <a:pt x="4" y="16"/>
                      <a:pt x="4" y="16"/>
                    </a:cubicBezTo>
                    <a:cubicBezTo>
                      <a:pt x="5" y="16"/>
                      <a:pt x="6" y="16"/>
                      <a:pt x="7" y="15"/>
                    </a:cubicBezTo>
                    <a:cubicBezTo>
                      <a:pt x="8" y="14"/>
                      <a:pt x="9" y="16"/>
                      <a:pt x="10" y="15"/>
                    </a:cubicBezTo>
                    <a:cubicBezTo>
                      <a:pt x="11" y="14"/>
                      <a:pt x="14" y="14"/>
                      <a:pt x="14" y="14"/>
                    </a:cubicBezTo>
                    <a:cubicBezTo>
                      <a:pt x="15" y="13"/>
                      <a:pt x="17" y="12"/>
                      <a:pt x="18" y="12"/>
                    </a:cubicBezTo>
                    <a:cubicBezTo>
                      <a:pt x="19" y="11"/>
                      <a:pt x="17" y="10"/>
                      <a:pt x="19" y="9"/>
                    </a:cubicBezTo>
                    <a:cubicBezTo>
                      <a:pt x="20" y="9"/>
                      <a:pt x="23" y="10"/>
                      <a:pt x="25" y="8"/>
                    </a:cubicBezTo>
                    <a:cubicBezTo>
                      <a:pt x="26" y="6"/>
                      <a:pt x="28" y="4"/>
                      <a:pt x="29" y="4"/>
                    </a:cubicBezTo>
                    <a:cubicBezTo>
                      <a:pt x="30" y="3"/>
                      <a:pt x="29" y="2"/>
                      <a:pt x="30" y="2"/>
                    </a:cubicBezTo>
                    <a:cubicBezTo>
                      <a:pt x="31" y="1"/>
                      <a:pt x="33" y="0"/>
                      <a:pt x="33" y="0"/>
                    </a:cubicBezTo>
                    <a:cubicBezTo>
                      <a:pt x="34" y="0"/>
                      <a:pt x="34" y="0"/>
                      <a:pt x="34" y="0"/>
                    </a:cubicBezTo>
                    <a:cubicBezTo>
                      <a:pt x="34" y="0"/>
                      <a:pt x="34" y="0"/>
                      <a:pt x="35" y="1"/>
                    </a:cubicBezTo>
                    <a:cubicBezTo>
                      <a:pt x="35" y="1"/>
                      <a:pt x="35" y="1"/>
                      <a:pt x="35" y="1"/>
                    </a:cubicBezTo>
                    <a:cubicBezTo>
                      <a:pt x="35" y="1"/>
                      <a:pt x="35" y="2"/>
                      <a:pt x="35" y="2"/>
                    </a:cubicBezTo>
                    <a:cubicBezTo>
                      <a:pt x="36" y="3"/>
                      <a:pt x="37" y="4"/>
                      <a:pt x="37" y="4"/>
                    </a:cubicBezTo>
                    <a:cubicBezTo>
                      <a:pt x="38" y="5"/>
                      <a:pt x="39" y="7"/>
                      <a:pt x="38" y="8"/>
                    </a:cubicBezTo>
                    <a:cubicBezTo>
                      <a:pt x="36" y="9"/>
                      <a:pt x="37" y="10"/>
                      <a:pt x="37" y="10"/>
                    </a:cubicBezTo>
                    <a:cubicBezTo>
                      <a:pt x="39" y="10"/>
                      <a:pt x="39" y="10"/>
                      <a:pt x="39" y="10"/>
                    </a:cubicBezTo>
                    <a:cubicBezTo>
                      <a:pt x="39" y="11"/>
                      <a:pt x="39" y="11"/>
                      <a:pt x="39" y="11"/>
                    </a:cubicBezTo>
                    <a:cubicBezTo>
                      <a:pt x="39" y="11"/>
                      <a:pt x="42" y="11"/>
                      <a:pt x="43" y="13"/>
                    </a:cubicBezTo>
                    <a:cubicBezTo>
                      <a:pt x="44" y="15"/>
                      <a:pt x="45" y="15"/>
                      <a:pt x="45" y="16"/>
                    </a:cubicBezTo>
                    <a:cubicBezTo>
                      <a:pt x="45" y="16"/>
                      <a:pt x="46" y="17"/>
                      <a:pt x="48" y="18"/>
                    </a:cubicBezTo>
                    <a:cubicBezTo>
                      <a:pt x="49" y="19"/>
                      <a:pt x="49" y="20"/>
                      <a:pt x="49" y="21"/>
                    </a:cubicBezTo>
                    <a:cubicBezTo>
                      <a:pt x="49" y="22"/>
                      <a:pt x="52" y="23"/>
                      <a:pt x="52" y="23"/>
                    </a:cubicBezTo>
                    <a:lnTo>
                      <a:pt x="53" y="26"/>
                    </a:ln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95" name="Freeform 836"/>
              <p:cNvSpPr>
                <a:spLocks/>
              </p:cNvSpPr>
              <p:nvPr/>
            </p:nvSpPr>
            <p:spPr bwMode="auto">
              <a:xfrm>
                <a:off x="-2758" y="1855"/>
                <a:ext cx="4" cy="4"/>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1"/>
                      <a:pt x="0" y="1"/>
                    </a:cubicBezTo>
                    <a:cubicBezTo>
                      <a:pt x="0" y="1"/>
                      <a:pt x="0" y="1"/>
                      <a:pt x="0" y="1"/>
                    </a:cubicBezTo>
                    <a:cubicBezTo>
                      <a:pt x="1" y="1"/>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96" name="Freeform 837"/>
              <p:cNvSpPr>
                <a:spLocks/>
              </p:cNvSpPr>
              <p:nvPr/>
            </p:nvSpPr>
            <p:spPr bwMode="auto">
              <a:xfrm>
                <a:off x="-2758" y="185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97" name="Freeform 838"/>
              <p:cNvSpPr>
                <a:spLocks/>
              </p:cNvSpPr>
              <p:nvPr/>
            </p:nvSpPr>
            <p:spPr bwMode="auto">
              <a:xfrm>
                <a:off x="-2840" y="1839"/>
                <a:ext cx="82" cy="53"/>
              </a:xfrm>
              <a:custGeom>
                <a:avLst/>
                <a:gdLst>
                  <a:gd name="T0" fmla="*/ 25 w 25"/>
                  <a:gd name="T1" fmla="*/ 6 h 16"/>
                  <a:gd name="T2" fmla="*/ 25 w 25"/>
                  <a:gd name="T3" fmla="*/ 6 h 16"/>
                  <a:gd name="T4" fmla="*/ 25 w 25"/>
                  <a:gd name="T5" fmla="*/ 7 h 16"/>
                  <a:gd name="T6" fmla="*/ 25 w 25"/>
                  <a:gd name="T7" fmla="*/ 9 h 16"/>
                  <a:gd name="T8" fmla="*/ 23 w 25"/>
                  <a:gd name="T9" fmla="*/ 10 h 16"/>
                  <a:gd name="T10" fmla="*/ 21 w 25"/>
                  <a:gd name="T11" fmla="*/ 12 h 16"/>
                  <a:gd name="T12" fmla="*/ 20 w 25"/>
                  <a:gd name="T13" fmla="*/ 14 h 16"/>
                  <a:gd name="T14" fmla="*/ 18 w 25"/>
                  <a:gd name="T15" fmla="*/ 15 h 16"/>
                  <a:gd name="T16" fmla="*/ 15 w 25"/>
                  <a:gd name="T17" fmla="*/ 16 h 16"/>
                  <a:gd name="T18" fmla="*/ 12 w 25"/>
                  <a:gd name="T19" fmla="*/ 16 h 16"/>
                  <a:gd name="T20" fmla="*/ 12 w 25"/>
                  <a:gd name="T21" fmla="*/ 16 h 16"/>
                  <a:gd name="T22" fmla="*/ 12 w 25"/>
                  <a:gd name="T23" fmla="*/ 16 h 16"/>
                  <a:gd name="T24" fmla="*/ 12 w 25"/>
                  <a:gd name="T25" fmla="*/ 15 h 16"/>
                  <a:gd name="T26" fmla="*/ 12 w 25"/>
                  <a:gd name="T27" fmla="*/ 15 h 16"/>
                  <a:gd name="T28" fmla="*/ 9 w 25"/>
                  <a:gd name="T29" fmla="*/ 14 h 16"/>
                  <a:gd name="T30" fmla="*/ 9 w 25"/>
                  <a:gd name="T31" fmla="*/ 14 h 16"/>
                  <a:gd name="T32" fmla="*/ 9 w 25"/>
                  <a:gd name="T33" fmla="*/ 13 h 16"/>
                  <a:gd name="T34" fmla="*/ 9 w 25"/>
                  <a:gd name="T35" fmla="*/ 13 h 16"/>
                  <a:gd name="T36" fmla="*/ 9 w 25"/>
                  <a:gd name="T37" fmla="*/ 12 h 16"/>
                  <a:gd name="T38" fmla="*/ 9 w 25"/>
                  <a:gd name="T39" fmla="*/ 12 h 16"/>
                  <a:gd name="T40" fmla="*/ 9 w 25"/>
                  <a:gd name="T41" fmla="*/ 11 h 16"/>
                  <a:gd name="T42" fmla="*/ 6 w 25"/>
                  <a:gd name="T43" fmla="*/ 9 h 16"/>
                  <a:gd name="T44" fmla="*/ 4 w 25"/>
                  <a:gd name="T45" fmla="*/ 8 h 16"/>
                  <a:gd name="T46" fmla="*/ 1 w 25"/>
                  <a:gd name="T47" fmla="*/ 8 h 16"/>
                  <a:gd name="T48" fmla="*/ 1 w 25"/>
                  <a:gd name="T49" fmla="*/ 7 h 16"/>
                  <a:gd name="T50" fmla="*/ 1 w 25"/>
                  <a:gd name="T51" fmla="*/ 2 h 16"/>
                  <a:gd name="T52" fmla="*/ 5 w 25"/>
                  <a:gd name="T53" fmla="*/ 1 h 16"/>
                  <a:gd name="T54" fmla="*/ 11 w 25"/>
                  <a:gd name="T55" fmla="*/ 1 h 16"/>
                  <a:gd name="T56" fmla="*/ 11 w 25"/>
                  <a:gd name="T57" fmla="*/ 1 h 16"/>
                  <a:gd name="T58" fmla="*/ 17 w 25"/>
                  <a:gd name="T59" fmla="*/ 1 h 16"/>
                  <a:gd name="T60" fmla="*/ 19 w 25"/>
                  <a:gd name="T61" fmla="*/ 2 h 16"/>
                  <a:gd name="T62" fmla="*/ 23 w 25"/>
                  <a:gd name="T63" fmla="*/ 4 h 16"/>
                  <a:gd name="T64" fmla="*/ 25 w 25"/>
                  <a:gd name="T65"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 h="16">
                    <a:moveTo>
                      <a:pt x="25" y="6"/>
                    </a:moveTo>
                    <a:cubicBezTo>
                      <a:pt x="25" y="6"/>
                      <a:pt x="25" y="6"/>
                      <a:pt x="25" y="6"/>
                    </a:cubicBezTo>
                    <a:cubicBezTo>
                      <a:pt x="25" y="7"/>
                      <a:pt x="25" y="7"/>
                      <a:pt x="25" y="7"/>
                    </a:cubicBezTo>
                    <a:cubicBezTo>
                      <a:pt x="25" y="8"/>
                      <a:pt x="25" y="9"/>
                      <a:pt x="25" y="9"/>
                    </a:cubicBezTo>
                    <a:cubicBezTo>
                      <a:pt x="24" y="9"/>
                      <a:pt x="24" y="10"/>
                      <a:pt x="23" y="10"/>
                    </a:cubicBezTo>
                    <a:cubicBezTo>
                      <a:pt x="22" y="10"/>
                      <a:pt x="21" y="11"/>
                      <a:pt x="21" y="12"/>
                    </a:cubicBezTo>
                    <a:cubicBezTo>
                      <a:pt x="21" y="13"/>
                      <a:pt x="21" y="14"/>
                      <a:pt x="20" y="14"/>
                    </a:cubicBezTo>
                    <a:cubicBezTo>
                      <a:pt x="20" y="14"/>
                      <a:pt x="18" y="14"/>
                      <a:pt x="18" y="15"/>
                    </a:cubicBezTo>
                    <a:cubicBezTo>
                      <a:pt x="17" y="16"/>
                      <a:pt x="16" y="16"/>
                      <a:pt x="15" y="16"/>
                    </a:cubicBezTo>
                    <a:cubicBezTo>
                      <a:pt x="15" y="16"/>
                      <a:pt x="13" y="16"/>
                      <a:pt x="12" y="16"/>
                    </a:cubicBezTo>
                    <a:cubicBezTo>
                      <a:pt x="12" y="16"/>
                      <a:pt x="12" y="16"/>
                      <a:pt x="12" y="16"/>
                    </a:cubicBezTo>
                    <a:cubicBezTo>
                      <a:pt x="12" y="16"/>
                      <a:pt x="12" y="16"/>
                      <a:pt x="12" y="16"/>
                    </a:cubicBezTo>
                    <a:cubicBezTo>
                      <a:pt x="12" y="15"/>
                      <a:pt x="12" y="15"/>
                      <a:pt x="12" y="15"/>
                    </a:cubicBezTo>
                    <a:cubicBezTo>
                      <a:pt x="12" y="15"/>
                      <a:pt x="12" y="15"/>
                      <a:pt x="12" y="15"/>
                    </a:cubicBezTo>
                    <a:cubicBezTo>
                      <a:pt x="11" y="14"/>
                      <a:pt x="9" y="14"/>
                      <a:pt x="9" y="14"/>
                    </a:cubicBezTo>
                    <a:cubicBezTo>
                      <a:pt x="9" y="14"/>
                      <a:pt x="9" y="14"/>
                      <a:pt x="9" y="14"/>
                    </a:cubicBezTo>
                    <a:cubicBezTo>
                      <a:pt x="9" y="13"/>
                      <a:pt x="9" y="13"/>
                      <a:pt x="9" y="13"/>
                    </a:cubicBezTo>
                    <a:cubicBezTo>
                      <a:pt x="9" y="13"/>
                      <a:pt x="9" y="13"/>
                      <a:pt x="9" y="13"/>
                    </a:cubicBezTo>
                    <a:cubicBezTo>
                      <a:pt x="9" y="12"/>
                      <a:pt x="9" y="12"/>
                      <a:pt x="9" y="12"/>
                    </a:cubicBezTo>
                    <a:cubicBezTo>
                      <a:pt x="9" y="12"/>
                      <a:pt x="9" y="12"/>
                      <a:pt x="9" y="12"/>
                    </a:cubicBezTo>
                    <a:cubicBezTo>
                      <a:pt x="9" y="11"/>
                      <a:pt x="9" y="11"/>
                      <a:pt x="9" y="11"/>
                    </a:cubicBezTo>
                    <a:cubicBezTo>
                      <a:pt x="9" y="10"/>
                      <a:pt x="7" y="9"/>
                      <a:pt x="6" y="9"/>
                    </a:cubicBezTo>
                    <a:cubicBezTo>
                      <a:pt x="6" y="10"/>
                      <a:pt x="4" y="9"/>
                      <a:pt x="4" y="8"/>
                    </a:cubicBezTo>
                    <a:cubicBezTo>
                      <a:pt x="3" y="8"/>
                      <a:pt x="2" y="8"/>
                      <a:pt x="1" y="8"/>
                    </a:cubicBezTo>
                    <a:cubicBezTo>
                      <a:pt x="1" y="8"/>
                      <a:pt x="0" y="8"/>
                      <a:pt x="1" y="7"/>
                    </a:cubicBezTo>
                    <a:cubicBezTo>
                      <a:pt x="2" y="6"/>
                      <a:pt x="2" y="4"/>
                      <a:pt x="1" y="2"/>
                    </a:cubicBezTo>
                    <a:cubicBezTo>
                      <a:pt x="3" y="2"/>
                      <a:pt x="4" y="2"/>
                      <a:pt x="5" y="1"/>
                    </a:cubicBezTo>
                    <a:cubicBezTo>
                      <a:pt x="6" y="0"/>
                      <a:pt x="10" y="1"/>
                      <a:pt x="11" y="1"/>
                    </a:cubicBezTo>
                    <a:cubicBezTo>
                      <a:pt x="11" y="1"/>
                      <a:pt x="11" y="1"/>
                      <a:pt x="11" y="1"/>
                    </a:cubicBezTo>
                    <a:cubicBezTo>
                      <a:pt x="13" y="1"/>
                      <a:pt x="15" y="2"/>
                      <a:pt x="17" y="1"/>
                    </a:cubicBezTo>
                    <a:cubicBezTo>
                      <a:pt x="18" y="1"/>
                      <a:pt x="18" y="2"/>
                      <a:pt x="19" y="2"/>
                    </a:cubicBezTo>
                    <a:cubicBezTo>
                      <a:pt x="20" y="2"/>
                      <a:pt x="22" y="3"/>
                      <a:pt x="23" y="4"/>
                    </a:cubicBezTo>
                    <a:cubicBezTo>
                      <a:pt x="24" y="5"/>
                      <a:pt x="25" y="5"/>
                      <a:pt x="25" y="6"/>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98" name="Freeform 839"/>
              <p:cNvSpPr>
                <a:spLocks/>
              </p:cNvSpPr>
              <p:nvPr/>
            </p:nvSpPr>
            <p:spPr bwMode="auto">
              <a:xfrm>
                <a:off x="-2758" y="2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99" name="Freeform 840"/>
              <p:cNvSpPr>
                <a:spLocks/>
              </p:cNvSpPr>
              <p:nvPr/>
            </p:nvSpPr>
            <p:spPr bwMode="auto">
              <a:xfrm>
                <a:off x="-2758" y="21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0" name="Freeform 841"/>
              <p:cNvSpPr>
                <a:spLocks/>
              </p:cNvSpPr>
              <p:nvPr/>
            </p:nvSpPr>
            <p:spPr bwMode="auto">
              <a:xfrm>
                <a:off x="-2761" y="2119"/>
                <a:ext cx="3" cy="3"/>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1" y="1"/>
                    </a:cubicBezTo>
                    <a:cubicBezTo>
                      <a:pt x="1" y="1"/>
                      <a:pt x="1" y="1"/>
                      <a:pt x="1" y="1"/>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1" name="Freeform 842"/>
              <p:cNvSpPr>
                <a:spLocks/>
              </p:cNvSpPr>
              <p:nvPr/>
            </p:nvSpPr>
            <p:spPr bwMode="auto">
              <a:xfrm>
                <a:off x="-2761" y="21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2" name="Freeform 843"/>
              <p:cNvSpPr>
                <a:spLocks/>
              </p:cNvSpPr>
              <p:nvPr/>
            </p:nvSpPr>
            <p:spPr bwMode="auto">
              <a:xfrm>
                <a:off x="-2965" y="3025"/>
                <a:ext cx="181" cy="183"/>
              </a:xfrm>
              <a:custGeom>
                <a:avLst/>
                <a:gdLst>
                  <a:gd name="T0" fmla="*/ 55 w 55"/>
                  <a:gd name="T1" fmla="*/ 2 h 55"/>
                  <a:gd name="T2" fmla="*/ 55 w 55"/>
                  <a:gd name="T3" fmla="*/ 3 h 55"/>
                  <a:gd name="T4" fmla="*/ 52 w 55"/>
                  <a:gd name="T5" fmla="*/ 4 h 55"/>
                  <a:gd name="T6" fmla="*/ 49 w 55"/>
                  <a:gd name="T7" fmla="*/ 6 h 55"/>
                  <a:gd name="T8" fmla="*/ 47 w 55"/>
                  <a:gd name="T9" fmla="*/ 4 h 55"/>
                  <a:gd name="T10" fmla="*/ 42 w 55"/>
                  <a:gd name="T11" fmla="*/ 5 h 55"/>
                  <a:gd name="T12" fmla="*/ 38 w 55"/>
                  <a:gd name="T13" fmla="*/ 6 h 55"/>
                  <a:gd name="T14" fmla="*/ 38 w 55"/>
                  <a:gd name="T15" fmla="*/ 21 h 55"/>
                  <a:gd name="T16" fmla="*/ 33 w 55"/>
                  <a:gd name="T17" fmla="*/ 23 h 55"/>
                  <a:gd name="T18" fmla="*/ 33 w 55"/>
                  <a:gd name="T19" fmla="*/ 35 h 55"/>
                  <a:gd name="T20" fmla="*/ 33 w 55"/>
                  <a:gd name="T21" fmla="*/ 51 h 55"/>
                  <a:gd name="T22" fmla="*/ 31 w 55"/>
                  <a:gd name="T23" fmla="*/ 54 h 55"/>
                  <a:gd name="T24" fmla="*/ 25 w 55"/>
                  <a:gd name="T25" fmla="*/ 54 h 55"/>
                  <a:gd name="T26" fmla="*/ 23 w 55"/>
                  <a:gd name="T27" fmla="*/ 51 h 55"/>
                  <a:gd name="T28" fmla="*/ 20 w 55"/>
                  <a:gd name="T29" fmla="*/ 52 h 55"/>
                  <a:gd name="T30" fmla="*/ 18 w 55"/>
                  <a:gd name="T31" fmla="*/ 53 h 55"/>
                  <a:gd name="T32" fmla="*/ 16 w 55"/>
                  <a:gd name="T33" fmla="*/ 49 h 55"/>
                  <a:gd name="T34" fmla="*/ 13 w 55"/>
                  <a:gd name="T35" fmla="*/ 39 h 55"/>
                  <a:gd name="T36" fmla="*/ 11 w 55"/>
                  <a:gd name="T37" fmla="*/ 32 h 55"/>
                  <a:gd name="T38" fmla="*/ 11 w 55"/>
                  <a:gd name="T39" fmla="*/ 25 h 55"/>
                  <a:gd name="T40" fmla="*/ 7 w 55"/>
                  <a:gd name="T41" fmla="*/ 16 h 55"/>
                  <a:gd name="T42" fmla="*/ 2 w 55"/>
                  <a:gd name="T43" fmla="*/ 7 h 55"/>
                  <a:gd name="T44" fmla="*/ 0 w 55"/>
                  <a:gd name="T45" fmla="*/ 1 h 55"/>
                  <a:gd name="T46" fmla="*/ 1 w 55"/>
                  <a:gd name="T47" fmla="*/ 1 h 55"/>
                  <a:gd name="T48" fmla="*/ 3 w 55"/>
                  <a:gd name="T49" fmla="*/ 0 h 55"/>
                  <a:gd name="T50" fmla="*/ 5 w 55"/>
                  <a:gd name="T51" fmla="*/ 0 h 55"/>
                  <a:gd name="T52" fmla="*/ 9 w 55"/>
                  <a:gd name="T53" fmla="*/ 1 h 55"/>
                  <a:gd name="T54" fmla="*/ 13 w 55"/>
                  <a:gd name="T55" fmla="*/ 2 h 55"/>
                  <a:gd name="T56" fmla="*/ 28 w 55"/>
                  <a:gd name="T57" fmla="*/ 2 h 55"/>
                  <a:gd name="T58" fmla="*/ 29 w 55"/>
                  <a:gd name="T59" fmla="*/ 3 h 55"/>
                  <a:gd name="T60" fmla="*/ 39 w 55"/>
                  <a:gd name="T61" fmla="*/ 3 h 55"/>
                  <a:gd name="T62" fmla="*/ 46 w 55"/>
                  <a:gd name="T63" fmla="*/ 3 h 55"/>
                  <a:gd name="T64" fmla="*/ 47 w 55"/>
                  <a:gd name="T65" fmla="*/ 3 h 55"/>
                  <a:gd name="T66" fmla="*/ 50 w 55"/>
                  <a:gd name="T67" fmla="*/ 2 h 55"/>
                  <a:gd name="T68" fmla="*/ 52 w 55"/>
                  <a:gd name="T69" fmla="*/ 2 h 55"/>
                  <a:gd name="T70" fmla="*/ 54 w 55"/>
                  <a:gd name="T71" fmla="*/ 2 h 55"/>
                  <a:gd name="T72" fmla="*/ 55 w 55"/>
                  <a:gd name="T73"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55">
                    <a:moveTo>
                      <a:pt x="55" y="2"/>
                    </a:moveTo>
                    <a:cubicBezTo>
                      <a:pt x="55" y="2"/>
                      <a:pt x="55" y="3"/>
                      <a:pt x="55" y="3"/>
                    </a:cubicBezTo>
                    <a:cubicBezTo>
                      <a:pt x="54" y="3"/>
                      <a:pt x="53" y="4"/>
                      <a:pt x="52" y="4"/>
                    </a:cubicBezTo>
                    <a:cubicBezTo>
                      <a:pt x="51" y="4"/>
                      <a:pt x="50" y="5"/>
                      <a:pt x="49" y="6"/>
                    </a:cubicBezTo>
                    <a:cubicBezTo>
                      <a:pt x="49" y="6"/>
                      <a:pt x="48" y="4"/>
                      <a:pt x="47" y="4"/>
                    </a:cubicBezTo>
                    <a:cubicBezTo>
                      <a:pt x="46" y="3"/>
                      <a:pt x="43" y="5"/>
                      <a:pt x="42" y="5"/>
                    </a:cubicBezTo>
                    <a:cubicBezTo>
                      <a:pt x="41" y="6"/>
                      <a:pt x="38" y="6"/>
                      <a:pt x="38" y="6"/>
                    </a:cubicBezTo>
                    <a:cubicBezTo>
                      <a:pt x="38" y="6"/>
                      <a:pt x="38" y="19"/>
                      <a:pt x="38" y="21"/>
                    </a:cubicBezTo>
                    <a:cubicBezTo>
                      <a:pt x="38" y="23"/>
                      <a:pt x="33" y="21"/>
                      <a:pt x="33" y="23"/>
                    </a:cubicBezTo>
                    <a:cubicBezTo>
                      <a:pt x="33" y="23"/>
                      <a:pt x="33" y="29"/>
                      <a:pt x="33" y="35"/>
                    </a:cubicBezTo>
                    <a:cubicBezTo>
                      <a:pt x="33" y="43"/>
                      <a:pt x="33" y="50"/>
                      <a:pt x="33" y="51"/>
                    </a:cubicBezTo>
                    <a:cubicBezTo>
                      <a:pt x="33" y="53"/>
                      <a:pt x="31" y="53"/>
                      <a:pt x="31" y="54"/>
                    </a:cubicBezTo>
                    <a:cubicBezTo>
                      <a:pt x="30" y="55"/>
                      <a:pt x="27" y="54"/>
                      <a:pt x="25" y="54"/>
                    </a:cubicBezTo>
                    <a:cubicBezTo>
                      <a:pt x="23" y="54"/>
                      <a:pt x="24" y="52"/>
                      <a:pt x="23" y="51"/>
                    </a:cubicBezTo>
                    <a:cubicBezTo>
                      <a:pt x="22" y="50"/>
                      <a:pt x="20" y="52"/>
                      <a:pt x="20" y="52"/>
                    </a:cubicBezTo>
                    <a:cubicBezTo>
                      <a:pt x="20" y="53"/>
                      <a:pt x="20" y="53"/>
                      <a:pt x="18" y="53"/>
                    </a:cubicBezTo>
                    <a:cubicBezTo>
                      <a:pt x="18" y="51"/>
                      <a:pt x="17" y="50"/>
                      <a:pt x="16" y="49"/>
                    </a:cubicBezTo>
                    <a:cubicBezTo>
                      <a:pt x="13" y="47"/>
                      <a:pt x="13" y="41"/>
                      <a:pt x="13" y="39"/>
                    </a:cubicBezTo>
                    <a:cubicBezTo>
                      <a:pt x="12" y="36"/>
                      <a:pt x="12" y="34"/>
                      <a:pt x="11" y="32"/>
                    </a:cubicBezTo>
                    <a:cubicBezTo>
                      <a:pt x="11" y="30"/>
                      <a:pt x="12" y="27"/>
                      <a:pt x="11" y="25"/>
                    </a:cubicBezTo>
                    <a:cubicBezTo>
                      <a:pt x="10" y="22"/>
                      <a:pt x="8" y="19"/>
                      <a:pt x="7" y="16"/>
                    </a:cubicBezTo>
                    <a:cubicBezTo>
                      <a:pt x="6" y="12"/>
                      <a:pt x="4" y="9"/>
                      <a:pt x="2" y="7"/>
                    </a:cubicBezTo>
                    <a:cubicBezTo>
                      <a:pt x="1" y="5"/>
                      <a:pt x="0" y="2"/>
                      <a:pt x="0" y="1"/>
                    </a:cubicBezTo>
                    <a:cubicBezTo>
                      <a:pt x="1" y="1"/>
                      <a:pt x="1" y="1"/>
                      <a:pt x="1" y="1"/>
                    </a:cubicBezTo>
                    <a:cubicBezTo>
                      <a:pt x="1" y="1"/>
                      <a:pt x="2" y="0"/>
                      <a:pt x="3" y="0"/>
                    </a:cubicBezTo>
                    <a:cubicBezTo>
                      <a:pt x="4" y="0"/>
                      <a:pt x="3" y="1"/>
                      <a:pt x="5" y="0"/>
                    </a:cubicBezTo>
                    <a:cubicBezTo>
                      <a:pt x="6" y="0"/>
                      <a:pt x="8" y="0"/>
                      <a:pt x="9" y="1"/>
                    </a:cubicBezTo>
                    <a:cubicBezTo>
                      <a:pt x="10" y="1"/>
                      <a:pt x="11" y="2"/>
                      <a:pt x="13" y="2"/>
                    </a:cubicBezTo>
                    <a:cubicBezTo>
                      <a:pt x="14" y="2"/>
                      <a:pt x="28" y="2"/>
                      <a:pt x="28" y="2"/>
                    </a:cubicBezTo>
                    <a:cubicBezTo>
                      <a:pt x="29" y="3"/>
                      <a:pt x="29" y="3"/>
                      <a:pt x="29" y="3"/>
                    </a:cubicBezTo>
                    <a:cubicBezTo>
                      <a:pt x="29" y="3"/>
                      <a:pt x="38" y="3"/>
                      <a:pt x="39" y="3"/>
                    </a:cubicBezTo>
                    <a:cubicBezTo>
                      <a:pt x="40" y="4"/>
                      <a:pt x="44" y="3"/>
                      <a:pt x="46" y="3"/>
                    </a:cubicBezTo>
                    <a:cubicBezTo>
                      <a:pt x="46" y="3"/>
                      <a:pt x="46" y="3"/>
                      <a:pt x="47" y="3"/>
                    </a:cubicBezTo>
                    <a:cubicBezTo>
                      <a:pt x="48" y="2"/>
                      <a:pt x="49" y="2"/>
                      <a:pt x="50" y="2"/>
                    </a:cubicBezTo>
                    <a:cubicBezTo>
                      <a:pt x="50" y="2"/>
                      <a:pt x="51" y="2"/>
                      <a:pt x="52" y="2"/>
                    </a:cubicBezTo>
                    <a:cubicBezTo>
                      <a:pt x="53" y="2"/>
                      <a:pt x="54" y="2"/>
                      <a:pt x="54" y="2"/>
                    </a:cubicBezTo>
                    <a:cubicBezTo>
                      <a:pt x="55" y="2"/>
                      <a:pt x="55" y="2"/>
                      <a:pt x="55"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3" name="Freeform 844"/>
              <p:cNvSpPr>
                <a:spLocks/>
              </p:cNvSpPr>
              <p:nvPr/>
            </p:nvSpPr>
            <p:spPr bwMode="auto">
              <a:xfrm>
                <a:off x="-2840" y="1812"/>
                <a:ext cx="40" cy="33"/>
              </a:xfrm>
              <a:custGeom>
                <a:avLst/>
                <a:gdLst>
                  <a:gd name="T0" fmla="*/ 12 w 12"/>
                  <a:gd name="T1" fmla="*/ 5 h 10"/>
                  <a:gd name="T2" fmla="*/ 11 w 12"/>
                  <a:gd name="T3" fmla="*/ 9 h 10"/>
                  <a:gd name="T4" fmla="*/ 11 w 12"/>
                  <a:gd name="T5" fmla="*/ 9 h 10"/>
                  <a:gd name="T6" fmla="*/ 5 w 12"/>
                  <a:gd name="T7" fmla="*/ 9 h 10"/>
                  <a:gd name="T8" fmla="*/ 1 w 12"/>
                  <a:gd name="T9" fmla="*/ 10 h 10"/>
                  <a:gd name="T10" fmla="*/ 1 w 12"/>
                  <a:gd name="T11" fmla="*/ 10 h 10"/>
                  <a:gd name="T12" fmla="*/ 2 w 12"/>
                  <a:gd name="T13" fmla="*/ 6 h 10"/>
                  <a:gd name="T14" fmla="*/ 4 w 12"/>
                  <a:gd name="T15" fmla="*/ 2 h 10"/>
                  <a:gd name="T16" fmla="*/ 6 w 12"/>
                  <a:gd name="T17" fmla="*/ 0 h 10"/>
                  <a:gd name="T18" fmla="*/ 8 w 12"/>
                  <a:gd name="T19" fmla="*/ 0 h 10"/>
                  <a:gd name="T20" fmla="*/ 12 w 12"/>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0">
                    <a:moveTo>
                      <a:pt x="12" y="5"/>
                    </a:moveTo>
                    <a:cubicBezTo>
                      <a:pt x="11" y="9"/>
                      <a:pt x="11" y="9"/>
                      <a:pt x="11" y="9"/>
                    </a:cubicBezTo>
                    <a:cubicBezTo>
                      <a:pt x="11" y="9"/>
                      <a:pt x="11" y="9"/>
                      <a:pt x="11" y="9"/>
                    </a:cubicBezTo>
                    <a:cubicBezTo>
                      <a:pt x="10" y="9"/>
                      <a:pt x="6" y="8"/>
                      <a:pt x="5" y="9"/>
                    </a:cubicBezTo>
                    <a:cubicBezTo>
                      <a:pt x="4" y="10"/>
                      <a:pt x="3" y="10"/>
                      <a:pt x="1" y="10"/>
                    </a:cubicBezTo>
                    <a:cubicBezTo>
                      <a:pt x="1" y="10"/>
                      <a:pt x="1" y="10"/>
                      <a:pt x="1" y="10"/>
                    </a:cubicBezTo>
                    <a:cubicBezTo>
                      <a:pt x="0" y="8"/>
                      <a:pt x="1" y="7"/>
                      <a:pt x="2" y="6"/>
                    </a:cubicBezTo>
                    <a:cubicBezTo>
                      <a:pt x="3" y="5"/>
                      <a:pt x="2" y="3"/>
                      <a:pt x="4" y="2"/>
                    </a:cubicBezTo>
                    <a:cubicBezTo>
                      <a:pt x="4" y="2"/>
                      <a:pt x="6" y="1"/>
                      <a:pt x="6" y="0"/>
                    </a:cubicBezTo>
                    <a:cubicBezTo>
                      <a:pt x="7" y="0"/>
                      <a:pt x="7" y="0"/>
                      <a:pt x="8" y="0"/>
                    </a:cubicBezTo>
                    <a:cubicBezTo>
                      <a:pt x="8" y="1"/>
                      <a:pt x="10" y="5"/>
                      <a:pt x="12" y="5"/>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4" name="Freeform 845"/>
              <p:cNvSpPr>
                <a:spLocks/>
              </p:cNvSpPr>
              <p:nvPr/>
            </p:nvSpPr>
            <p:spPr bwMode="auto">
              <a:xfrm>
                <a:off x="-2847" y="2109"/>
                <a:ext cx="40" cy="30"/>
              </a:xfrm>
              <a:custGeom>
                <a:avLst/>
                <a:gdLst>
                  <a:gd name="T0" fmla="*/ 11 w 12"/>
                  <a:gd name="T1" fmla="*/ 4 h 9"/>
                  <a:gd name="T2" fmla="*/ 12 w 12"/>
                  <a:gd name="T3" fmla="*/ 5 h 9"/>
                  <a:gd name="T4" fmla="*/ 12 w 12"/>
                  <a:gd name="T5" fmla="*/ 5 h 9"/>
                  <a:gd name="T6" fmla="*/ 8 w 12"/>
                  <a:gd name="T7" fmla="*/ 7 h 9"/>
                  <a:gd name="T8" fmla="*/ 6 w 12"/>
                  <a:gd name="T9" fmla="*/ 8 h 9"/>
                  <a:gd name="T10" fmla="*/ 5 w 12"/>
                  <a:gd name="T11" fmla="*/ 8 h 9"/>
                  <a:gd name="T12" fmla="*/ 5 w 12"/>
                  <a:gd name="T13" fmla="*/ 8 h 9"/>
                  <a:gd name="T14" fmla="*/ 4 w 12"/>
                  <a:gd name="T15" fmla="*/ 9 h 9"/>
                  <a:gd name="T16" fmla="*/ 3 w 12"/>
                  <a:gd name="T17" fmla="*/ 9 h 9"/>
                  <a:gd name="T18" fmla="*/ 3 w 12"/>
                  <a:gd name="T19" fmla="*/ 9 h 9"/>
                  <a:gd name="T20" fmla="*/ 3 w 12"/>
                  <a:gd name="T21" fmla="*/ 9 h 9"/>
                  <a:gd name="T22" fmla="*/ 1 w 12"/>
                  <a:gd name="T23" fmla="*/ 6 h 9"/>
                  <a:gd name="T24" fmla="*/ 1 w 12"/>
                  <a:gd name="T25" fmla="*/ 1 h 9"/>
                  <a:gd name="T26" fmla="*/ 1 w 12"/>
                  <a:gd name="T27" fmla="*/ 1 h 9"/>
                  <a:gd name="T28" fmla="*/ 1 w 12"/>
                  <a:gd name="T29" fmla="*/ 2 h 9"/>
                  <a:gd name="T30" fmla="*/ 1 w 12"/>
                  <a:gd name="T31" fmla="*/ 2 h 9"/>
                  <a:gd name="T32" fmla="*/ 9 w 12"/>
                  <a:gd name="T33" fmla="*/ 0 h 9"/>
                  <a:gd name="T34" fmla="*/ 9 w 12"/>
                  <a:gd name="T35" fmla="*/ 1 h 9"/>
                  <a:gd name="T36" fmla="*/ 9 w 12"/>
                  <a:gd name="T37" fmla="*/ 1 h 9"/>
                  <a:gd name="T38" fmla="*/ 9 w 12"/>
                  <a:gd name="T39" fmla="*/ 1 h 9"/>
                  <a:gd name="T40" fmla="*/ 9 w 12"/>
                  <a:gd name="T41" fmla="*/ 1 h 9"/>
                  <a:gd name="T42" fmla="*/ 11 w 12"/>
                  <a:gd name="T4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9">
                    <a:moveTo>
                      <a:pt x="11" y="4"/>
                    </a:moveTo>
                    <a:cubicBezTo>
                      <a:pt x="11" y="4"/>
                      <a:pt x="12" y="5"/>
                      <a:pt x="12" y="5"/>
                    </a:cubicBezTo>
                    <a:cubicBezTo>
                      <a:pt x="12" y="5"/>
                      <a:pt x="12" y="5"/>
                      <a:pt x="12" y="5"/>
                    </a:cubicBezTo>
                    <a:cubicBezTo>
                      <a:pt x="12" y="6"/>
                      <a:pt x="9" y="7"/>
                      <a:pt x="8" y="7"/>
                    </a:cubicBezTo>
                    <a:cubicBezTo>
                      <a:pt x="8" y="7"/>
                      <a:pt x="7" y="8"/>
                      <a:pt x="6" y="8"/>
                    </a:cubicBezTo>
                    <a:cubicBezTo>
                      <a:pt x="6" y="8"/>
                      <a:pt x="6" y="8"/>
                      <a:pt x="5" y="8"/>
                    </a:cubicBezTo>
                    <a:cubicBezTo>
                      <a:pt x="5" y="8"/>
                      <a:pt x="5" y="8"/>
                      <a:pt x="5" y="8"/>
                    </a:cubicBezTo>
                    <a:cubicBezTo>
                      <a:pt x="4" y="8"/>
                      <a:pt x="4" y="8"/>
                      <a:pt x="4" y="9"/>
                    </a:cubicBezTo>
                    <a:cubicBezTo>
                      <a:pt x="3" y="9"/>
                      <a:pt x="3" y="9"/>
                      <a:pt x="3" y="9"/>
                    </a:cubicBezTo>
                    <a:cubicBezTo>
                      <a:pt x="3" y="9"/>
                      <a:pt x="3" y="9"/>
                      <a:pt x="3" y="9"/>
                    </a:cubicBezTo>
                    <a:cubicBezTo>
                      <a:pt x="3" y="9"/>
                      <a:pt x="3" y="9"/>
                      <a:pt x="3" y="9"/>
                    </a:cubicBezTo>
                    <a:cubicBezTo>
                      <a:pt x="2" y="8"/>
                      <a:pt x="1" y="7"/>
                      <a:pt x="1" y="6"/>
                    </a:cubicBezTo>
                    <a:cubicBezTo>
                      <a:pt x="0" y="5"/>
                      <a:pt x="1" y="3"/>
                      <a:pt x="1" y="1"/>
                    </a:cubicBezTo>
                    <a:cubicBezTo>
                      <a:pt x="1" y="1"/>
                      <a:pt x="1" y="1"/>
                      <a:pt x="1" y="1"/>
                    </a:cubicBezTo>
                    <a:cubicBezTo>
                      <a:pt x="1" y="2"/>
                      <a:pt x="1" y="2"/>
                      <a:pt x="1" y="2"/>
                    </a:cubicBezTo>
                    <a:cubicBezTo>
                      <a:pt x="1" y="2"/>
                      <a:pt x="1" y="2"/>
                      <a:pt x="1" y="2"/>
                    </a:cubicBezTo>
                    <a:cubicBezTo>
                      <a:pt x="1" y="2"/>
                      <a:pt x="6" y="1"/>
                      <a:pt x="9" y="0"/>
                    </a:cubicBezTo>
                    <a:cubicBezTo>
                      <a:pt x="9" y="0"/>
                      <a:pt x="9" y="1"/>
                      <a:pt x="9" y="1"/>
                    </a:cubicBezTo>
                    <a:cubicBezTo>
                      <a:pt x="9" y="1"/>
                      <a:pt x="9" y="1"/>
                      <a:pt x="9" y="1"/>
                    </a:cubicBezTo>
                    <a:cubicBezTo>
                      <a:pt x="9" y="1"/>
                      <a:pt x="9" y="1"/>
                      <a:pt x="9" y="1"/>
                    </a:cubicBezTo>
                    <a:cubicBezTo>
                      <a:pt x="9" y="1"/>
                      <a:pt x="9" y="1"/>
                      <a:pt x="9" y="1"/>
                    </a:cubicBezTo>
                    <a:cubicBezTo>
                      <a:pt x="9" y="1"/>
                      <a:pt x="11" y="3"/>
                      <a:pt x="11" y="4"/>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5" name="Freeform 846"/>
              <p:cNvSpPr>
                <a:spLocks/>
              </p:cNvSpPr>
              <p:nvPr/>
            </p:nvSpPr>
            <p:spPr bwMode="auto">
              <a:xfrm>
                <a:off x="-2810" y="2005"/>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6" name="Freeform 847"/>
              <p:cNvSpPr>
                <a:spLocks/>
              </p:cNvSpPr>
              <p:nvPr/>
            </p:nvSpPr>
            <p:spPr bwMode="auto">
              <a:xfrm>
                <a:off x="-2810" y="1875"/>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7" name="Freeform 848"/>
              <p:cNvSpPr>
                <a:spLocks/>
              </p:cNvSpPr>
              <p:nvPr/>
            </p:nvSpPr>
            <p:spPr bwMode="auto">
              <a:xfrm>
                <a:off x="-2856" y="1865"/>
                <a:ext cx="46" cy="20"/>
              </a:xfrm>
              <a:custGeom>
                <a:avLst/>
                <a:gdLst>
                  <a:gd name="T0" fmla="*/ 14 w 14"/>
                  <a:gd name="T1" fmla="*/ 3 h 6"/>
                  <a:gd name="T2" fmla="*/ 14 w 14"/>
                  <a:gd name="T3" fmla="*/ 4 h 6"/>
                  <a:gd name="T4" fmla="*/ 14 w 14"/>
                  <a:gd name="T5" fmla="*/ 4 h 6"/>
                  <a:gd name="T6" fmla="*/ 14 w 14"/>
                  <a:gd name="T7" fmla="*/ 5 h 6"/>
                  <a:gd name="T8" fmla="*/ 14 w 14"/>
                  <a:gd name="T9" fmla="*/ 5 h 6"/>
                  <a:gd name="T10" fmla="*/ 14 w 14"/>
                  <a:gd name="T11" fmla="*/ 6 h 6"/>
                  <a:gd name="T12" fmla="*/ 2 w 14"/>
                  <a:gd name="T13" fmla="*/ 5 h 6"/>
                  <a:gd name="T14" fmla="*/ 0 w 14"/>
                  <a:gd name="T15" fmla="*/ 4 h 6"/>
                  <a:gd name="T16" fmla="*/ 0 w 14"/>
                  <a:gd name="T17" fmla="*/ 3 h 6"/>
                  <a:gd name="T18" fmla="*/ 3 w 14"/>
                  <a:gd name="T19" fmla="*/ 3 h 6"/>
                  <a:gd name="T20" fmla="*/ 5 w 14"/>
                  <a:gd name="T21" fmla="*/ 3 h 6"/>
                  <a:gd name="T22" fmla="*/ 7 w 14"/>
                  <a:gd name="T23" fmla="*/ 1 h 6"/>
                  <a:gd name="T24" fmla="*/ 6 w 14"/>
                  <a:gd name="T25" fmla="*/ 0 h 6"/>
                  <a:gd name="T26" fmla="*/ 9 w 14"/>
                  <a:gd name="T27" fmla="*/ 0 h 6"/>
                  <a:gd name="T28" fmla="*/ 11 w 14"/>
                  <a:gd name="T29" fmla="*/ 1 h 6"/>
                  <a:gd name="T30" fmla="*/ 14 w 14"/>
                  <a:gd name="T3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6">
                    <a:moveTo>
                      <a:pt x="14" y="3"/>
                    </a:moveTo>
                    <a:cubicBezTo>
                      <a:pt x="14" y="3"/>
                      <a:pt x="14" y="3"/>
                      <a:pt x="14" y="4"/>
                    </a:cubicBezTo>
                    <a:cubicBezTo>
                      <a:pt x="14" y="4"/>
                      <a:pt x="14" y="4"/>
                      <a:pt x="14" y="4"/>
                    </a:cubicBezTo>
                    <a:cubicBezTo>
                      <a:pt x="14" y="4"/>
                      <a:pt x="14" y="4"/>
                      <a:pt x="14" y="5"/>
                    </a:cubicBezTo>
                    <a:cubicBezTo>
                      <a:pt x="14" y="5"/>
                      <a:pt x="14" y="5"/>
                      <a:pt x="14" y="5"/>
                    </a:cubicBezTo>
                    <a:cubicBezTo>
                      <a:pt x="14" y="5"/>
                      <a:pt x="14" y="5"/>
                      <a:pt x="14" y="6"/>
                    </a:cubicBezTo>
                    <a:cubicBezTo>
                      <a:pt x="11" y="6"/>
                      <a:pt x="3" y="5"/>
                      <a:pt x="2" y="5"/>
                    </a:cubicBezTo>
                    <a:cubicBezTo>
                      <a:pt x="2" y="5"/>
                      <a:pt x="1" y="5"/>
                      <a:pt x="0" y="4"/>
                    </a:cubicBezTo>
                    <a:cubicBezTo>
                      <a:pt x="0" y="4"/>
                      <a:pt x="0" y="4"/>
                      <a:pt x="0" y="3"/>
                    </a:cubicBezTo>
                    <a:cubicBezTo>
                      <a:pt x="0" y="3"/>
                      <a:pt x="3" y="2"/>
                      <a:pt x="3" y="3"/>
                    </a:cubicBezTo>
                    <a:cubicBezTo>
                      <a:pt x="3" y="4"/>
                      <a:pt x="6" y="4"/>
                      <a:pt x="5" y="3"/>
                    </a:cubicBezTo>
                    <a:cubicBezTo>
                      <a:pt x="4" y="2"/>
                      <a:pt x="7" y="2"/>
                      <a:pt x="7" y="1"/>
                    </a:cubicBezTo>
                    <a:cubicBezTo>
                      <a:pt x="7" y="0"/>
                      <a:pt x="6" y="0"/>
                      <a:pt x="6" y="0"/>
                    </a:cubicBezTo>
                    <a:cubicBezTo>
                      <a:pt x="7" y="0"/>
                      <a:pt x="8" y="0"/>
                      <a:pt x="9" y="0"/>
                    </a:cubicBezTo>
                    <a:cubicBezTo>
                      <a:pt x="9" y="1"/>
                      <a:pt x="11" y="2"/>
                      <a:pt x="11" y="1"/>
                    </a:cubicBezTo>
                    <a:cubicBezTo>
                      <a:pt x="12" y="1"/>
                      <a:pt x="14" y="2"/>
                      <a:pt x="14"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8" name="Freeform 849"/>
              <p:cNvSpPr>
                <a:spLocks/>
              </p:cNvSpPr>
              <p:nvPr/>
            </p:nvSpPr>
            <p:spPr bwMode="auto">
              <a:xfrm>
                <a:off x="-2870" y="2042"/>
                <a:ext cx="60" cy="73"/>
              </a:xfrm>
              <a:custGeom>
                <a:avLst/>
                <a:gdLst>
                  <a:gd name="T0" fmla="*/ 16 w 18"/>
                  <a:gd name="T1" fmla="*/ 14 h 22"/>
                  <a:gd name="T2" fmla="*/ 17 w 18"/>
                  <a:gd name="T3" fmla="*/ 17 h 22"/>
                  <a:gd name="T4" fmla="*/ 16 w 18"/>
                  <a:gd name="T5" fmla="*/ 19 h 22"/>
                  <a:gd name="T6" fmla="*/ 16 w 18"/>
                  <a:gd name="T7" fmla="*/ 20 h 22"/>
                  <a:gd name="T8" fmla="*/ 8 w 18"/>
                  <a:gd name="T9" fmla="*/ 22 h 22"/>
                  <a:gd name="T10" fmla="*/ 8 w 18"/>
                  <a:gd name="T11" fmla="*/ 22 h 22"/>
                  <a:gd name="T12" fmla="*/ 8 w 18"/>
                  <a:gd name="T13" fmla="*/ 21 h 22"/>
                  <a:gd name="T14" fmla="*/ 8 w 18"/>
                  <a:gd name="T15" fmla="*/ 21 h 22"/>
                  <a:gd name="T16" fmla="*/ 5 w 18"/>
                  <a:gd name="T17" fmla="*/ 19 h 22"/>
                  <a:gd name="T18" fmla="*/ 5 w 18"/>
                  <a:gd name="T19" fmla="*/ 19 h 22"/>
                  <a:gd name="T20" fmla="*/ 4 w 18"/>
                  <a:gd name="T21" fmla="*/ 19 h 22"/>
                  <a:gd name="T22" fmla="*/ 4 w 18"/>
                  <a:gd name="T23" fmla="*/ 19 h 22"/>
                  <a:gd name="T24" fmla="*/ 1 w 18"/>
                  <a:gd name="T25" fmla="*/ 15 h 22"/>
                  <a:gd name="T26" fmla="*/ 2 w 18"/>
                  <a:gd name="T27" fmla="*/ 14 h 22"/>
                  <a:gd name="T28" fmla="*/ 2 w 18"/>
                  <a:gd name="T29" fmla="*/ 14 h 22"/>
                  <a:gd name="T30" fmla="*/ 2 w 18"/>
                  <a:gd name="T31" fmla="*/ 14 h 22"/>
                  <a:gd name="T32" fmla="*/ 2 w 18"/>
                  <a:gd name="T33" fmla="*/ 14 h 22"/>
                  <a:gd name="T34" fmla="*/ 3 w 18"/>
                  <a:gd name="T35" fmla="*/ 13 h 22"/>
                  <a:gd name="T36" fmla="*/ 3 w 18"/>
                  <a:gd name="T37" fmla="*/ 11 h 22"/>
                  <a:gd name="T38" fmla="*/ 3 w 18"/>
                  <a:gd name="T39" fmla="*/ 8 h 22"/>
                  <a:gd name="T40" fmla="*/ 3 w 18"/>
                  <a:gd name="T41" fmla="*/ 8 h 22"/>
                  <a:gd name="T42" fmla="*/ 3 w 18"/>
                  <a:gd name="T43" fmla="*/ 7 h 22"/>
                  <a:gd name="T44" fmla="*/ 1 w 18"/>
                  <a:gd name="T45" fmla="*/ 4 h 22"/>
                  <a:gd name="T46" fmla="*/ 0 w 18"/>
                  <a:gd name="T47" fmla="*/ 1 h 22"/>
                  <a:gd name="T48" fmla="*/ 1 w 18"/>
                  <a:gd name="T49" fmla="*/ 1 h 22"/>
                  <a:gd name="T50" fmla="*/ 2 w 18"/>
                  <a:gd name="T51" fmla="*/ 1 h 22"/>
                  <a:gd name="T52" fmla="*/ 3 w 18"/>
                  <a:gd name="T53" fmla="*/ 0 h 22"/>
                  <a:gd name="T54" fmla="*/ 5 w 18"/>
                  <a:gd name="T55" fmla="*/ 0 h 22"/>
                  <a:gd name="T56" fmla="*/ 7 w 18"/>
                  <a:gd name="T57" fmla="*/ 0 h 22"/>
                  <a:gd name="T58" fmla="*/ 8 w 18"/>
                  <a:gd name="T59" fmla="*/ 1 h 22"/>
                  <a:gd name="T60" fmla="*/ 8 w 18"/>
                  <a:gd name="T61" fmla="*/ 1 h 22"/>
                  <a:gd name="T62" fmla="*/ 8 w 18"/>
                  <a:gd name="T63" fmla="*/ 1 h 22"/>
                  <a:gd name="T64" fmla="*/ 9 w 18"/>
                  <a:gd name="T65" fmla="*/ 3 h 22"/>
                  <a:gd name="T66" fmla="*/ 11 w 18"/>
                  <a:gd name="T67" fmla="*/ 5 h 22"/>
                  <a:gd name="T68" fmla="*/ 11 w 18"/>
                  <a:gd name="T69" fmla="*/ 8 h 22"/>
                  <a:gd name="T70" fmla="*/ 16 w 18"/>
                  <a:gd name="T71" fmla="*/ 9 h 22"/>
                  <a:gd name="T72" fmla="*/ 16 w 18"/>
                  <a:gd name="T73" fmla="*/ 10 h 22"/>
                  <a:gd name="T74" fmla="*/ 16 w 18"/>
                  <a:gd name="T75" fmla="*/ 11 h 22"/>
                  <a:gd name="T76" fmla="*/ 16 w 18"/>
                  <a:gd name="T77" fmla="*/ 11 h 22"/>
                  <a:gd name="T78" fmla="*/ 16 w 18"/>
                  <a:gd name="T79" fmla="*/ 11 h 22"/>
                  <a:gd name="T80" fmla="*/ 16 w 18"/>
                  <a:gd name="T81" fmla="*/ 11 h 22"/>
                  <a:gd name="T82" fmla="*/ 16 w 18"/>
                  <a:gd name="T8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22">
                    <a:moveTo>
                      <a:pt x="16" y="14"/>
                    </a:moveTo>
                    <a:cubicBezTo>
                      <a:pt x="17" y="15"/>
                      <a:pt x="18" y="17"/>
                      <a:pt x="17" y="17"/>
                    </a:cubicBezTo>
                    <a:cubicBezTo>
                      <a:pt x="17" y="17"/>
                      <a:pt x="16" y="18"/>
                      <a:pt x="16" y="19"/>
                    </a:cubicBezTo>
                    <a:cubicBezTo>
                      <a:pt x="16" y="19"/>
                      <a:pt x="16" y="20"/>
                      <a:pt x="16" y="20"/>
                    </a:cubicBezTo>
                    <a:cubicBezTo>
                      <a:pt x="13" y="21"/>
                      <a:pt x="8" y="22"/>
                      <a:pt x="8" y="22"/>
                    </a:cubicBezTo>
                    <a:cubicBezTo>
                      <a:pt x="8" y="22"/>
                      <a:pt x="8" y="22"/>
                      <a:pt x="8" y="22"/>
                    </a:cubicBezTo>
                    <a:cubicBezTo>
                      <a:pt x="8" y="22"/>
                      <a:pt x="8" y="22"/>
                      <a:pt x="8" y="21"/>
                    </a:cubicBezTo>
                    <a:cubicBezTo>
                      <a:pt x="8" y="21"/>
                      <a:pt x="8" y="21"/>
                      <a:pt x="8" y="21"/>
                    </a:cubicBezTo>
                    <a:cubicBezTo>
                      <a:pt x="7" y="21"/>
                      <a:pt x="6" y="20"/>
                      <a:pt x="5" y="19"/>
                    </a:cubicBezTo>
                    <a:cubicBezTo>
                      <a:pt x="5" y="19"/>
                      <a:pt x="5" y="19"/>
                      <a:pt x="5" y="19"/>
                    </a:cubicBezTo>
                    <a:cubicBezTo>
                      <a:pt x="5" y="19"/>
                      <a:pt x="4" y="19"/>
                      <a:pt x="4" y="19"/>
                    </a:cubicBezTo>
                    <a:cubicBezTo>
                      <a:pt x="4" y="19"/>
                      <a:pt x="4" y="19"/>
                      <a:pt x="4" y="19"/>
                    </a:cubicBezTo>
                    <a:cubicBezTo>
                      <a:pt x="3" y="18"/>
                      <a:pt x="2" y="16"/>
                      <a:pt x="1" y="15"/>
                    </a:cubicBezTo>
                    <a:cubicBezTo>
                      <a:pt x="1" y="15"/>
                      <a:pt x="1" y="15"/>
                      <a:pt x="2" y="14"/>
                    </a:cubicBezTo>
                    <a:cubicBezTo>
                      <a:pt x="2" y="14"/>
                      <a:pt x="2" y="14"/>
                      <a:pt x="2" y="14"/>
                    </a:cubicBezTo>
                    <a:cubicBezTo>
                      <a:pt x="2" y="14"/>
                      <a:pt x="2" y="14"/>
                      <a:pt x="2" y="14"/>
                    </a:cubicBezTo>
                    <a:cubicBezTo>
                      <a:pt x="2" y="14"/>
                      <a:pt x="2" y="14"/>
                      <a:pt x="2" y="14"/>
                    </a:cubicBezTo>
                    <a:cubicBezTo>
                      <a:pt x="3" y="14"/>
                      <a:pt x="3" y="13"/>
                      <a:pt x="3" y="13"/>
                    </a:cubicBezTo>
                    <a:cubicBezTo>
                      <a:pt x="3" y="12"/>
                      <a:pt x="3" y="12"/>
                      <a:pt x="3" y="11"/>
                    </a:cubicBezTo>
                    <a:cubicBezTo>
                      <a:pt x="3" y="10"/>
                      <a:pt x="3" y="9"/>
                      <a:pt x="3" y="8"/>
                    </a:cubicBezTo>
                    <a:cubicBezTo>
                      <a:pt x="3" y="8"/>
                      <a:pt x="3" y="8"/>
                      <a:pt x="3" y="8"/>
                    </a:cubicBezTo>
                    <a:cubicBezTo>
                      <a:pt x="3" y="8"/>
                      <a:pt x="3" y="7"/>
                      <a:pt x="3" y="7"/>
                    </a:cubicBezTo>
                    <a:cubicBezTo>
                      <a:pt x="2" y="6"/>
                      <a:pt x="3" y="4"/>
                      <a:pt x="1" y="4"/>
                    </a:cubicBezTo>
                    <a:cubicBezTo>
                      <a:pt x="1" y="4"/>
                      <a:pt x="0" y="2"/>
                      <a:pt x="0" y="1"/>
                    </a:cubicBezTo>
                    <a:cubicBezTo>
                      <a:pt x="1" y="1"/>
                      <a:pt x="1" y="1"/>
                      <a:pt x="1" y="1"/>
                    </a:cubicBezTo>
                    <a:cubicBezTo>
                      <a:pt x="2" y="1"/>
                      <a:pt x="2" y="1"/>
                      <a:pt x="2" y="1"/>
                    </a:cubicBezTo>
                    <a:cubicBezTo>
                      <a:pt x="3" y="1"/>
                      <a:pt x="3" y="0"/>
                      <a:pt x="3" y="0"/>
                    </a:cubicBezTo>
                    <a:cubicBezTo>
                      <a:pt x="4" y="0"/>
                      <a:pt x="5" y="0"/>
                      <a:pt x="5" y="0"/>
                    </a:cubicBezTo>
                    <a:cubicBezTo>
                      <a:pt x="5" y="0"/>
                      <a:pt x="6" y="0"/>
                      <a:pt x="7" y="0"/>
                    </a:cubicBezTo>
                    <a:cubicBezTo>
                      <a:pt x="7" y="0"/>
                      <a:pt x="7" y="1"/>
                      <a:pt x="8" y="1"/>
                    </a:cubicBezTo>
                    <a:cubicBezTo>
                      <a:pt x="8" y="1"/>
                      <a:pt x="8" y="1"/>
                      <a:pt x="8" y="1"/>
                    </a:cubicBezTo>
                    <a:cubicBezTo>
                      <a:pt x="8" y="1"/>
                      <a:pt x="8" y="1"/>
                      <a:pt x="8" y="1"/>
                    </a:cubicBezTo>
                    <a:cubicBezTo>
                      <a:pt x="8" y="1"/>
                      <a:pt x="9" y="3"/>
                      <a:pt x="9" y="3"/>
                    </a:cubicBezTo>
                    <a:cubicBezTo>
                      <a:pt x="9" y="4"/>
                      <a:pt x="10" y="5"/>
                      <a:pt x="11" y="5"/>
                    </a:cubicBezTo>
                    <a:cubicBezTo>
                      <a:pt x="12" y="5"/>
                      <a:pt x="11" y="7"/>
                      <a:pt x="11" y="8"/>
                    </a:cubicBezTo>
                    <a:cubicBezTo>
                      <a:pt x="12" y="8"/>
                      <a:pt x="16" y="8"/>
                      <a:pt x="16" y="9"/>
                    </a:cubicBezTo>
                    <a:cubicBezTo>
                      <a:pt x="16" y="9"/>
                      <a:pt x="16" y="10"/>
                      <a:pt x="16" y="10"/>
                    </a:cubicBezTo>
                    <a:cubicBezTo>
                      <a:pt x="16" y="10"/>
                      <a:pt x="17" y="11"/>
                      <a:pt x="16" y="11"/>
                    </a:cubicBezTo>
                    <a:cubicBezTo>
                      <a:pt x="16" y="11"/>
                      <a:pt x="16" y="11"/>
                      <a:pt x="16" y="11"/>
                    </a:cubicBezTo>
                    <a:cubicBezTo>
                      <a:pt x="16" y="11"/>
                      <a:pt x="16" y="11"/>
                      <a:pt x="16" y="11"/>
                    </a:cubicBezTo>
                    <a:cubicBezTo>
                      <a:pt x="16" y="11"/>
                      <a:pt x="16" y="11"/>
                      <a:pt x="16" y="11"/>
                    </a:cubicBezTo>
                    <a:cubicBezTo>
                      <a:pt x="15" y="12"/>
                      <a:pt x="15" y="13"/>
                      <a:pt x="16" y="14"/>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09" name="Freeform 850"/>
              <p:cNvSpPr>
                <a:spLocks/>
              </p:cNvSpPr>
              <p:nvPr/>
            </p:nvSpPr>
            <p:spPr bwMode="auto">
              <a:xfrm>
                <a:off x="-2810" y="18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0" name="Freeform 851"/>
              <p:cNvSpPr>
                <a:spLocks/>
              </p:cNvSpPr>
              <p:nvPr/>
            </p:nvSpPr>
            <p:spPr bwMode="auto">
              <a:xfrm>
                <a:off x="-2810" y="1879"/>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1" name="Freeform 852"/>
              <p:cNvSpPr>
                <a:spLocks/>
              </p:cNvSpPr>
              <p:nvPr/>
            </p:nvSpPr>
            <p:spPr bwMode="auto">
              <a:xfrm>
                <a:off x="-2810" y="1882"/>
                <a:ext cx="0" cy="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cubicBezTo>
                      <a:pt x="0" y="0"/>
                      <a:pt x="0" y="0"/>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2" name="Freeform 853"/>
              <p:cNvSpPr>
                <a:spLocks/>
              </p:cNvSpPr>
              <p:nvPr/>
            </p:nvSpPr>
            <p:spPr bwMode="auto">
              <a:xfrm>
                <a:off x="-2814" y="1985"/>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3" name="Freeform 854"/>
              <p:cNvSpPr>
                <a:spLocks/>
              </p:cNvSpPr>
              <p:nvPr/>
            </p:nvSpPr>
            <p:spPr bwMode="auto">
              <a:xfrm>
                <a:off x="-2814" y="20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4" name="Freeform 855"/>
              <p:cNvSpPr>
                <a:spLocks/>
              </p:cNvSpPr>
              <p:nvPr/>
            </p:nvSpPr>
            <p:spPr bwMode="auto">
              <a:xfrm>
                <a:off x="-2814" y="1979"/>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5" name="Freeform 856"/>
              <p:cNvSpPr>
                <a:spLocks/>
              </p:cNvSpPr>
              <p:nvPr/>
            </p:nvSpPr>
            <p:spPr bwMode="auto">
              <a:xfrm>
                <a:off x="-2817" y="2002"/>
                <a:ext cx="3"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6" name="Freeform 857"/>
              <p:cNvSpPr>
                <a:spLocks/>
              </p:cNvSpPr>
              <p:nvPr/>
            </p:nvSpPr>
            <p:spPr bwMode="auto">
              <a:xfrm>
                <a:off x="-2817" y="2075"/>
                <a:ext cx="3" cy="4"/>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0" y="1"/>
                    </a:cubicBezTo>
                    <a:cubicBezTo>
                      <a:pt x="1"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7" name="Freeform 858"/>
              <p:cNvSpPr>
                <a:spLocks/>
              </p:cNvSpPr>
              <p:nvPr/>
            </p:nvSpPr>
            <p:spPr bwMode="auto">
              <a:xfrm>
                <a:off x="-2820" y="1999"/>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8" name="Freeform 859"/>
              <p:cNvSpPr>
                <a:spLocks/>
              </p:cNvSpPr>
              <p:nvPr/>
            </p:nvSpPr>
            <p:spPr bwMode="auto">
              <a:xfrm>
                <a:off x="-2830" y="2135"/>
                <a:ext cx="3"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9" name="Oval 860"/>
              <p:cNvSpPr>
                <a:spLocks noChangeArrowheads="1"/>
              </p:cNvSpPr>
              <p:nvPr/>
            </p:nvSpPr>
            <p:spPr bwMode="auto">
              <a:xfrm>
                <a:off x="-2830" y="2135"/>
                <a:ext cx="1" cy="1"/>
              </a:xfrm>
              <a:prstGeom prst="ellipse">
                <a:avLst/>
              </a:pr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0" name="Freeform 861"/>
              <p:cNvSpPr>
                <a:spLocks/>
              </p:cNvSpPr>
              <p:nvPr/>
            </p:nvSpPr>
            <p:spPr bwMode="auto">
              <a:xfrm>
                <a:off x="-2837" y="2139"/>
                <a:ext cx="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1" name="Freeform 862"/>
              <p:cNvSpPr>
                <a:spLocks/>
              </p:cNvSpPr>
              <p:nvPr/>
            </p:nvSpPr>
            <p:spPr bwMode="auto">
              <a:xfrm>
                <a:off x="-2837" y="21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2" name="Freeform 863"/>
              <p:cNvSpPr>
                <a:spLocks/>
              </p:cNvSpPr>
              <p:nvPr/>
            </p:nvSpPr>
            <p:spPr bwMode="auto">
              <a:xfrm>
                <a:off x="-2863" y="2105"/>
                <a:ext cx="26" cy="54"/>
              </a:xfrm>
              <a:custGeom>
                <a:avLst/>
                <a:gdLst>
                  <a:gd name="T0" fmla="*/ 8 w 8"/>
                  <a:gd name="T1" fmla="*/ 10 h 16"/>
                  <a:gd name="T2" fmla="*/ 8 w 8"/>
                  <a:gd name="T3" fmla="*/ 10 h 16"/>
                  <a:gd name="T4" fmla="*/ 7 w 8"/>
                  <a:gd name="T5" fmla="*/ 12 h 16"/>
                  <a:gd name="T6" fmla="*/ 5 w 8"/>
                  <a:gd name="T7" fmla="*/ 14 h 16"/>
                  <a:gd name="T8" fmla="*/ 4 w 8"/>
                  <a:gd name="T9" fmla="*/ 16 h 16"/>
                  <a:gd name="T10" fmla="*/ 1 w 8"/>
                  <a:gd name="T11" fmla="*/ 13 h 16"/>
                  <a:gd name="T12" fmla="*/ 1 w 8"/>
                  <a:gd name="T13" fmla="*/ 12 h 16"/>
                  <a:gd name="T14" fmla="*/ 1 w 8"/>
                  <a:gd name="T15" fmla="*/ 6 h 16"/>
                  <a:gd name="T16" fmla="*/ 0 w 8"/>
                  <a:gd name="T17" fmla="*/ 3 h 16"/>
                  <a:gd name="T18" fmla="*/ 0 w 8"/>
                  <a:gd name="T19" fmla="*/ 3 h 16"/>
                  <a:gd name="T20" fmla="*/ 1 w 8"/>
                  <a:gd name="T21" fmla="*/ 2 h 16"/>
                  <a:gd name="T22" fmla="*/ 1 w 8"/>
                  <a:gd name="T23" fmla="*/ 2 h 16"/>
                  <a:gd name="T24" fmla="*/ 1 w 8"/>
                  <a:gd name="T25" fmla="*/ 1 h 16"/>
                  <a:gd name="T26" fmla="*/ 2 w 8"/>
                  <a:gd name="T27" fmla="*/ 0 h 16"/>
                  <a:gd name="T28" fmla="*/ 2 w 8"/>
                  <a:gd name="T29" fmla="*/ 0 h 16"/>
                  <a:gd name="T30" fmla="*/ 2 w 8"/>
                  <a:gd name="T31" fmla="*/ 0 h 16"/>
                  <a:gd name="T32" fmla="*/ 3 w 8"/>
                  <a:gd name="T33" fmla="*/ 0 h 16"/>
                  <a:gd name="T34" fmla="*/ 3 w 8"/>
                  <a:gd name="T35" fmla="*/ 0 h 16"/>
                  <a:gd name="T36" fmla="*/ 6 w 8"/>
                  <a:gd name="T37" fmla="*/ 2 h 16"/>
                  <a:gd name="T38" fmla="*/ 6 w 8"/>
                  <a:gd name="T39" fmla="*/ 7 h 16"/>
                  <a:gd name="T40" fmla="*/ 8 w 8"/>
                  <a:gd name="T4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6">
                    <a:moveTo>
                      <a:pt x="8" y="10"/>
                    </a:moveTo>
                    <a:cubicBezTo>
                      <a:pt x="8" y="10"/>
                      <a:pt x="8" y="10"/>
                      <a:pt x="8" y="10"/>
                    </a:cubicBezTo>
                    <a:cubicBezTo>
                      <a:pt x="8" y="10"/>
                      <a:pt x="7" y="12"/>
                      <a:pt x="7" y="12"/>
                    </a:cubicBezTo>
                    <a:cubicBezTo>
                      <a:pt x="6" y="13"/>
                      <a:pt x="6" y="14"/>
                      <a:pt x="5" y="14"/>
                    </a:cubicBezTo>
                    <a:cubicBezTo>
                      <a:pt x="5" y="14"/>
                      <a:pt x="5" y="15"/>
                      <a:pt x="4" y="16"/>
                    </a:cubicBezTo>
                    <a:cubicBezTo>
                      <a:pt x="3" y="16"/>
                      <a:pt x="3" y="14"/>
                      <a:pt x="1" y="13"/>
                    </a:cubicBezTo>
                    <a:cubicBezTo>
                      <a:pt x="1" y="12"/>
                      <a:pt x="1" y="12"/>
                      <a:pt x="1" y="12"/>
                    </a:cubicBezTo>
                    <a:cubicBezTo>
                      <a:pt x="0" y="11"/>
                      <a:pt x="0" y="7"/>
                      <a:pt x="1" y="6"/>
                    </a:cubicBezTo>
                    <a:cubicBezTo>
                      <a:pt x="3" y="5"/>
                      <a:pt x="2" y="4"/>
                      <a:pt x="0" y="3"/>
                    </a:cubicBezTo>
                    <a:cubicBezTo>
                      <a:pt x="0" y="3"/>
                      <a:pt x="0" y="3"/>
                      <a:pt x="0" y="3"/>
                    </a:cubicBezTo>
                    <a:cubicBezTo>
                      <a:pt x="0" y="3"/>
                      <a:pt x="1" y="2"/>
                      <a:pt x="1" y="2"/>
                    </a:cubicBezTo>
                    <a:cubicBezTo>
                      <a:pt x="1" y="2"/>
                      <a:pt x="1" y="2"/>
                      <a:pt x="1" y="2"/>
                    </a:cubicBezTo>
                    <a:cubicBezTo>
                      <a:pt x="1" y="2"/>
                      <a:pt x="1" y="1"/>
                      <a:pt x="1" y="1"/>
                    </a:cubicBezTo>
                    <a:cubicBezTo>
                      <a:pt x="1" y="1"/>
                      <a:pt x="2" y="1"/>
                      <a:pt x="2" y="0"/>
                    </a:cubicBezTo>
                    <a:cubicBezTo>
                      <a:pt x="2" y="0"/>
                      <a:pt x="2" y="0"/>
                      <a:pt x="2" y="0"/>
                    </a:cubicBezTo>
                    <a:cubicBezTo>
                      <a:pt x="2" y="0"/>
                      <a:pt x="2" y="0"/>
                      <a:pt x="2" y="0"/>
                    </a:cubicBezTo>
                    <a:cubicBezTo>
                      <a:pt x="2" y="0"/>
                      <a:pt x="3" y="0"/>
                      <a:pt x="3" y="0"/>
                    </a:cubicBezTo>
                    <a:cubicBezTo>
                      <a:pt x="3" y="0"/>
                      <a:pt x="3" y="0"/>
                      <a:pt x="3" y="0"/>
                    </a:cubicBezTo>
                    <a:cubicBezTo>
                      <a:pt x="4" y="1"/>
                      <a:pt x="5" y="2"/>
                      <a:pt x="6" y="2"/>
                    </a:cubicBezTo>
                    <a:cubicBezTo>
                      <a:pt x="6" y="4"/>
                      <a:pt x="5" y="6"/>
                      <a:pt x="6" y="7"/>
                    </a:cubicBezTo>
                    <a:cubicBezTo>
                      <a:pt x="6" y="8"/>
                      <a:pt x="7" y="9"/>
                      <a:pt x="8" y="1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3" name="Freeform 864"/>
              <p:cNvSpPr>
                <a:spLocks/>
              </p:cNvSpPr>
              <p:nvPr/>
            </p:nvSpPr>
            <p:spPr bwMode="auto">
              <a:xfrm>
                <a:off x="-2840" y="20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4" name="Freeform 865"/>
              <p:cNvSpPr>
                <a:spLocks/>
              </p:cNvSpPr>
              <p:nvPr/>
            </p:nvSpPr>
            <p:spPr bwMode="auto">
              <a:xfrm>
                <a:off x="-2843" y="2112"/>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5" name="Freeform 866"/>
              <p:cNvSpPr>
                <a:spLocks/>
              </p:cNvSpPr>
              <p:nvPr/>
            </p:nvSpPr>
            <p:spPr bwMode="auto">
              <a:xfrm>
                <a:off x="-2843" y="2042"/>
                <a:ext cx="3"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0"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6" name="Freeform 867"/>
              <p:cNvSpPr>
                <a:spLocks/>
              </p:cNvSpPr>
              <p:nvPr/>
            </p:nvSpPr>
            <p:spPr bwMode="auto">
              <a:xfrm>
                <a:off x="-2853" y="21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7" name="Freeform 868"/>
              <p:cNvSpPr>
                <a:spLocks/>
              </p:cNvSpPr>
              <p:nvPr/>
            </p:nvSpPr>
            <p:spPr bwMode="auto">
              <a:xfrm>
                <a:off x="-2856" y="210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8" name="Freeform 869"/>
              <p:cNvSpPr>
                <a:spLocks/>
              </p:cNvSpPr>
              <p:nvPr/>
            </p:nvSpPr>
            <p:spPr bwMode="auto">
              <a:xfrm>
                <a:off x="-2873" y="2092"/>
                <a:ext cx="17" cy="23"/>
              </a:xfrm>
              <a:custGeom>
                <a:avLst/>
                <a:gdLst>
                  <a:gd name="T0" fmla="*/ 5 w 5"/>
                  <a:gd name="T1" fmla="*/ 4 h 7"/>
                  <a:gd name="T2" fmla="*/ 5 w 5"/>
                  <a:gd name="T3" fmla="*/ 4 h 7"/>
                  <a:gd name="T4" fmla="*/ 5 w 5"/>
                  <a:gd name="T5" fmla="*/ 4 h 7"/>
                  <a:gd name="T6" fmla="*/ 4 w 5"/>
                  <a:gd name="T7" fmla="*/ 5 h 7"/>
                  <a:gd name="T8" fmla="*/ 4 w 5"/>
                  <a:gd name="T9" fmla="*/ 6 h 7"/>
                  <a:gd name="T10" fmla="*/ 4 w 5"/>
                  <a:gd name="T11" fmla="*/ 6 h 7"/>
                  <a:gd name="T12" fmla="*/ 3 w 5"/>
                  <a:gd name="T13" fmla="*/ 7 h 7"/>
                  <a:gd name="T14" fmla="*/ 3 w 5"/>
                  <a:gd name="T15" fmla="*/ 7 h 7"/>
                  <a:gd name="T16" fmla="*/ 3 w 5"/>
                  <a:gd name="T17" fmla="*/ 7 h 7"/>
                  <a:gd name="T18" fmla="*/ 0 w 5"/>
                  <a:gd name="T19" fmla="*/ 5 h 7"/>
                  <a:gd name="T20" fmla="*/ 0 w 5"/>
                  <a:gd name="T21" fmla="*/ 4 h 7"/>
                  <a:gd name="T22" fmla="*/ 0 w 5"/>
                  <a:gd name="T23" fmla="*/ 4 h 7"/>
                  <a:gd name="T24" fmla="*/ 0 w 5"/>
                  <a:gd name="T25" fmla="*/ 3 h 7"/>
                  <a:gd name="T26" fmla="*/ 1 w 5"/>
                  <a:gd name="T27" fmla="*/ 2 h 7"/>
                  <a:gd name="T28" fmla="*/ 1 w 5"/>
                  <a:gd name="T29" fmla="*/ 2 h 7"/>
                  <a:gd name="T30" fmla="*/ 1 w 5"/>
                  <a:gd name="T31" fmla="*/ 2 h 7"/>
                  <a:gd name="T32" fmla="*/ 1 w 5"/>
                  <a:gd name="T33" fmla="*/ 1 h 7"/>
                  <a:gd name="T34" fmla="*/ 2 w 5"/>
                  <a:gd name="T35" fmla="*/ 0 h 7"/>
                  <a:gd name="T36" fmla="*/ 5 w 5"/>
                  <a:gd name="T3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7">
                    <a:moveTo>
                      <a:pt x="5" y="4"/>
                    </a:moveTo>
                    <a:cubicBezTo>
                      <a:pt x="5" y="4"/>
                      <a:pt x="5" y="4"/>
                      <a:pt x="5" y="4"/>
                    </a:cubicBezTo>
                    <a:cubicBezTo>
                      <a:pt x="5" y="4"/>
                      <a:pt x="5" y="4"/>
                      <a:pt x="5" y="4"/>
                    </a:cubicBezTo>
                    <a:cubicBezTo>
                      <a:pt x="5" y="5"/>
                      <a:pt x="4" y="5"/>
                      <a:pt x="4" y="5"/>
                    </a:cubicBezTo>
                    <a:cubicBezTo>
                      <a:pt x="4" y="5"/>
                      <a:pt x="4" y="6"/>
                      <a:pt x="4" y="6"/>
                    </a:cubicBezTo>
                    <a:cubicBezTo>
                      <a:pt x="4" y="6"/>
                      <a:pt x="4" y="6"/>
                      <a:pt x="4" y="6"/>
                    </a:cubicBezTo>
                    <a:cubicBezTo>
                      <a:pt x="4" y="6"/>
                      <a:pt x="3" y="7"/>
                      <a:pt x="3" y="7"/>
                    </a:cubicBezTo>
                    <a:cubicBezTo>
                      <a:pt x="3" y="7"/>
                      <a:pt x="3" y="7"/>
                      <a:pt x="3" y="7"/>
                    </a:cubicBezTo>
                    <a:cubicBezTo>
                      <a:pt x="3" y="7"/>
                      <a:pt x="3" y="7"/>
                      <a:pt x="3" y="7"/>
                    </a:cubicBezTo>
                    <a:cubicBezTo>
                      <a:pt x="2" y="7"/>
                      <a:pt x="1" y="6"/>
                      <a:pt x="0" y="5"/>
                    </a:cubicBezTo>
                    <a:cubicBezTo>
                      <a:pt x="0" y="4"/>
                      <a:pt x="0" y="4"/>
                      <a:pt x="0" y="4"/>
                    </a:cubicBezTo>
                    <a:cubicBezTo>
                      <a:pt x="0" y="4"/>
                      <a:pt x="0" y="4"/>
                      <a:pt x="0" y="4"/>
                    </a:cubicBezTo>
                    <a:cubicBezTo>
                      <a:pt x="0" y="3"/>
                      <a:pt x="0" y="3"/>
                      <a:pt x="0" y="3"/>
                    </a:cubicBezTo>
                    <a:cubicBezTo>
                      <a:pt x="0" y="3"/>
                      <a:pt x="0" y="3"/>
                      <a:pt x="1" y="2"/>
                    </a:cubicBezTo>
                    <a:cubicBezTo>
                      <a:pt x="1" y="2"/>
                      <a:pt x="1" y="2"/>
                      <a:pt x="1" y="2"/>
                    </a:cubicBezTo>
                    <a:cubicBezTo>
                      <a:pt x="1" y="2"/>
                      <a:pt x="1" y="2"/>
                      <a:pt x="1" y="2"/>
                    </a:cubicBezTo>
                    <a:cubicBezTo>
                      <a:pt x="1" y="1"/>
                      <a:pt x="1" y="1"/>
                      <a:pt x="1" y="1"/>
                    </a:cubicBezTo>
                    <a:cubicBezTo>
                      <a:pt x="1" y="1"/>
                      <a:pt x="2" y="1"/>
                      <a:pt x="2" y="0"/>
                    </a:cubicBezTo>
                    <a:cubicBezTo>
                      <a:pt x="3" y="1"/>
                      <a:pt x="4" y="3"/>
                      <a:pt x="5" y="4"/>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29" name="Freeform 870"/>
              <p:cNvSpPr>
                <a:spLocks/>
              </p:cNvSpPr>
              <p:nvPr/>
            </p:nvSpPr>
            <p:spPr bwMode="auto">
              <a:xfrm>
                <a:off x="-2856" y="21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0" name="Freeform 871"/>
              <p:cNvSpPr>
                <a:spLocks/>
              </p:cNvSpPr>
              <p:nvPr/>
            </p:nvSpPr>
            <p:spPr bwMode="auto">
              <a:xfrm>
                <a:off x="-2912" y="2059"/>
                <a:ext cx="52" cy="50"/>
              </a:xfrm>
              <a:custGeom>
                <a:avLst/>
                <a:gdLst>
                  <a:gd name="T0" fmla="*/ 16 w 16"/>
                  <a:gd name="T1" fmla="*/ 3 h 15"/>
                  <a:gd name="T2" fmla="*/ 16 w 16"/>
                  <a:gd name="T3" fmla="*/ 6 h 15"/>
                  <a:gd name="T4" fmla="*/ 16 w 16"/>
                  <a:gd name="T5" fmla="*/ 8 h 15"/>
                  <a:gd name="T6" fmla="*/ 15 w 16"/>
                  <a:gd name="T7" fmla="*/ 9 h 15"/>
                  <a:gd name="T8" fmla="*/ 15 w 16"/>
                  <a:gd name="T9" fmla="*/ 9 h 15"/>
                  <a:gd name="T10" fmla="*/ 15 w 16"/>
                  <a:gd name="T11" fmla="*/ 9 h 15"/>
                  <a:gd name="T12" fmla="*/ 15 w 16"/>
                  <a:gd name="T13" fmla="*/ 9 h 15"/>
                  <a:gd name="T14" fmla="*/ 14 w 16"/>
                  <a:gd name="T15" fmla="*/ 10 h 15"/>
                  <a:gd name="T16" fmla="*/ 13 w 16"/>
                  <a:gd name="T17" fmla="*/ 11 h 15"/>
                  <a:gd name="T18" fmla="*/ 13 w 16"/>
                  <a:gd name="T19" fmla="*/ 12 h 15"/>
                  <a:gd name="T20" fmla="*/ 13 w 16"/>
                  <a:gd name="T21" fmla="*/ 12 h 15"/>
                  <a:gd name="T22" fmla="*/ 13 w 16"/>
                  <a:gd name="T23" fmla="*/ 12 h 15"/>
                  <a:gd name="T24" fmla="*/ 12 w 16"/>
                  <a:gd name="T25" fmla="*/ 13 h 15"/>
                  <a:gd name="T26" fmla="*/ 12 w 16"/>
                  <a:gd name="T27" fmla="*/ 14 h 15"/>
                  <a:gd name="T28" fmla="*/ 12 w 16"/>
                  <a:gd name="T29" fmla="*/ 14 h 15"/>
                  <a:gd name="T30" fmla="*/ 12 w 16"/>
                  <a:gd name="T31" fmla="*/ 15 h 15"/>
                  <a:gd name="T32" fmla="*/ 10 w 16"/>
                  <a:gd name="T33" fmla="*/ 13 h 15"/>
                  <a:gd name="T34" fmla="*/ 6 w 16"/>
                  <a:gd name="T35" fmla="*/ 9 h 15"/>
                  <a:gd name="T36" fmla="*/ 3 w 16"/>
                  <a:gd name="T37" fmla="*/ 5 h 15"/>
                  <a:gd name="T38" fmla="*/ 1 w 16"/>
                  <a:gd name="T39" fmla="*/ 2 h 15"/>
                  <a:gd name="T40" fmla="*/ 3 w 16"/>
                  <a:gd name="T41" fmla="*/ 1 h 15"/>
                  <a:gd name="T42" fmla="*/ 5 w 16"/>
                  <a:gd name="T43" fmla="*/ 0 h 15"/>
                  <a:gd name="T44" fmla="*/ 12 w 16"/>
                  <a:gd name="T45" fmla="*/ 1 h 15"/>
                  <a:gd name="T46" fmla="*/ 16 w 16"/>
                  <a:gd name="T47" fmla="*/ 3 h 15"/>
                  <a:gd name="T48" fmla="*/ 16 w 16"/>
                  <a:gd name="T49"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15">
                    <a:moveTo>
                      <a:pt x="16" y="3"/>
                    </a:moveTo>
                    <a:cubicBezTo>
                      <a:pt x="16" y="4"/>
                      <a:pt x="16" y="5"/>
                      <a:pt x="16" y="6"/>
                    </a:cubicBezTo>
                    <a:cubicBezTo>
                      <a:pt x="16" y="6"/>
                      <a:pt x="16" y="7"/>
                      <a:pt x="16" y="8"/>
                    </a:cubicBezTo>
                    <a:cubicBezTo>
                      <a:pt x="16" y="8"/>
                      <a:pt x="16" y="9"/>
                      <a:pt x="15" y="9"/>
                    </a:cubicBezTo>
                    <a:cubicBezTo>
                      <a:pt x="15" y="9"/>
                      <a:pt x="15" y="9"/>
                      <a:pt x="15" y="9"/>
                    </a:cubicBezTo>
                    <a:cubicBezTo>
                      <a:pt x="15" y="9"/>
                      <a:pt x="15" y="9"/>
                      <a:pt x="15" y="9"/>
                    </a:cubicBezTo>
                    <a:cubicBezTo>
                      <a:pt x="15" y="9"/>
                      <a:pt x="15" y="9"/>
                      <a:pt x="15" y="9"/>
                    </a:cubicBezTo>
                    <a:cubicBezTo>
                      <a:pt x="14" y="10"/>
                      <a:pt x="14" y="10"/>
                      <a:pt x="14" y="10"/>
                    </a:cubicBezTo>
                    <a:cubicBezTo>
                      <a:pt x="14" y="11"/>
                      <a:pt x="13" y="11"/>
                      <a:pt x="13" y="11"/>
                    </a:cubicBezTo>
                    <a:cubicBezTo>
                      <a:pt x="13" y="11"/>
                      <a:pt x="13" y="11"/>
                      <a:pt x="13" y="12"/>
                    </a:cubicBezTo>
                    <a:cubicBezTo>
                      <a:pt x="13" y="12"/>
                      <a:pt x="13" y="12"/>
                      <a:pt x="13" y="12"/>
                    </a:cubicBezTo>
                    <a:cubicBezTo>
                      <a:pt x="13" y="12"/>
                      <a:pt x="13" y="12"/>
                      <a:pt x="13" y="12"/>
                    </a:cubicBezTo>
                    <a:cubicBezTo>
                      <a:pt x="12" y="13"/>
                      <a:pt x="12" y="13"/>
                      <a:pt x="12" y="13"/>
                    </a:cubicBezTo>
                    <a:cubicBezTo>
                      <a:pt x="12" y="13"/>
                      <a:pt x="12" y="13"/>
                      <a:pt x="12" y="14"/>
                    </a:cubicBezTo>
                    <a:cubicBezTo>
                      <a:pt x="12" y="14"/>
                      <a:pt x="12" y="14"/>
                      <a:pt x="12" y="14"/>
                    </a:cubicBezTo>
                    <a:cubicBezTo>
                      <a:pt x="12" y="14"/>
                      <a:pt x="12" y="14"/>
                      <a:pt x="12" y="15"/>
                    </a:cubicBezTo>
                    <a:cubicBezTo>
                      <a:pt x="11" y="14"/>
                      <a:pt x="10" y="14"/>
                      <a:pt x="10" y="13"/>
                    </a:cubicBezTo>
                    <a:cubicBezTo>
                      <a:pt x="8" y="11"/>
                      <a:pt x="6" y="10"/>
                      <a:pt x="6" y="9"/>
                    </a:cubicBezTo>
                    <a:cubicBezTo>
                      <a:pt x="6" y="9"/>
                      <a:pt x="3" y="6"/>
                      <a:pt x="3" y="5"/>
                    </a:cubicBezTo>
                    <a:cubicBezTo>
                      <a:pt x="3" y="4"/>
                      <a:pt x="1" y="3"/>
                      <a:pt x="1" y="2"/>
                    </a:cubicBezTo>
                    <a:cubicBezTo>
                      <a:pt x="0" y="1"/>
                      <a:pt x="2" y="0"/>
                      <a:pt x="3" y="1"/>
                    </a:cubicBezTo>
                    <a:cubicBezTo>
                      <a:pt x="3" y="2"/>
                      <a:pt x="4" y="0"/>
                      <a:pt x="5" y="0"/>
                    </a:cubicBezTo>
                    <a:cubicBezTo>
                      <a:pt x="6" y="1"/>
                      <a:pt x="12" y="1"/>
                      <a:pt x="12" y="1"/>
                    </a:cubicBezTo>
                    <a:cubicBezTo>
                      <a:pt x="12" y="1"/>
                      <a:pt x="14" y="1"/>
                      <a:pt x="16" y="3"/>
                    </a:cubicBezTo>
                    <a:cubicBezTo>
                      <a:pt x="16" y="3"/>
                      <a:pt x="16" y="3"/>
                      <a:pt x="16"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1" name="Freeform 872"/>
              <p:cNvSpPr>
                <a:spLocks/>
              </p:cNvSpPr>
              <p:nvPr/>
            </p:nvSpPr>
            <p:spPr bwMode="auto">
              <a:xfrm>
                <a:off x="-2935" y="2035"/>
                <a:ext cx="75" cy="67"/>
              </a:xfrm>
              <a:custGeom>
                <a:avLst/>
                <a:gdLst>
                  <a:gd name="T0" fmla="*/ 23 w 23"/>
                  <a:gd name="T1" fmla="*/ 9 h 20"/>
                  <a:gd name="T2" fmla="*/ 23 w 23"/>
                  <a:gd name="T3" fmla="*/ 10 h 20"/>
                  <a:gd name="T4" fmla="*/ 19 w 23"/>
                  <a:gd name="T5" fmla="*/ 8 h 20"/>
                  <a:gd name="T6" fmla="*/ 12 w 23"/>
                  <a:gd name="T7" fmla="*/ 7 h 20"/>
                  <a:gd name="T8" fmla="*/ 10 w 23"/>
                  <a:gd name="T9" fmla="*/ 8 h 20"/>
                  <a:gd name="T10" fmla="*/ 8 w 23"/>
                  <a:gd name="T11" fmla="*/ 9 h 20"/>
                  <a:gd name="T12" fmla="*/ 10 w 23"/>
                  <a:gd name="T13" fmla="*/ 12 h 20"/>
                  <a:gd name="T14" fmla="*/ 13 w 23"/>
                  <a:gd name="T15" fmla="*/ 16 h 20"/>
                  <a:gd name="T16" fmla="*/ 17 w 23"/>
                  <a:gd name="T17" fmla="*/ 20 h 20"/>
                  <a:gd name="T18" fmla="*/ 15 w 23"/>
                  <a:gd name="T19" fmla="*/ 20 h 20"/>
                  <a:gd name="T20" fmla="*/ 11 w 23"/>
                  <a:gd name="T21" fmla="*/ 18 h 20"/>
                  <a:gd name="T22" fmla="*/ 8 w 23"/>
                  <a:gd name="T23" fmla="*/ 16 h 20"/>
                  <a:gd name="T24" fmla="*/ 4 w 23"/>
                  <a:gd name="T25" fmla="*/ 10 h 20"/>
                  <a:gd name="T26" fmla="*/ 0 w 23"/>
                  <a:gd name="T27" fmla="*/ 8 h 20"/>
                  <a:gd name="T28" fmla="*/ 0 w 23"/>
                  <a:gd name="T29" fmla="*/ 6 h 20"/>
                  <a:gd name="T30" fmla="*/ 3 w 23"/>
                  <a:gd name="T31" fmla="*/ 6 h 20"/>
                  <a:gd name="T32" fmla="*/ 5 w 23"/>
                  <a:gd name="T33" fmla="*/ 6 h 20"/>
                  <a:gd name="T34" fmla="*/ 7 w 23"/>
                  <a:gd name="T35" fmla="*/ 4 h 20"/>
                  <a:gd name="T36" fmla="*/ 8 w 23"/>
                  <a:gd name="T37" fmla="*/ 2 h 20"/>
                  <a:gd name="T38" fmla="*/ 11 w 23"/>
                  <a:gd name="T39" fmla="*/ 0 h 20"/>
                  <a:gd name="T40" fmla="*/ 14 w 23"/>
                  <a:gd name="T41" fmla="*/ 3 h 20"/>
                  <a:gd name="T42" fmla="*/ 19 w 23"/>
                  <a:gd name="T43" fmla="*/ 4 h 20"/>
                  <a:gd name="T44" fmla="*/ 20 w 23"/>
                  <a:gd name="T45" fmla="*/ 3 h 20"/>
                  <a:gd name="T46" fmla="*/ 21 w 23"/>
                  <a:gd name="T47" fmla="*/ 6 h 20"/>
                  <a:gd name="T48" fmla="*/ 23 w 23"/>
                  <a:gd name="T49"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0">
                    <a:moveTo>
                      <a:pt x="23" y="9"/>
                    </a:moveTo>
                    <a:cubicBezTo>
                      <a:pt x="23" y="9"/>
                      <a:pt x="23" y="10"/>
                      <a:pt x="23" y="10"/>
                    </a:cubicBezTo>
                    <a:cubicBezTo>
                      <a:pt x="21" y="8"/>
                      <a:pt x="19" y="8"/>
                      <a:pt x="19" y="8"/>
                    </a:cubicBezTo>
                    <a:cubicBezTo>
                      <a:pt x="19" y="8"/>
                      <a:pt x="13" y="8"/>
                      <a:pt x="12" y="7"/>
                    </a:cubicBezTo>
                    <a:cubicBezTo>
                      <a:pt x="11" y="7"/>
                      <a:pt x="10" y="9"/>
                      <a:pt x="10" y="8"/>
                    </a:cubicBezTo>
                    <a:cubicBezTo>
                      <a:pt x="9" y="7"/>
                      <a:pt x="7" y="8"/>
                      <a:pt x="8" y="9"/>
                    </a:cubicBezTo>
                    <a:cubicBezTo>
                      <a:pt x="8" y="10"/>
                      <a:pt x="10" y="11"/>
                      <a:pt x="10" y="12"/>
                    </a:cubicBezTo>
                    <a:cubicBezTo>
                      <a:pt x="10" y="13"/>
                      <a:pt x="13" y="16"/>
                      <a:pt x="13" y="16"/>
                    </a:cubicBezTo>
                    <a:cubicBezTo>
                      <a:pt x="13" y="17"/>
                      <a:pt x="15" y="18"/>
                      <a:pt x="17" y="20"/>
                    </a:cubicBezTo>
                    <a:cubicBezTo>
                      <a:pt x="16" y="20"/>
                      <a:pt x="15" y="20"/>
                      <a:pt x="15" y="20"/>
                    </a:cubicBezTo>
                    <a:cubicBezTo>
                      <a:pt x="13" y="19"/>
                      <a:pt x="11" y="19"/>
                      <a:pt x="11" y="18"/>
                    </a:cubicBezTo>
                    <a:cubicBezTo>
                      <a:pt x="11" y="17"/>
                      <a:pt x="9" y="17"/>
                      <a:pt x="8" y="16"/>
                    </a:cubicBezTo>
                    <a:cubicBezTo>
                      <a:pt x="7" y="15"/>
                      <a:pt x="4" y="11"/>
                      <a:pt x="4" y="10"/>
                    </a:cubicBezTo>
                    <a:cubicBezTo>
                      <a:pt x="4" y="8"/>
                      <a:pt x="2" y="8"/>
                      <a:pt x="0" y="8"/>
                    </a:cubicBezTo>
                    <a:cubicBezTo>
                      <a:pt x="0" y="8"/>
                      <a:pt x="0" y="7"/>
                      <a:pt x="0" y="6"/>
                    </a:cubicBezTo>
                    <a:cubicBezTo>
                      <a:pt x="1" y="6"/>
                      <a:pt x="2" y="6"/>
                      <a:pt x="3" y="6"/>
                    </a:cubicBezTo>
                    <a:cubicBezTo>
                      <a:pt x="4" y="5"/>
                      <a:pt x="5" y="6"/>
                      <a:pt x="5" y="6"/>
                    </a:cubicBezTo>
                    <a:cubicBezTo>
                      <a:pt x="6" y="5"/>
                      <a:pt x="6" y="4"/>
                      <a:pt x="7" y="4"/>
                    </a:cubicBezTo>
                    <a:cubicBezTo>
                      <a:pt x="8" y="4"/>
                      <a:pt x="7" y="2"/>
                      <a:pt x="8" y="2"/>
                    </a:cubicBezTo>
                    <a:cubicBezTo>
                      <a:pt x="9" y="2"/>
                      <a:pt x="10" y="0"/>
                      <a:pt x="11" y="0"/>
                    </a:cubicBezTo>
                    <a:cubicBezTo>
                      <a:pt x="12" y="1"/>
                      <a:pt x="14" y="2"/>
                      <a:pt x="14" y="3"/>
                    </a:cubicBezTo>
                    <a:cubicBezTo>
                      <a:pt x="15" y="4"/>
                      <a:pt x="18" y="4"/>
                      <a:pt x="19" y="4"/>
                    </a:cubicBezTo>
                    <a:cubicBezTo>
                      <a:pt x="19" y="4"/>
                      <a:pt x="20" y="3"/>
                      <a:pt x="20" y="3"/>
                    </a:cubicBezTo>
                    <a:cubicBezTo>
                      <a:pt x="20" y="4"/>
                      <a:pt x="21" y="6"/>
                      <a:pt x="21" y="6"/>
                    </a:cubicBezTo>
                    <a:cubicBezTo>
                      <a:pt x="23" y="6"/>
                      <a:pt x="22" y="8"/>
                      <a:pt x="23" y="9"/>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2" name="Freeform 873"/>
              <p:cNvSpPr>
                <a:spLocks/>
              </p:cNvSpPr>
              <p:nvPr/>
            </p:nvSpPr>
            <p:spPr bwMode="auto">
              <a:xfrm>
                <a:off x="-2863" y="2042"/>
                <a:ext cx="3"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3" name="Freeform 874"/>
              <p:cNvSpPr>
                <a:spLocks/>
              </p:cNvSpPr>
              <p:nvPr/>
            </p:nvSpPr>
            <p:spPr bwMode="auto">
              <a:xfrm>
                <a:off x="-2863" y="20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4" name="Freeform 875"/>
              <p:cNvSpPr>
                <a:spLocks/>
              </p:cNvSpPr>
              <p:nvPr/>
            </p:nvSpPr>
            <p:spPr bwMode="auto">
              <a:xfrm>
                <a:off x="-2866" y="2045"/>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5" name="Freeform 876"/>
              <p:cNvSpPr>
                <a:spLocks/>
              </p:cNvSpPr>
              <p:nvPr/>
            </p:nvSpPr>
            <p:spPr bwMode="auto">
              <a:xfrm>
                <a:off x="-2959" y="1952"/>
                <a:ext cx="93" cy="47"/>
              </a:xfrm>
              <a:custGeom>
                <a:avLst/>
                <a:gdLst>
                  <a:gd name="T0" fmla="*/ 28 w 28"/>
                  <a:gd name="T1" fmla="*/ 8 h 14"/>
                  <a:gd name="T2" fmla="*/ 28 w 28"/>
                  <a:gd name="T3" fmla="*/ 8 h 14"/>
                  <a:gd name="T4" fmla="*/ 25 w 28"/>
                  <a:gd name="T5" fmla="*/ 10 h 14"/>
                  <a:gd name="T6" fmla="*/ 21 w 28"/>
                  <a:gd name="T7" fmla="*/ 12 h 14"/>
                  <a:gd name="T8" fmla="*/ 20 w 28"/>
                  <a:gd name="T9" fmla="*/ 14 h 14"/>
                  <a:gd name="T10" fmla="*/ 20 w 28"/>
                  <a:gd name="T11" fmla="*/ 13 h 14"/>
                  <a:gd name="T12" fmla="*/ 19 w 28"/>
                  <a:gd name="T13" fmla="*/ 13 h 14"/>
                  <a:gd name="T14" fmla="*/ 19 w 28"/>
                  <a:gd name="T15" fmla="*/ 13 h 14"/>
                  <a:gd name="T16" fmla="*/ 19 w 28"/>
                  <a:gd name="T17" fmla="*/ 13 h 14"/>
                  <a:gd name="T18" fmla="*/ 16 w 28"/>
                  <a:gd name="T19" fmla="*/ 12 h 14"/>
                  <a:gd name="T20" fmla="*/ 12 w 28"/>
                  <a:gd name="T21" fmla="*/ 11 h 14"/>
                  <a:gd name="T22" fmla="*/ 11 w 28"/>
                  <a:gd name="T23" fmla="*/ 13 h 14"/>
                  <a:gd name="T24" fmla="*/ 8 w 28"/>
                  <a:gd name="T25" fmla="*/ 13 h 14"/>
                  <a:gd name="T26" fmla="*/ 8 w 28"/>
                  <a:gd name="T27" fmla="*/ 13 h 14"/>
                  <a:gd name="T28" fmla="*/ 8 w 28"/>
                  <a:gd name="T29" fmla="*/ 13 h 14"/>
                  <a:gd name="T30" fmla="*/ 3 w 28"/>
                  <a:gd name="T31" fmla="*/ 10 h 14"/>
                  <a:gd name="T32" fmla="*/ 2 w 28"/>
                  <a:gd name="T33" fmla="*/ 6 h 14"/>
                  <a:gd name="T34" fmla="*/ 1 w 28"/>
                  <a:gd name="T35" fmla="*/ 4 h 14"/>
                  <a:gd name="T36" fmla="*/ 6 w 28"/>
                  <a:gd name="T37" fmla="*/ 2 h 14"/>
                  <a:gd name="T38" fmla="*/ 9 w 28"/>
                  <a:gd name="T39" fmla="*/ 0 h 14"/>
                  <a:gd name="T40" fmla="*/ 12 w 28"/>
                  <a:gd name="T41" fmla="*/ 0 h 14"/>
                  <a:gd name="T42" fmla="*/ 12 w 28"/>
                  <a:gd name="T43" fmla="*/ 0 h 14"/>
                  <a:gd name="T44" fmla="*/ 12 w 28"/>
                  <a:gd name="T45" fmla="*/ 0 h 14"/>
                  <a:gd name="T46" fmla="*/ 15 w 28"/>
                  <a:gd name="T47" fmla="*/ 1 h 14"/>
                  <a:gd name="T48" fmla="*/ 17 w 28"/>
                  <a:gd name="T49" fmla="*/ 3 h 14"/>
                  <a:gd name="T50" fmla="*/ 20 w 28"/>
                  <a:gd name="T51" fmla="*/ 4 h 14"/>
                  <a:gd name="T52" fmla="*/ 22 w 28"/>
                  <a:gd name="T53" fmla="*/ 4 h 14"/>
                  <a:gd name="T54" fmla="*/ 23 w 28"/>
                  <a:gd name="T55" fmla="*/ 5 h 14"/>
                  <a:gd name="T56" fmla="*/ 26 w 28"/>
                  <a:gd name="T57" fmla="*/ 6 h 14"/>
                  <a:gd name="T58" fmla="*/ 27 w 28"/>
                  <a:gd name="T59" fmla="*/ 8 h 14"/>
                  <a:gd name="T60" fmla="*/ 28 w 28"/>
                  <a:gd name="T6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14">
                    <a:moveTo>
                      <a:pt x="28" y="8"/>
                    </a:moveTo>
                    <a:cubicBezTo>
                      <a:pt x="28" y="8"/>
                      <a:pt x="28" y="8"/>
                      <a:pt x="28" y="8"/>
                    </a:cubicBezTo>
                    <a:cubicBezTo>
                      <a:pt x="27" y="9"/>
                      <a:pt x="26" y="9"/>
                      <a:pt x="25" y="10"/>
                    </a:cubicBezTo>
                    <a:cubicBezTo>
                      <a:pt x="24" y="12"/>
                      <a:pt x="22" y="12"/>
                      <a:pt x="21" y="12"/>
                    </a:cubicBezTo>
                    <a:cubicBezTo>
                      <a:pt x="20" y="12"/>
                      <a:pt x="20" y="13"/>
                      <a:pt x="20" y="14"/>
                    </a:cubicBezTo>
                    <a:cubicBezTo>
                      <a:pt x="20" y="13"/>
                      <a:pt x="20" y="13"/>
                      <a:pt x="20" y="13"/>
                    </a:cubicBezTo>
                    <a:cubicBezTo>
                      <a:pt x="20" y="13"/>
                      <a:pt x="20" y="13"/>
                      <a:pt x="19" y="13"/>
                    </a:cubicBezTo>
                    <a:cubicBezTo>
                      <a:pt x="19" y="13"/>
                      <a:pt x="19" y="13"/>
                      <a:pt x="19" y="13"/>
                    </a:cubicBezTo>
                    <a:cubicBezTo>
                      <a:pt x="19" y="13"/>
                      <a:pt x="19" y="13"/>
                      <a:pt x="19" y="13"/>
                    </a:cubicBezTo>
                    <a:cubicBezTo>
                      <a:pt x="19" y="13"/>
                      <a:pt x="17" y="14"/>
                      <a:pt x="16" y="12"/>
                    </a:cubicBezTo>
                    <a:cubicBezTo>
                      <a:pt x="15" y="11"/>
                      <a:pt x="12" y="11"/>
                      <a:pt x="12" y="11"/>
                    </a:cubicBezTo>
                    <a:cubicBezTo>
                      <a:pt x="12" y="11"/>
                      <a:pt x="12" y="12"/>
                      <a:pt x="11" y="13"/>
                    </a:cubicBezTo>
                    <a:cubicBezTo>
                      <a:pt x="11" y="14"/>
                      <a:pt x="9" y="14"/>
                      <a:pt x="8" y="13"/>
                    </a:cubicBezTo>
                    <a:cubicBezTo>
                      <a:pt x="8" y="13"/>
                      <a:pt x="8" y="13"/>
                      <a:pt x="8" y="13"/>
                    </a:cubicBezTo>
                    <a:cubicBezTo>
                      <a:pt x="8" y="13"/>
                      <a:pt x="8" y="13"/>
                      <a:pt x="8" y="13"/>
                    </a:cubicBezTo>
                    <a:cubicBezTo>
                      <a:pt x="7" y="12"/>
                      <a:pt x="4" y="10"/>
                      <a:pt x="3" y="10"/>
                    </a:cubicBezTo>
                    <a:cubicBezTo>
                      <a:pt x="2" y="9"/>
                      <a:pt x="2" y="7"/>
                      <a:pt x="2" y="6"/>
                    </a:cubicBezTo>
                    <a:cubicBezTo>
                      <a:pt x="1" y="5"/>
                      <a:pt x="0" y="4"/>
                      <a:pt x="1" y="4"/>
                    </a:cubicBezTo>
                    <a:cubicBezTo>
                      <a:pt x="3" y="3"/>
                      <a:pt x="5" y="3"/>
                      <a:pt x="6" y="2"/>
                    </a:cubicBezTo>
                    <a:cubicBezTo>
                      <a:pt x="7" y="1"/>
                      <a:pt x="9" y="1"/>
                      <a:pt x="9" y="0"/>
                    </a:cubicBezTo>
                    <a:cubicBezTo>
                      <a:pt x="10" y="0"/>
                      <a:pt x="11" y="1"/>
                      <a:pt x="12" y="0"/>
                    </a:cubicBezTo>
                    <a:cubicBezTo>
                      <a:pt x="12" y="0"/>
                      <a:pt x="12" y="0"/>
                      <a:pt x="12" y="0"/>
                    </a:cubicBezTo>
                    <a:cubicBezTo>
                      <a:pt x="12" y="0"/>
                      <a:pt x="12" y="0"/>
                      <a:pt x="12" y="0"/>
                    </a:cubicBezTo>
                    <a:cubicBezTo>
                      <a:pt x="13" y="0"/>
                      <a:pt x="14" y="1"/>
                      <a:pt x="15" y="1"/>
                    </a:cubicBezTo>
                    <a:cubicBezTo>
                      <a:pt x="17" y="2"/>
                      <a:pt x="17" y="2"/>
                      <a:pt x="17" y="3"/>
                    </a:cubicBezTo>
                    <a:cubicBezTo>
                      <a:pt x="18" y="4"/>
                      <a:pt x="19" y="5"/>
                      <a:pt x="20" y="4"/>
                    </a:cubicBezTo>
                    <a:cubicBezTo>
                      <a:pt x="20" y="3"/>
                      <a:pt x="21" y="4"/>
                      <a:pt x="22" y="4"/>
                    </a:cubicBezTo>
                    <a:cubicBezTo>
                      <a:pt x="23" y="4"/>
                      <a:pt x="23" y="5"/>
                      <a:pt x="23" y="5"/>
                    </a:cubicBezTo>
                    <a:cubicBezTo>
                      <a:pt x="23" y="6"/>
                      <a:pt x="25" y="6"/>
                      <a:pt x="26" y="6"/>
                    </a:cubicBezTo>
                    <a:cubicBezTo>
                      <a:pt x="27" y="6"/>
                      <a:pt x="27" y="7"/>
                      <a:pt x="27" y="8"/>
                    </a:cubicBezTo>
                    <a:cubicBezTo>
                      <a:pt x="27" y="8"/>
                      <a:pt x="27" y="8"/>
                      <a:pt x="28" y="8"/>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6" name="Freeform 877"/>
              <p:cNvSpPr>
                <a:spLocks/>
              </p:cNvSpPr>
              <p:nvPr/>
            </p:nvSpPr>
            <p:spPr bwMode="auto">
              <a:xfrm>
                <a:off x="-2870" y="2095"/>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7" name="Freeform 878"/>
              <p:cNvSpPr>
                <a:spLocks/>
              </p:cNvSpPr>
              <p:nvPr/>
            </p:nvSpPr>
            <p:spPr bwMode="auto">
              <a:xfrm>
                <a:off x="-2870" y="20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8" name="Freeform 879"/>
              <p:cNvSpPr>
                <a:spLocks/>
              </p:cNvSpPr>
              <p:nvPr/>
            </p:nvSpPr>
            <p:spPr bwMode="auto">
              <a:xfrm>
                <a:off x="-2975" y="2718"/>
                <a:ext cx="102" cy="127"/>
              </a:xfrm>
              <a:custGeom>
                <a:avLst/>
                <a:gdLst>
                  <a:gd name="T0" fmla="*/ 31 w 31"/>
                  <a:gd name="T1" fmla="*/ 0 h 38"/>
                  <a:gd name="T2" fmla="*/ 30 w 31"/>
                  <a:gd name="T3" fmla="*/ 5 h 38"/>
                  <a:gd name="T4" fmla="*/ 29 w 31"/>
                  <a:gd name="T5" fmla="*/ 9 h 38"/>
                  <a:gd name="T6" fmla="*/ 25 w 31"/>
                  <a:gd name="T7" fmla="*/ 18 h 38"/>
                  <a:gd name="T8" fmla="*/ 22 w 31"/>
                  <a:gd name="T9" fmla="*/ 23 h 38"/>
                  <a:gd name="T10" fmla="*/ 21 w 31"/>
                  <a:gd name="T11" fmla="*/ 31 h 38"/>
                  <a:gd name="T12" fmla="*/ 20 w 31"/>
                  <a:gd name="T13" fmla="*/ 34 h 38"/>
                  <a:gd name="T14" fmla="*/ 17 w 31"/>
                  <a:gd name="T15" fmla="*/ 36 h 38"/>
                  <a:gd name="T16" fmla="*/ 15 w 31"/>
                  <a:gd name="T17" fmla="*/ 36 h 38"/>
                  <a:gd name="T18" fmla="*/ 12 w 31"/>
                  <a:gd name="T19" fmla="*/ 36 h 38"/>
                  <a:gd name="T20" fmla="*/ 9 w 31"/>
                  <a:gd name="T21" fmla="*/ 36 h 38"/>
                  <a:gd name="T22" fmla="*/ 5 w 31"/>
                  <a:gd name="T23" fmla="*/ 38 h 38"/>
                  <a:gd name="T24" fmla="*/ 1 w 31"/>
                  <a:gd name="T25" fmla="*/ 33 h 38"/>
                  <a:gd name="T26" fmla="*/ 0 w 31"/>
                  <a:gd name="T27" fmla="*/ 33 h 38"/>
                  <a:gd name="T28" fmla="*/ 2 w 31"/>
                  <a:gd name="T29" fmla="*/ 32 h 38"/>
                  <a:gd name="T30" fmla="*/ 3 w 31"/>
                  <a:gd name="T31" fmla="*/ 28 h 38"/>
                  <a:gd name="T32" fmla="*/ 6 w 31"/>
                  <a:gd name="T33" fmla="*/ 26 h 38"/>
                  <a:gd name="T34" fmla="*/ 8 w 31"/>
                  <a:gd name="T35" fmla="*/ 24 h 38"/>
                  <a:gd name="T36" fmla="*/ 10 w 31"/>
                  <a:gd name="T37" fmla="*/ 27 h 38"/>
                  <a:gd name="T38" fmla="*/ 13 w 31"/>
                  <a:gd name="T39" fmla="*/ 27 h 38"/>
                  <a:gd name="T40" fmla="*/ 15 w 31"/>
                  <a:gd name="T41" fmla="*/ 22 h 38"/>
                  <a:gd name="T42" fmla="*/ 13 w 31"/>
                  <a:gd name="T43" fmla="*/ 18 h 38"/>
                  <a:gd name="T44" fmla="*/ 13 w 31"/>
                  <a:gd name="T45" fmla="*/ 14 h 38"/>
                  <a:gd name="T46" fmla="*/ 13 w 31"/>
                  <a:gd name="T47" fmla="*/ 11 h 38"/>
                  <a:gd name="T48" fmla="*/ 9 w 31"/>
                  <a:gd name="T49" fmla="*/ 11 h 38"/>
                  <a:gd name="T50" fmla="*/ 9 w 31"/>
                  <a:gd name="T51" fmla="*/ 6 h 38"/>
                  <a:gd name="T52" fmla="*/ 11 w 31"/>
                  <a:gd name="T53" fmla="*/ 6 h 38"/>
                  <a:gd name="T54" fmla="*/ 14 w 31"/>
                  <a:gd name="T55" fmla="*/ 6 h 38"/>
                  <a:gd name="T56" fmla="*/ 14 w 31"/>
                  <a:gd name="T57" fmla="*/ 6 h 38"/>
                  <a:gd name="T58" fmla="*/ 21 w 31"/>
                  <a:gd name="T59" fmla="*/ 8 h 38"/>
                  <a:gd name="T60" fmla="*/ 21 w 31"/>
                  <a:gd name="T61" fmla="*/ 7 h 38"/>
                  <a:gd name="T62" fmla="*/ 21 w 31"/>
                  <a:gd name="T63" fmla="*/ 7 h 38"/>
                  <a:gd name="T64" fmla="*/ 21 w 31"/>
                  <a:gd name="T65" fmla="*/ 5 h 38"/>
                  <a:gd name="T66" fmla="*/ 22 w 31"/>
                  <a:gd name="T67" fmla="*/ 5 h 38"/>
                  <a:gd name="T68" fmla="*/ 22 w 31"/>
                  <a:gd name="T69" fmla="*/ 4 h 38"/>
                  <a:gd name="T70" fmla="*/ 22 w 31"/>
                  <a:gd name="T71" fmla="*/ 4 h 38"/>
                  <a:gd name="T72" fmla="*/ 23 w 31"/>
                  <a:gd name="T73" fmla="*/ 1 h 38"/>
                  <a:gd name="T74" fmla="*/ 25 w 31"/>
                  <a:gd name="T75" fmla="*/ 0 h 38"/>
                  <a:gd name="T76" fmla="*/ 27 w 31"/>
                  <a:gd name="T77" fmla="*/ 0 h 38"/>
                  <a:gd name="T78" fmla="*/ 31 w 31"/>
                  <a:gd name="T7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 h="38">
                    <a:moveTo>
                      <a:pt x="31" y="0"/>
                    </a:moveTo>
                    <a:cubicBezTo>
                      <a:pt x="31" y="2"/>
                      <a:pt x="31" y="4"/>
                      <a:pt x="30" y="5"/>
                    </a:cubicBezTo>
                    <a:cubicBezTo>
                      <a:pt x="29" y="6"/>
                      <a:pt x="29" y="7"/>
                      <a:pt x="29" y="9"/>
                    </a:cubicBezTo>
                    <a:cubicBezTo>
                      <a:pt x="29" y="12"/>
                      <a:pt x="25" y="16"/>
                      <a:pt x="25" y="18"/>
                    </a:cubicBezTo>
                    <a:cubicBezTo>
                      <a:pt x="25" y="21"/>
                      <a:pt x="22" y="22"/>
                      <a:pt x="22" y="23"/>
                    </a:cubicBezTo>
                    <a:cubicBezTo>
                      <a:pt x="22" y="25"/>
                      <a:pt x="21" y="28"/>
                      <a:pt x="21" y="31"/>
                    </a:cubicBezTo>
                    <a:cubicBezTo>
                      <a:pt x="21" y="33"/>
                      <a:pt x="20" y="31"/>
                      <a:pt x="20" y="34"/>
                    </a:cubicBezTo>
                    <a:cubicBezTo>
                      <a:pt x="20" y="36"/>
                      <a:pt x="18" y="35"/>
                      <a:pt x="17" y="36"/>
                    </a:cubicBezTo>
                    <a:cubicBezTo>
                      <a:pt x="16" y="38"/>
                      <a:pt x="15" y="38"/>
                      <a:pt x="15" y="36"/>
                    </a:cubicBezTo>
                    <a:cubicBezTo>
                      <a:pt x="15" y="35"/>
                      <a:pt x="13" y="35"/>
                      <a:pt x="12" y="36"/>
                    </a:cubicBezTo>
                    <a:cubicBezTo>
                      <a:pt x="10" y="38"/>
                      <a:pt x="9" y="36"/>
                      <a:pt x="9" y="36"/>
                    </a:cubicBezTo>
                    <a:cubicBezTo>
                      <a:pt x="8" y="36"/>
                      <a:pt x="6" y="37"/>
                      <a:pt x="5" y="38"/>
                    </a:cubicBezTo>
                    <a:cubicBezTo>
                      <a:pt x="4" y="36"/>
                      <a:pt x="3" y="35"/>
                      <a:pt x="1" y="33"/>
                    </a:cubicBezTo>
                    <a:cubicBezTo>
                      <a:pt x="1" y="33"/>
                      <a:pt x="0" y="33"/>
                      <a:pt x="0" y="33"/>
                    </a:cubicBezTo>
                    <a:cubicBezTo>
                      <a:pt x="1" y="32"/>
                      <a:pt x="1" y="32"/>
                      <a:pt x="2" y="32"/>
                    </a:cubicBezTo>
                    <a:cubicBezTo>
                      <a:pt x="5" y="32"/>
                      <a:pt x="4" y="31"/>
                      <a:pt x="3" y="28"/>
                    </a:cubicBezTo>
                    <a:cubicBezTo>
                      <a:pt x="2" y="26"/>
                      <a:pt x="4" y="26"/>
                      <a:pt x="6" y="26"/>
                    </a:cubicBezTo>
                    <a:cubicBezTo>
                      <a:pt x="7" y="26"/>
                      <a:pt x="6" y="24"/>
                      <a:pt x="8" y="24"/>
                    </a:cubicBezTo>
                    <a:cubicBezTo>
                      <a:pt x="9" y="24"/>
                      <a:pt x="9" y="27"/>
                      <a:pt x="10" y="27"/>
                    </a:cubicBezTo>
                    <a:cubicBezTo>
                      <a:pt x="11" y="26"/>
                      <a:pt x="12" y="28"/>
                      <a:pt x="13" y="27"/>
                    </a:cubicBezTo>
                    <a:cubicBezTo>
                      <a:pt x="15" y="27"/>
                      <a:pt x="15" y="24"/>
                      <a:pt x="15" y="22"/>
                    </a:cubicBezTo>
                    <a:cubicBezTo>
                      <a:pt x="15" y="20"/>
                      <a:pt x="15" y="18"/>
                      <a:pt x="13" y="18"/>
                    </a:cubicBezTo>
                    <a:cubicBezTo>
                      <a:pt x="12" y="17"/>
                      <a:pt x="11" y="15"/>
                      <a:pt x="13" y="14"/>
                    </a:cubicBezTo>
                    <a:cubicBezTo>
                      <a:pt x="14" y="13"/>
                      <a:pt x="15" y="12"/>
                      <a:pt x="13" y="11"/>
                    </a:cubicBezTo>
                    <a:cubicBezTo>
                      <a:pt x="12" y="9"/>
                      <a:pt x="9" y="12"/>
                      <a:pt x="9" y="11"/>
                    </a:cubicBezTo>
                    <a:cubicBezTo>
                      <a:pt x="9" y="10"/>
                      <a:pt x="9" y="8"/>
                      <a:pt x="9" y="6"/>
                    </a:cubicBezTo>
                    <a:cubicBezTo>
                      <a:pt x="10" y="6"/>
                      <a:pt x="10" y="6"/>
                      <a:pt x="11" y="6"/>
                    </a:cubicBezTo>
                    <a:cubicBezTo>
                      <a:pt x="12" y="6"/>
                      <a:pt x="13" y="6"/>
                      <a:pt x="14" y="6"/>
                    </a:cubicBezTo>
                    <a:cubicBezTo>
                      <a:pt x="14" y="6"/>
                      <a:pt x="14" y="6"/>
                      <a:pt x="14" y="6"/>
                    </a:cubicBezTo>
                    <a:cubicBezTo>
                      <a:pt x="16" y="6"/>
                      <a:pt x="21" y="8"/>
                      <a:pt x="21" y="8"/>
                    </a:cubicBezTo>
                    <a:cubicBezTo>
                      <a:pt x="21" y="8"/>
                      <a:pt x="21" y="8"/>
                      <a:pt x="21" y="7"/>
                    </a:cubicBezTo>
                    <a:cubicBezTo>
                      <a:pt x="21" y="7"/>
                      <a:pt x="21" y="7"/>
                      <a:pt x="21" y="7"/>
                    </a:cubicBezTo>
                    <a:cubicBezTo>
                      <a:pt x="21" y="6"/>
                      <a:pt x="21" y="6"/>
                      <a:pt x="21" y="5"/>
                    </a:cubicBezTo>
                    <a:cubicBezTo>
                      <a:pt x="21" y="5"/>
                      <a:pt x="21" y="5"/>
                      <a:pt x="22" y="5"/>
                    </a:cubicBezTo>
                    <a:cubicBezTo>
                      <a:pt x="22" y="4"/>
                      <a:pt x="22" y="4"/>
                      <a:pt x="22" y="4"/>
                    </a:cubicBezTo>
                    <a:cubicBezTo>
                      <a:pt x="22" y="4"/>
                      <a:pt x="22" y="4"/>
                      <a:pt x="22" y="4"/>
                    </a:cubicBezTo>
                    <a:cubicBezTo>
                      <a:pt x="23" y="3"/>
                      <a:pt x="23" y="1"/>
                      <a:pt x="23" y="1"/>
                    </a:cubicBezTo>
                    <a:cubicBezTo>
                      <a:pt x="25" y="0"/>
                      <a:pt x="25" y="0"/>
                      <a:pt x="25" y="0"/>
                    </a:cubicBezTo>
                    <a:cubicBezTo>
                      <a:pt x="27" y="0"/>
                      <a:pt x="27" y="0"/>
                      <a:pt x="27" y="0"/>
                    </a:cubicBezTo>
                    <a:lnTo>
                      <a:pt x="31" y="0"/>
                    </a:ln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39" name="Freeform 880"/>
              <p:cNvSpPr>
                <a:spLocks/>
              </p:cNvSpPr>
              <p:nvPr/>
            </p:nvSpPr>
            <p:spPr bwMode="auto">
              <a:xfrm>
                <a:off x="-2889" y="2005"/>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40" name="Freeform 881"/>
              <p:cNvSpPr>
                <a:spLocks/>
              </p:cNvSpPr>
              <p:nvPr/>
            </p:nvSpPr>
            <p:spPr bwMode="auto">
              <a:xfrm>
                <a:off x="-2893" y="2002"/>
                <a:ext cx="4" cy="3"/>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1" y="1"/>
                      <a:pt x="0" y="0"/>
                    </a:cubicBezTo>
                    <a:cubicBezTo>
                      <a:pt x="1" y="1"/>
                      <a:pt x="1" y="1"/>
                      <a:pt x="1"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41" name="Freeform 882"/>
              <p:cNvSpPr>
                <a:spLocks/>
              </p:cNvSpPr>
              <p:nvPr/>
            </p:nvSpPr>
            <p:spPr bwMode="auto">
              <a:xfrm>
                <a:off x="-2893" y="1999"/>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42" name="Freeform 883"/>
              <p:cNvSpPr>
                <a:spLocks/>
              </p:cNvSpPr>
              <p:nvPr/>
            </p:nvSpPr>
            <p:spPr bwMode="auto">
              <a:xfrm>
                <a:off x="-2893" y="1995"/>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43" name="Freeform 884"/>
              <p:cNvSpPr>
                <a:spLocks/>
              </p:cNvSpPr>
              <p:nvPr/>
            </p:nvSpPr>
            <p:spPr bwMode="auto">
              <a:xfrm>
                <a:off x="-2903" y="202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44" name="Freeform 885"/>
              <p:cNvSpPr>
                <a:spLocks/>
              </p:cNvSpPr>
              <p:nvPr/>
            </p:nvSpPr>
            <p:spPr bwMode="auto">
              <a:xfrm>
                <a:off x="-3011" y="2578"/>
                <a:ext cx="108" cy="167"/>
              </a:xfrm>
              <a:custGeom>
                <a:avLst/>
                <a:gdLst>
                  <a:gd name="T0" fmla="*/ 33 w 33"/>
                  <a:gd name="T1" fmla="*/ 46 h 50"/>
                  <a:gd name="T2" fmla="*/ 33 w 33"/>
                  <a:gd name="T3" fmla="*/ 47 h 50"/>
                  <a:gd name="T4" fmla="*/ 32 w 33"/>
                  <a:gd name="T5" fmla="*/ 47 h 50"/>
                  <a:gd name="T6" fmla="*/ 32 w 33"/>
                  <a:gd name="T7" fmla="*/ 49 h 50"/>
                  <a:gd name="T8" fmla="*/ 32 w 33"/>
                  <a:gd name="T9" fmla="*/ 49 h 50"/>
                  <a:gd name="T10" fmla="*/ 32 w 33"/>
                  <a:gd name="T11" fmla="*/ 50 h 50"/>
                  <a:gd name="T12" fmla="*/ 25 w 33"/>
                  <a:gd name="T13" fmla="*/ 48 h 50"/>
                  <a:gd name="T14" fmla="*/ 25 w 33"/>
                  <a:gd name="T15" fmla="*/ 48 h 50"/>
                  <a:gd name="T16" fmla="*/ 22 w 33"/>
                  <a:gd name="T17" fmla="*/ 48 h 50"/>
                  <a:gd name="T18" fmla="*/ 20 w 33"/>
                  <a:gd name="T19" fmla="*/ 48 h 50"/>
                  <a:gd name="T20" fmla="*/ 14 w 33"/>
                  <a:gd name="T21" fmla="*/ 48 h 50"/>
                  <a:gd name="T22" fmla="*/ 13 w 33"/>
                  <a:gd name="T23" fmla="*/ 48 h 50"/>
                  <a:gd name="T24" fmla="*/ 12 w 33"/>
                  <a:gd name="T25" fmla="*/ 48 h 50"/>
                  <a:gd name="T26" fmla="*/ 6 w 33"/>
                  <a:gd name="T27" fmla="*/ 48 h 50"/>
                  <a:gd name="T28" fmla="*/ 7 w 33"/>
                  <a:gd name="T29" fmla="*/ 44 h 50"/>
                  <a:gd name="T30" fmla="*/ 6 w 33"/>
                  <a:gd name="T31" fmla="*/ 40 h 50"/>
                  <a:gd name="T32" fmla="*/ 2 w 33"/>
                  <a:gd name="T33" fmla="*/ 39 h 50"/>
                  <a:gd name="T34" fmla="*/ 0 w 33"/>
                  <a:gd name="T35" fmla="*/ 37 h 50"/>
                  <a:gd name="T36" fmla="*/ 2 w 33"/>
                  <a:gd name="T37" fmla="*/ 32 h 50"/>
                  <a:gd name="T38" fmla="*/ 7 w 33"/>
                  <a:gd name="T39" fmla="*/ 28 h 50"/>
                  <a:gd name="T40" fmla="*/ 9 w 33"/>
                  <a:gd name="T41" fmla="*/ 27 h 50"/>
                  <a:gd name="T42" fmla="*/ 12 w 33"/>
                  <a:gd name="T43" fmla="*/ 29 h 50"/>
                  <a:gd name="T44" fmla="*/ 14 w 33"/>
                  <a:gd name="T45" fmla="*/ 28 h 50"/>
                  <a:gd name="T46" fmla="*/ 17 w 33"/>
                  <a:gd name="T47" fmla="*/ 21 h 50"/>
                  <a:gd name="T48" fmla="*/ 19 w 33"/>
                  <a:gd name="T49" fmla="*/ 18 h 50"/>
                  <a:gd name="T50" fmla="*/ 20 w 33"/>
                  <a:gd name="T51" fmla="*/ 16 h 50"/>
                  <a:gd name="T52" fmla="*/ 21 w 33"/>
                  <a:gd name="T53" fmla="*/ 13 h 50"/>
                  <a:gd name="T54" fmla="*/ 24 w 33"/>
                  <a:gd name="T55" fmla="*/ 8 h 50"/>
                  <a:gd name="T56" fmla="*/ 26 w 33"/>
                  <a:gd name="T57" fmla="*/ 7 h 50"/>
                  <a:gd name="T58" fmla="*/ 26 w 33"/>
                  <a:gd name="T59" fmla="*/ 4 h 50"/>
                  <a:gd name="T60" fmla="*/ 24 w 33"/>
                  <a:gd name="T61" fmla="*/ 2 h 50"/>
                  <a:gd name="T62" fmla="*/ 24 w 33"/>
                  <a:gd name="T63" fmla="*/ 0 h 50"/>
                  <a:gd name="T64" fmla="*/ 25 w 33"/>
                  <a:gd name="T65" fmla="*/ 0 h 50"/>
                  <a:gd name="T66" fmla="*/ 27 w 33"/>
                  <a:gd name="T67" fmla="*/ 4 h 50"/>
                  <a:gd name="T68" fmla="*/ 28 w 33"/>
                  <a:gd name="T69" fmla="*/ 8 h 50"/>
                  <a:gd name="T70" fmla="*/ 30 w 33"/>
                  <a:gd name="T71" fmla="*/ 13 h 50"/>
                  <a:gd name="T72" fmla="*/ 28 w 33"/>
                  <a:gd name="T73" fmla="*/ 14 h 50"/>
                  <a:gd name="T74" fmla="*/ 24 w 33"/>
                  <a:gd name="T75" fmla="*/ 15 h 50"/>
                  <a:gd name="T76" fmla="*/ 25 w 33"/>
                  <a:gd name="T77" fmla="*/ 18 h 50"/>
                  <a:gd name="T78" fmla="*/ 29 w 33"/>
                  <a:gd name="T79" fmla="*/ 21 h 50"/>
                  <a:gd name="T80" fmla="*/ 30 w 33"/>
                  <a:gd name="T81" fmla="*/ 24 h 50"/>
                  <a:gd name="T82" fmla="*/ 30 w 33"/>
                  <a:gd name="T83" fmla="*/ 25 h 50"/>
                  <a:gd name="T84" fmla="*/ 30 w 33"/>
                  <a:gd name="T85" fmla="*/ 25 h 50"/>
                  <a:gd name="T86" fmla="*/ 28 w 33"/>
                  <a:gd name="T87" fmla="*/ 27 h 50"/>
                  <a:gd name="T88" fmla="*/ 26 w 33"/>
                  <a:gd name="T89" fmla="*/ 32 h 50"/>
                  <a:gd name="T90" fmla="*/ 26 w 33"/>
                  <a:gd name="T91" fmla="*/ 35 h 50"/>
                  <a:gd name="T92" fmla="*/ 27 w 33"/>
                  <a:gd name="T93" fmla="*/ 39 h 50"/>
                  <a:gd name="T94" fmla="*/ 28 w 33"/>
                  <a:gd name="T95" fmla="*/ 41 h 50"/>
                  <a:gd name="T96" fmla="*/ 29 w 33"/>
                  <a:gd name="T97" fmla="*/ 43 h 50"/>
                  <a:gd name="T98" fmla="*/ 32 w 33"/>
                  <a:gd name="T99" fmla="*/ 46 h 50"/>
                  <a:gd name="T100" fmla="*/ 33 w 33"/>
                  <a:gd name="T101"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50">
                    <a:moveTo>
                      <a:pt x="33" y="46"/>
                    </a:moveTo>
                    <a:cubicBezTo>
                      <a:pt x="33" y="46"/>
                      <a:pt x="33" y="46"/>
                      <a:pt x="33" y="47"/>
                    </a:cubicBezTo>
                    <a:cubicBezTo>
                      <a:pt x="32" y="47"/>
                      <a:pt x="32" y="47"/>
                      <a:pt x="32" y="47"/>
                    </a:cubicBezTo>
                    <a:cubicBezTo>
                      <a:pt x="32" y="48"/>
                      <a:pt x="32" y="48"/>
                      <a:pt x="32" y="49"/>
                    </a:cubicBezTo>
                    <a:cubicBezTo>
                      <a:pt x="32" y="49"/>
                      <a:pt x="32" y="49"/>
                      <a:pt x="32" y="49"/>
                    </a:cubicBezTo>
                    <a:cubicBezTo>
                      <a:pt x="32" y="50"/>
                      <a:pt x="32" y="50"/>
                      <a:pt x="32" y="50"/>
                    </a:cubicBezTo>
                    <a:cubicBezTo>
                      <a:pt x="32" y="50"/>
                      <a:pt x="27" y="48"/>
                      <a:pt x="25" y="48"/>
                    </a:cubicBezTo>
                    <a:cubicBezTo>
                      <a:pt x="25" y="48"/>
                      <a:pt x="25" y="48"/>
                      <a:pt x="25" y="48"/>
                    </a:cubicBezTo>
                    <a:cubicBezTo>
                      <a:pt x="24" y="48"/>
                      <a:pt x="23" y="48"/>
                      <a:pt x="22" y="48"/>
                    </a:cubicBezTo>
                    <a:cubicBezTo>
                      <a:pt x="21" y="48"/>
                      <a:pt x="21" y="48"/>
                      <a:pt x="20" y="48"/>
                    </a:cubicBezTo>
                    <a:cubicBezTo>
                      <a:pt x="17" y="48"/>
                      <a:pt x="14" y="48"/>
                      <a:pt x="14" y="48"/>
                    </a:cubicBezTo>
                    <a:cubicBezTo>
                      <a:pt x="13" y="48"/>
                      <a:pt x="13" y="48"/>
                      <a:pt x="13" y="48"/>
                    </a:cubicBezTo>
                    <a:cubicBezTo>
                      <a:pt x="12" y="48"/>
                      <a:pt x="12" y="48"/>
                      <a:pt x="12" y="48"/>
                    </a:cubicBezTo>
                    <a:cubicBezTo>
                      <a:pt x="6" y="48"/>
                      <a:pt x="6" y="48"/>
                      <a:pt x="6" y="48"/>
                    </a:cubicBezTo>
                    <a:cubicBezTo>
                      <a:pt x="5" y="47"/>
                      <a:pt x="7" y="45"/>
                      <a:pt x="7" y="44"/>
                    </a:cubicBezTo>
                    <a:cubicBezTo>
                      <a:pt x="7" y="44"/>
                      <a:pt x="6" y="41"/>
                      <a:pt x="6" y="40"/>
                    </a:cubicBezTo>
                    <a:cubicBezTo>
                      <a:pt x="5" y="40"/>
                      <a:pt x="3" y="41"/>
                      <a:pt x="2" y="39"/>
                    </a:cubicBezTo>
                    <a:cubicBezTo>
                      <a:pt x="2" y="39"/>
                      <a:pt x="1" y="37"/>
                      <a:pt x="0" y="37"/>
                    </a:cubicBezTo>
                    <a:cubicBezTo>
                      <a:pt x="1" y="35"/>
                      <a:pt x="2" y="32"/>
                      <a:pt x="2" y="32"/>
                    </a:cubicBezTo>
                    <a:cubicBezTo>
                      <a:pt x="2" y="32"/>
                      <a:pt x="6" y="28"/>
                      <a:pt x="7" y="28"/>
                    </a:cubicBezTo>
                    <a:cubicBezTo>
                      <a:pt x="7" y="28"/>
                      <a:pt x="8" y="28"/>
                      <a:pt x="9" y="27"/>
                    </a:cubicBezTo>
                    <a:cubicBezTo>
                      <a:pt x="10" y="27"/>
                      <a:pt x="12" y="28"/>
                      <a:pt x="12" y="29"/>
                    </a:cubicBezTo>
                    <a:cubicBezTo>
                      <a:pt x="13" y="31"/>
                      <a:pt x="13" y="29"/>
                      <a:pt x="14" y="28"/>
                    </a:cubicBezTo>
                    <a:cubicBezTo>
                      <a:pt x="15" y="26"/>
                      <a:pt x="17" y="22"/>
                      <a:pt x="17" y="21"/>
                    </a:cubicBezTo>
                    <a:cubicBezTo>
                      <a:pt x="17" y="20"/>
                      <a:pt x="19" y="19"/>
                      <a:pt x="19" y="18"/>
                    </a:cubicBezTo>
                    <a:cubicBezTo>
                      <a:pt x="19" y="18"/>
                      <a:pt x="19" y="16"/>
                      <a:pt x="20" y="16"/>
                    </a:cubicBezTo>
                    <a:cubicBezTo>
                      <a:pt x="21" y="16"/>
                      <a:pt x="21" y="14"/>
                      <a:pt x="21" y="13"/>
                    </a:cubicBezTo>
                    <a:cubicBezTo>
                      <a:pt x="21" y="12"/>
                      <a:pt x="23" y="9"/>
                      <a:pt x="24" y="8"/>
                    </a:cubicBezTo>
                    <a:cubicBezTo>
                      <a:pt x="24" y="8"/>
                      <a:pt x="26" y="8"/>
                      <a:pt x="26" y="7"/>
                    </a:cubicBezTo>
                    <a:cubicBezTo>
                      <a:pt x="26" y="6"/>
                      <a:pt x="27" y="4"/>
                      <a:pt x="26" y="4"/>
                    </a:cubicBezTo>
                    <a:cubicBezTo>
                      <a:pt x="25" y="4"/>
                      <a:pt x="24" y="3"/>
                      <a:pt x="24" y="2"/>
                    </a:cubicBezTo>
                    <a:cubicBezTo>
                      <a:pt x="24" y="2"/>
                      <a:pt x="24" y="1"/>
                      <a:pt x="24" y="0"/>
                    </a:cubicBezTo>
                    <a:cubicBezTo>
                      <a:pt x="24" y="0"/>
                      <a:pt x="24" y="0"/>
                      <a:pt x="25" y="0"/>
                    </a:cubicBezTo>
                    <a:cubicBezTo>
                      <a:pt x="26" y="0"/>
                      <a:pt x="27" y="3"/>
                      <a:pt x="27" y="4"/>
                    </a:cubicBezTo>
                    <a:cubicBezTo>
                      <a:pt x="27" y="5"/>
                      <a:pt x="28" y="6"/>
                      <a:pt x="28" y="8"/>
                    </a:cubicBezTo>
                    <a:cubicBezTo>
                      <a:pt x="28" y="10"/>
                      <a:pt x="29" y="13"/>
                      <a:pt x="30" y="13"/>
                    </a:cubicBezTo>
                    <a:cubicBezTo>
                      <a:pt x="30" y="14"/>
                      <a:pt x="29" y="14"/>
                      <a:pt x="28" y="14"/>
                    </a:cubicBezTo>
                    <a:cubicBezTo>
                      <a:pt x="26" y="14"/>
                      <a:pt x="24" y="14"/>
                      <a:pt x="24" y="15"/>
                    </a:cubicBezTo>
                    <a:cubicBezTo>
                      <a:pt x="24" y="15"/>
                      <a:pt x="23" y="16"/>
                      <a:pt x="25" y="18"/>
                    </a:cubicBezTo>
                    <a:cubicBezTo>
                      <a:pt x="27" y="19"/>
                      <a:pt x="28" y="20"/>
                      <a:pt x="29" y="21"/>
                    </a:cubicBezTo>
                    <a:cubicBezTo>
                      <a:pt x="29" y="22"/>
                      <a:pt x="29" y="23"/>
                      <a:pt x="30" y="24"/>
                    </a:cubicBezTo>
                    <a:cubicBezTo>
                      <a:pt x="30" y="24"/>
                      <a:pt x="30" y="24"/>
                      <a:pt x="30" y="25"/>
                    </a:cubicBezTo>
                    <a:cubicBezTo>
                      <a:pt x="30" y="25"/>
                      <a:pt x="30" y="25"/>
                      <a:pt x="30" y="25"/>
                    </a:cubicBezTo>
                    <a:cubicBezTo>
                      <a:pt x="29" y="25"/>
                      <a:pt x="28" y="26"/>
                      <a:pt x="28" y="27"/>
                    </a:cubicBezTo>
                    <a:cubicBezTo>
                      <a:pt x="27" y="29"/>
                      <a:pt x="26" y="31"/>
                      <a:pt x="26" y="32"/>
                    </a:cubicBezTo>
                    <a:cubicBezTo>
                      <a:pt x="26" y="33"/>
                      <a:pt x="26" y="34"/>
                      <a:pt x="26" y="35"/>
                    </a:cubicBezTo>
                    <a:cubicBezTo>
                      <a:pt x="26" y="37"/>
                      <a:pt x="27" y="38"/>
                      <a:pt x="27" y="39"/>
                    </a:cubicBezTo>
                    <a:cubicBezTo>
                      <a:pt x="28" y="40"/>
                      <a:pt x="28" y="41"/>
                      <a:pt x="28" y="41"/>
                    </a:cubicBezTo>
                    <a:cubicBezTo>
                      <a:pt x="28" y="41"/>
                      <a:pt x="28" y="42"/>
                      <a:pt x="29" y="43"/>
                    </a:cubicBezTo>
                    <a:cubicBezTo>
                      <a:pt x="30" y="44"/>
                      <a:pt x="32" y="45"/>
                      <a:pt x="32" y="46"/>
                    </a:cubicBezTo>
                    <a:cubicBezTo>
                      <a:pt x="32" y="46"/>
                      <a:pt x="32" y="46"/>
                      <a:pt x="33" y="46"/>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45" name="Freeform 886"/>
              <p:cNvSpPr>
                <a:spLocks/>
              </p:cNvSpPr>
              <p:nvPr/>
            </p:nvSpPr>
            <p:spPr bwMode="auto">
              <a:xfrm>
                <a:off x="-2906" y="27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46" name="Freeform 887"/>
              <p:cNvSpPr>
                <a:spLocks/>
              </p:cNvSpPr>
              <p:nvPr/>
            </p:nvSpPr>
            <p:spPr bwMode="auto">
              <a:xfrm>
                <a:off x="-3130" y="2422"/>
                <a:ext cx="221" cy="176"/>
              </a:xfrm>
              <a:custGeom>
                <a:avLst/>
                <a:gdLst>
                  <a:gd name="T0" fmla="*/ 66 w 67"/>
                  <a:gd name="T1" fmla="*/ 12 h 53"/>
                  <a:gd name="T2" fmla="*/ 67 w 67"/>
                  <a:gd name="T3" fmla="*/ 15 h 53"/>
                  <a:gd name="T4" fmla="*/ 66 w 67"/>
                  <a:gd name="T5" fmla="*/ 20 h 53"/>
                  <a:gd name="T6" fmla="*/ 66 w 67"/>
                  <a:gd name="T7" fmla="*/ 30 h 53"/>
                  <a:gd name="T8" fmla="*/ 59 w 67"/>
                  <a:gd name="T9" fmla="*/ 39 h 53"/>
                  <a:gd name="T10" fmla="*/ 58 w 67"/>
                  <a:gd name="T11" fmla="*/ 43 h 53"/>
                  <a:gd name="T12" fmla="*/ 58 w 67"/>
                  <a:gd name="T13" fmla="*/ 44 h 53"/>
                  <a:gd name="T14" fmla="*/ 57 w 67"/>
                  <a:gd name="T15" fmla="*/ 44 h 53"/>
                  <a:gd name="T16" fmla="*/ 57 w 67"/>
                  <a:gd name="T17" fmla="*/ 44 h 53"/>
                  <a:gd name="T18" fmla="*/ 54 w 67"/>
                  <a:gd name="T19" fmla="*/ 47 h 53"/>
                  <a:gd name="T20" fmla="*/ 50 w 67"/>
                  <a:gd name="T21" fmla="*/ 46 h 53"/>
                  <a:gd name="T22" fmla="*/ 45 w 67"/>
                  <a:gd name="T23" fmla="*/ 46 h 53"/>
                  <a:gd name="T24" fmla="*/ 42 w 67"/>
                  <a:gd name="T25" fmla="*/ 48 h 53"/>
                  <a:gd name="T26" fmla="*/ 37 w 67"/>
                  <a:gd name="T27" fmla="*/ 48 h 53"/>
                  <a:gd name="T28" fmla="*/ 34 w 67"/>
                  <a:gd name="T29" fmla="*/ 46 h 53"/>
                  <a:gd name="T30" fmla="*/ 30 w 67"/>
                  <a:gd name="T31" fmla="*/ 47 h 53"/>
                  <a:gd name="T32" fmla="*/ 28 w 67"/>
                  <a:gd name="T33" fmla="*/ 45 h 53"/>
                  <a:gd name="T34" fmla="*/ 24 w 67"/>
                  <a:gd name="T35" fmla="*/ 44 h 53"/>
                  <a:gd name="T36" fmla="*/ 22 w 67"/>
                  <a:gd name="T37" fmla="*/ 45 h 53"/>
                  <a:gd name="T38" fmla="*/ 18 w 67"/>
                  <a:gd name="T39" fmla="*/ 45 h 53"/>
                  <a:gd name="T40" fmla="*/ 17 w 67"/>
                  <a:gd name="T41" fmla="*/ 48 h 53"/>
                  <a:gd name="T42" fmla="*/ 15 w 67"/>
                  <a:gd name="T43" fmla="*/ 52 h 53"/>
                  <a:gd name="T44" fmla="*/ 15 w 67"/>
                  <a:gd name="T45" fmla="*/ 52 h 53"/>
                  <a:gd name="T46" fmla="*/ 15 w 67"/>
                  <a:gd name="T47" fmla="*/ 52 h 53"/>
                  <a:gd name="T48" fmla="*/ 15 w 67"/>
                  <a:gd name="T49" fmla="*/ 52 h 53"/>
                  <a:gd name="T50" fmla="*/ 14 w 67"/>
                  <a:gd name="T51" fmla="*/ 53 h 53"/>
                  <a:gd name="T52" fmla="*/ 14 w 67"/>
                  <a:gd name="T53" fmla="*/ 53 h 53"/>
                  <a:gd name="T54" fmla="*/ 13 w 67"/>
                  <a:gd name="T55" fmla="*/ 52 h 53"/>
                  <a:gd name="T56" fmla="*/ 12 w 67"/>
                  <a:gd name="T57" fmla="*/ 50 h 53"/>
                  <a:gd name="T58" fmla="*/ 10 w 67"/>
                  <a:gd name="T59" fmla="*/ 51 h 53"/>
                  <a:gd name="T60" fmla="*/ 10 w 67"/>
                  <a:gd name="T61" fmla="*/ 51 h 53"/>
                  <a:gd name="T62" fmla="*/ 10 w 67"/>
                  <a:gd name="T63" fmla="*/ 52 h 53"/>
                  <a:gd name="T64" fmla="*/ 8 w 67"/>
                  <a:gd name="T65" fmla="*/ 51 h 53"/>
                  <a:gd name="T66" fmla="*/ 8 w 67"/>
                  <a:gd name="T67" fmla="*/ 49 h 53"/>
                  <a:gd name="T68" fmla="*/ 6 w 67"/>
                  <a:gd name="T69" fmla="*/ 49 h 53"/>
                  <a:gd name="T70" fmla="*/ 4 w 67"/>
                  <a:gd name="T71" fmla="*/ 48 h 53"/>
                  <a:gd name="T72" fmla="*/ 3 w 67"/>
                  <a:gd name="T73" fmla="*/ 46 h 53"/>
                  <a:gd name="T74" fmla="*/ 1 w 67"/>
                  <a:gd name="T75" fmla="*/ 44 h 53"/>
                  <a:gd name="T76" fmla="*/ 0 w 67"/>
                  <a:gd name="T77" fmla="*/ 41 h 53"/>
                  <a:gd name="T78" fmla="*/ 0 w 67"/>
                  <a:gd name="T79" fmla="*/ 39 h 53"/>
                  <a:gd name="T80" fmla="*/ 3 w 67"/>
                  <a:gd name="T81" fmla="*/ 39 h 53"/>
                  <a:gd name="T82" fmla="*/ 6 w 67"/>
                  <a:gd name="T83" fmla="*/ 38 h 53"/>
                  <a:gd name="T84" fmla="*/ 13 w 67"/>
                  <a:gd name="T85" fmla="*/ 37 h 53"/>
                  <a:gd name="T86" fmla="*/ 16 w 67"/>
                  <a:gd name="T87" fmla="*/ 35 h 53"/>
                  <a:gd name="T88" fmla="*/ 17 w 67"/>
                  <a:gd name="T89" fmla="*/ 32 h 53"/>
                  <a:gd name="T90" fmla="*/ 17 w 67"/>
                  <a:gd name="T91" fmla="*/ 20 h 53"/>
                  <a:gd name="T92" fmla="*/ 18 w 67"/>
                  <a:gd name="T93" fmla="*/ 20 h 53"/>
                  <a:gd name="T94" fmla="*/ 25 w 67"/>
                  <a:gd name="T95" fmla="*/ 18 h 53"/>
                  <a:gd name="T96" fmla="*/ 33 w 67"/>
                  <a:gd name="T97" fmla="*/ 12 h 53"/>
                  <a:gd name="T98" fmla="*/ 51 w 67"/>
                  <a:gd name="T99" fmla="*/ 0 h 53"/>
                  <a:gd name="T100" fmla="*/ 51 w 67"/>
                  <a:gd name="T101" fmla="*/ 0 h 53"/>
                  <a:gd name="T102" fmla="*/ 53 w 67"/>
                  <a:gd name="T103" fmla="*/ 0 h 53"/>
                  <a:gd name="T104" fmla="*/ 55 w 67"/>
                  <a:gd name="T105" fmla="*/ 0 h 53"/>
                  <a:gd name="T106" fmla="*/ 55 w 67"/>
                  <a:gd name="T107" fmla="*/ 0 h 53"/>
                  <a:gd name="T108" fmla="*/ 56 w 67"/>
                  <a:gd name="T109" fmla="*/ 0 h 53"/>
                  <a:gd name="T110" fmla="*/ 56 w 67"/>
                  <a:gd name="T111" fmla="*/ 0 h 53"/>
                  <a:gd name="T112" fmla="*/ 57 w 67"/>
                  <a:gd name="T113" fmla="*/ 1 h 53"/>
                  <a:gd name="T114" fmla="*/ 58 w 67"/>
                  <a:gd name="T115" fmla="*/ 1 h 53"/>
                  <a:gd name="T116" fmla="*/ 61 w 67"/>
                  <a:gd name="T117" fmla="*/ 4 h 53"/>
                  <a:gd name="T118" fmla="*/ 64 w 67"/>
                  <a:gd name="T119" fmla="*/ 2 h 53"/>
                  <a:gd name="T120" fmla="*/ 64 w 67"/>
                  <a:gd name="T121" fmla="*/ 8 h 53"/>
                  <a:gd name="T122" fmla="*/ 66 w 67"/>
                  <a:gd name="T12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53">
                    <a:moveTo>
                      <a:pt x="66" y="12"/>
                    </a:moveTo>
                    <a:cubicBezTo>
                      <a:pt x="66" y="13"/>
                      <a:pt x="67" y="13"/>
                      <a:pt x="67" y="15"/>
                    </a:cubicBezTo>
                    <a:cubicBezTo>
                      <a:pt x="66" y="17"/>
                      <a:pt x="66" y="18"/>
                      <a:pt x="66" y="20"/>
                    </a:cubicBezTo>
                    <a:cubicBezTo>
                      <a:pt x="66" y="21"/>
                      <a:pt x="66" y="30"/>
                      <a:pt x="66" y="30"/>
                    </a:cubicBezTo>
                    <a:cubicBezTo>
                      <a:pt x="65" y="31"/>
                      <a:pt x="59" y="37"/>
                      <a:pt x="59" y="39"/>
                    </a:cubicBezTo>
                    <a:cubicBezTo>
                      <a:pt x="58" y="42"/>
                      <a:pt x="58" y="41"/>
                      <a:pt x="58" y="43"/>
                    </a:cubicBezTo>
                    <a:cubicBezTo>
                      <a:pt x="58" y="43"/>
                      <a:pt x="58" y="44"/>
                      <a:pt x="58" y="44"/>
                    </a:cubicBezTo>
                    <a:cubicBezTo>
                      <a:pt x="58" y="44"/>
                      <a:pt x="58" y="44"/>
                      <a:pt x="57" y="44"/>
                    </a:cubicBezTo>
                    <a:cubicBezTo>
                      <a:pt x="57" y="44"/>
                      <a:pt x="57" y="44"/>
                      <a:pt x="57" y="44"/>
                    </a:cubicBezTo>
                    <a:cubicBezTo>
                      <a:pt x="56" y="45"/>
                      <a:pt x="55" y="47"/>
                      <a:pt x="54" y="47"/>
                    </a:cubicBezTo>
                    <a:cubicBezTo>
                      <a:pt x="53" y="48"/>
                      <a:pt x="51" y="47"/>
                      <a:pt x="50" y="46"/>
                    </a:cubicBezTo>
                    <a:cubicBezTo>
                      <a:pt x="50" y="46"/>
                      <a:pt x="46" y="46"/>
                      <a:pt x="45" y="46"/>
                    </a:cubicBezTo>
                    <a:cubicBezTo>
                      <a:pt x="44" y="46"/>
                      <a:pt x="43" y="48"/>
                      <a:pt x="42" y="48"/>
                    </a:cubicBezTo>
                    <a:cubicBezTo>
                      <a:pt x="41" y="49"/>
                      <a:pt x="38" y="48"/>
                      <a:pt x="37" y="48"/>
                    </a:cubicBezTo>
                    <a:cubicBezTo>
                      <a:pt x="37" y="48"/>
                      <a:pt x="35" y="46"/>
                      <a:pt x="34" y="46"/>
                    </a:cubicBezTo>
                    <a:cubicBezTo>
                      <a:pt x="33" y="46"/>
                      <a:pt x="32" y="47"/>
                      <a:pt x="30" y="47"/>
                    </a:cubicBezTo>
                    <a:cubicBezTo>
                      <a:pt x="29" y="48"/>
                      <a:pt x="29" y="46"/>
                      <a:pt x="28" y="45"/>
                    </a:cubicBezTo>
                    <a:cubicBezTo>
                      <a:pt x="27" y="44"/>
                      <a:pt x="25" y="45"/>
                      <a:pt x="24" y="44"/>
                    </a:cubicBezTo>
                    <a:cubicBezTo>
                      <a:pt x="23" y="43"/>
                      <a:pt x="23" y="45"/>
                      <a:pt x="22" y="45"/>
                    </a:cubicBezTo>
                    <a:cubicBezTo>
                      <a:pt x="21" y="45"/>
                      <a:pt x="19" y="44"/>
                      <a:pt x="18" y="45"/>
                    </a:cubicBezTo>
                    <a:cubicBezTo>
                      <a:pt x="17" y="46"/>
                      <a:pt x="17" y="48"/>
                      <a:pt x="17" y="48"/>
                    </a:cubicBezTo>
                    <a:cubicBezTo>
                      <a:pt x="16" y="49"/>
                      <a:pt x="15" y="51"/>
                      <a:pt x="15" y="52"/>
                    </a:cubicBezTo>
                    <a:cubicBezTo>
                      <a:pt x="15" y="52"/>
                      <a:pt x="15" y="52"/>
                      <a:pt x="15" y="52"/>
                    </a:cubicBezTo>
                    <a:cubicBezTo>
                      <a:pt x="15" y="52"/>
                      <a:pt x="15" y="52"/>
                      <a:pt x="15" y="52"/>
                    </a:cubicBezTo>
                    <a:cubicBezTo>
                      <a:pt x="15" y="52"/>
                      <a:pt x="15" y="52"/>
                      <a:pt x="15" y="52"/>
                    </a:cubicBezTo>
                    <a:cubicBezTo>
                      <a:pt x="14" y="52"/>
                      <a:pt x="14" y="52"/>
                      <a:pt x="14" y="53"/>
                    </a:cubicBezTo>
                    <a:cubicBezTo>
                      <a:pt x="14" y="53"/>
                      <a:pt x="14" y="53"/>
                      <a:pt x="14" y="53"/>
                    </a:cubicBezTo>
                    <a:cubicBezTo>
                      <a:pt x="14" y="53"/>
                      <a:pt x="13" y="52"/>
                      <a:pt x="13" y="52"/>
                    </a:cubicBezTo>
                    <a:cubicBezTo>
                      <a:pt x="12" y="52"/>
                      <a:pt x="13" y="51"/>
                      <a:pt x="12" y="50"/>
                    </a:cubicBezTo>
                    <a:cubicBezTo>
                      <a:pt x="11" y="50"/>
                      <a:pt x="10" y="50"/>
                      <a:pt x="10" y="51"/>
                    </a:cubicBezTo>
                    <a:cubicBezTo>
                      <a:pt x="10" y="51"/>
                      <a:pt x="10" y="51"/>
                      <a:pt x="10" y="51"/>
                    </a:cubicBezTo>
                    <a:cubicBezTo>
                      <a:pt x="10" y="52"/>
                      <a:pt x="10" y="52"/>
                      <a:pt x="10" y="52"/>
                    </a:cubicBezTo>
                    <a:cubicBezTo>
                      <a:pt x="9" y="52"/>
                      <a:pt x="9" y="51"/>
                      <a:pt x="8" y="51"/>
                    </a:cubicBezTo>
                    <a:cubicBezTo>
                      <a:pt x="8" y="51"/>
                      <a:pt x="8" y="49"/>
                      <a:pt x="8" y="49"/>
                    </a:cubicBezTo>
                    <a:cubicBezTo>
                      <a:pt x="8" y="49"/>
                      <a:pt x="7" y="50"/>
                      <a:pt x="6" y="49"/>
                    </a:cubicBezTo>
                    <a:cubicBezTo>
                      <a:pt x="5" y="49"/>
                      <a:pt x="5" y="48"/>
                      <a:pt x="4" y="48"/>
                    </a:cubicBezTo>
                    <a:cubicBezTo>
                      <a:pt x="3" y="48"/>
                      <a:pt x="3" y="47"/>
                      <a:pt x="3" y="46"/>
                    </a:cubicBezTo>
                    <a:cubicBezTo>
                      <a:pt x="3" y="45"/>
                      <a:pt x="2" y="44"/>
                      <a:pt x="1" y="44"/>
                    </a:cubicBezTo>
                    <a:cubicBezTo>
                      <a:pt x="1" y="43"/>
                      <a:pt x="0" y="42"/>
                      <a:pt x="0" y="41"/>
                    </a:cubicBezTo>
                    <a:cubicBezTo>
                      <a:pt x="0" y="41"/>
                      <a:pt x="0" y="40"/>
                      <a:pt x="0" y="39"/>
                    </a:cubicBezTo>
                    <a:cubicBezTo>
                      <a:pt x="1" y="39"/>
                      <a:pt x="2" y="39"/>
                      <a:pt x="3" y="39"/>
                    </a:cubicBezTo>
                    <a:cubicBezTo>
                      <a:pt x="3" y="39"/>
                      <a:pt x="5" y="37"/>
                      <a:pt x="6" y="38"/>
                    </a:cubicBezTo>
                    <a:cubicBezTo>
                      <a:pt x="8" y="38"/>
                      <a:pt x="11" y="37"/>
                      <a:pt x="13" y="37"/>
                    </a:cubicBezTo>
                    <a:cubicBezTo>
                      <a:pt x="15" y="37"/>
                      <a:pt x="15" y="36"/>
                      <a:pt x="16" y="35"/>
                    </a:cubicBezTo>
                    <a:cubicBezTo>
                      <a:pt x="16" y="35"/>
                      <a:pt x="17" y="32"/>
                      <a:pt x="17" y="32"/>
                    </a:cubicBezTo>
                    <a:cubicBezTo>
                      <a:pt x="18" y="32"/>
                      <a:pt x="17" y="23"/>
                      <a:pt x="17" y="20"/>
                    </a:cubicBezTo>
                    <a:cubicBezTo>
                      <a:pt x="18" y="20"/>
                      <a:pt x="18" y="20"/>
                      <a:pt x="18" y="20"/>
                    </a:cubicBezTo>
                    <a:cubicBezTo>
                      <a:pt x="20" y="20"/>
                      <a:pt x="25" y="18"/>
                      <a:pt x="25" y="18"/>
                    </a:cubicBezTo>
                    <a:cubicBezTo>
                      <a:pt x="33" y="12"/>
                      <a:pt x="33" y="12"/>
                      <a:pt x="33" y="12"/>
                    </a:cubicBezTo>
                    <a:cubicBezTo>
                      <a:pt x="51" y="0"/>
                      <a:pt x="51" y="0"/>
                      <a:pt x="51" y="0"/>
                    </a:cubicBezTo>
                    <a:cubicBezTo>
                      <a:pt x="51" y="0"/>
                      <a:pt x="51" y="0"/>
                      <a:pt x="51" y="0"/>
                    </a:cubicBezTo>
                    <a:cubicBezTo>
                      <a:pt x="52" y="0"/>
                      <a:pt x="52" y="0"/>
                      <a:pt x="53" y="0"/>
                    </a:cubicBezTo>
                    <a:cubicBezTo>
                      <a:pt x="53" y="0"/>
                      <a:pt x="54" y="0"/>
                      <a:pt x="55" y="0"/>
                    </a:cubicBezTo>
                    <a:cubicBezTo>
                      <a:pt x="55" y="0"/>
                      <a:pt x="55" y="0"/>
                      <a:pt x="55" y="0"/>
                    </a:cubicBezTo>
                    <a:cubicBezTo>
                      <a:pt x="55" y="0"/>
                      <a:pt x="55" y="0"/>
                      <a:pt x="56" y="0"/>
                    </a:cubicBezTo>
                    <a:cubicBezTo>
                      <a:pt x="56" y="0"/>
                      <a:pt x="56" y="0"/>
                      <a:pt x="56" y="0"/>
                    </a:cubicBezTo>
                    <a:cubicBezTo>
                      <a:pt x="56" y="0"/>
                      <a:pt x="56" y="1"/>
                      <a:pt x="57" y="1"/>
                    </a:cubicBezTo>
                    <a:cubicBezTo>
                      <a:pt x="57" y="1"/>
                      <a:pt x="57" y="1"/>
                      <a:pt x="58" y="1"/>
                    </a:cubicBezTo>
                    <a:cubicBezTo>
                      <a:pt x="60" y="2"/>
                      <a:pt x="61" y="4"/>
                      <a:pt x="61" y="4"/>
                    </a:cubicBezTo>
                    <a:cubicBezTo>
                      <a:pt x="64" y="2"/>
                      <a:pt x="64" y="2"/>
                      <a:pt x="64" y="2"/>
                    </a:cubicBezTo>
                    <a:cubicBezTo>
                      <a:pt x="64" y="4"/>
                      <a:pt x="64" y="7"/>
                      <a:pt x="64" y="8"/>
                    </a:cubicBezTo>
                    <a:cubicBezTo>
                      <a:pt x="64" y="9"/>
                      <a:pt x="66" y="10"/>
                      <a:pt x="66" y="1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47" name="Freeform 888"/>
              <p:cNvSpPr>
                <a:spLocks/>
              </p:cNvSpPr>
              <p:nvPr/>
            </p:nvSpPr>
            <p:spPr bwMode="auto">
              <a:xfrm>
                <a:off x="-2919" y="19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48" name="Freeform 889"/>
              <p:cNvSpPr>
                <a:spLocks/>
              </p:cNvSpPr>
              <p:nvPr/>
            </p:nvSpPr>
            <p:spPr bwMode="auto">
              <a:xfrm>
                <a:off x="-2919" y="1949"/>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49" name="Freeform 890"/>
              <p:cNvSpPr>
                <a:spLocks/>
              </p:cNvSpPr>
              <p:nvPr/>
            </p:nvSpPr>
            <p:spPr bwMode="auto">
              <a:xfrm>
                <a:off x="-2919" y="195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50" name="Freeform 891"/>
              <p:cNvSpPr>
                <a:spLocks/>
              </p:cNvSpPr>
              <p:nvPr/>
            </p:nvSpPr>
            <p:spPr bwMode="auto">
              <a:xfrm>
                <a:off x="-3008" y="2738"/>
                <a:ext cx="82" cy="90"/>
              </a:xfrm>
              <a:custGeom>
                <a:avLst/>
                <a:gdLst>
                  <a:gd name="T0" fmla="*/ 23 w 25"/>
                  <a:gd name="T1" fmla="*/ 12 h 27"/>
                  <a:gd name="T2" fmla="*/ 25 w 25"/>
                  <a:gd name="T3" fmla="*/ 16 h 27"/>
                  <a:gd name="T4" fmla="*/ 23 w 25"/>
                  <a:gd name="T5" fmla="*/ 21 h 27"/>
                  <a:gd name="T6" fmla="*/ 20 w 25"/>
                  <a:gd name="T7" fmla="*/ 21 h 27"/>
                  <a:gd name="T8" fmla="*/ 18 w 25"/>
                  <a:gd name="T9" fmla="*/ 18 h 27"/>
                  <a:gd name="T10" fmla="*/ 16 w 25"/>
                  <a:gd name="T11" fmla="*/ 20 h 27"/>
                  <a:gd name="T12" fmla="*/ 13 w 25"/>
                  <a:gd name="T13" fmla="*/ 22 h 27"/>
                  <a:gd name="T14" fmla="*/ 12 w 25"/>
                  <a:gd name="T15" fmla="*/ 26 h 27"/>
                  <a:gd name="T16" fmla="*/ 10 w 25"/>
                  <a:gd name="T17" fmla="*/ 27 h 27"/>
                  <a:gd name="T18" fmla="*/ 6 w 25"/>
                  <a:gd name="T19" fmla="*/ 22 h 27"/>
                  <a:gd name="T20" fmla="*/ 3 w 25"/>
                  <a:gd name="T21" fmla="*/ 18 h 27"/>
                  <a:gd name="T22" fmla="*/ 1 w 25"/>
                  <a:gd name="T23" fmla="*/ 14 h 27"/>
                  <a:gd name="T24" fmla="*/ 2 w 25"/>
                  <a:gd name="T25" fmla="*/ 11 h 27"/>
                  <a:gd name="T26" fmla="*/ 5 w 25"/>
                  <a:gd name="T27" fmla="*/ 9 h 27"/>
                  <a:gd name="T28" fmla="*/ 3 w 25"/>
                  <a:gd name="T29" fmla="*/ 7 h 27"/>
                  <a:gd name="T30" fmla="*/ 4 w 25"/>
                  <a:gd name="T31" fmla="*/ 6 h 27"/>
                  <a:gd name="T32" fmla="*/ 6 w 25"/>
                  <a:gd name="T33" fmla="*/ 6 h 27"/>
                  <a:gd name="T34" fmla="*/ 12 w 25"/>
                  <a:gd name="T35" fmla="*/ 6 h 27"/>
                  <a:gd name="T36" fmla="*/ 12 w 25"/>
                  <a:gd name="T37" fmla="*/ 0 h 27"/>
                  <a:gd name="T38" fmla="*/ 13 w 25"/>
                  <a:gd name="T39" fmla="*/ 0 h 27"/>
                  <a:gd name="T40" fmla="*/ 19 w 25"/>
                  <a:gd name="T41" fmla="*/ 0 h 27"/>
                  <a:gd name="T42" fmla="*/ 19 w 25"/>
                  <a:gd name="T43" fmla="*/ 5 h 27"/>
                  <a:gd name="T44" fmla="*/ 23 w 25"/>
                  <a:gd name="T45" fmla="*/ 5 h 27"/>
                  <a:gd name="T46" fmla="*/ 23 w 25"/>
                  <a:gd name="T47" fmla="*/ 8 h 27"/>
                  <a:gd name="T48" fmla="*/ 23 w 25"/>
                  <a:gd name="T4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27">
                    <a:moveTo>
                      <a:pt x="23" y="12"/>
                    </a:moveTo>
                    <a:cubicBezTo>
                      <a:pt x="25" y="12"/>
                      <a:pt x="25" y="14"/>
                      <a:pt x="25" y="16"/>
                    </a:cubicBezTo>
                    <a:cubicBezTo>
                      <a:pt x="25" y="18"/>
                      <a:pt x="25" y="21"/>
                      <a:pt x="23" y="21"/>
                    </a:cubicBezTo>
                    <a:cubicBezTo>
                      <a:pt x="22" y="22"/>
                      <a:pt x="21" y="20"/>
                      <a:pt x="20" y="21"/>
                    </a:cubicBezTo>
                    <a:cubicBezTo>
                      <a:pt x="19" y="21"/>
                      <a:pt x="19" y="18"/>
                      <a:pt x="18" y="18"/>
                    </a:cubicBezTo>
                    <a:cubicBezTo>
                      <a:pt x="16" y="18"/>
                      <a:pt x="17" y="20"/>
                      <a:pt x="16" y="20"/>
                    </a:cubicBezTo>
                    <a:cubicBezTo>
                      <a:pt x="14" y="20"/>
                      <a:pt x="12" y="20"/>
                      <a:pt x="13" y="22"/>
                    </a:cubicBezTo>
                    <a:cubicBezTo>
                      <a:pt x="14" y="25"/>
                      <a:pt x="15" y="26"/>
                      <a:pt x="12" y="26"/>
                    </a:cubicBezTo>
                    <a:cubicBezTo>
                      <a:pt x="11" y="26"/>
                      <a:pt x="11" y="26"/>
                      <a:pt x="10" y="27"/>
                    </a:cubicBezTo>
                    <a:cubicBezTo>
                      <a:pt x="7" y="25"/>
                      <a:pt x="8" y="24"/>
                      <a:pt x="6" y="22"/>
                    </a:cubicBezTo>
                    <a:cubicBezTo>
                      <a:pt x="4" y="19"/>
                      <a:pt x="3" y="19"/>
                      <a:pt x="3" y="18"/>
                    </a:cubicBezTo>
                    <a:cubicBezTo>
                      <a:pt x="3" y="17"/>
                      <a:pt x="0" y="14"/>
                      <a:pt x="1" y="14"/>
                    </a:cubicBezTo>
                    <a:cubicBezTo>
                      <a:pt x="2" y="13"/>
                      <a:pt x="3" y="12"/>
                      <a:pt x="2" y="11"/>
                    </a:cubicBezTo>
                    <a:cubicBezTo>
                      <a:pt x="2" y="10"/>
                      <a:pt x="5" y="10"/>
                      <a:pt x="5" y="9"/>
                    </a:cubicBezTo>
                    <a:cubicBezTo>
                      <a:pt x="5" y="8"/>
                      <a:pt x="3" y="8"/>
                      <a:pt x="3" y="7"/>
                    </a:cubicBezTo>
                    <a:cubicBezTo>
                      <a:pt x="3" y="7"/>
                      <a:pt x="4" y="7"/>
                      <a:pt x="4" y="6"/>
                    </a:cubicBezTo>
                    <a:cubicBezTo>
                      <a:pt x="5" y="6"/>
                      <a:pt x="6" y="6"/>
                      <a:pt x="6" y="6"/>
                    </a:cubicBezTo>
                    <a:cubicBezTo>
                      <a:pt x="7" y="6"/>
                      <a:pt x="12" y="6"/>
                      <a:pt x="12" y="6"/>
                    </a:cubicBezTo>
                    <a:cubicBezTo>
                      <a:pt x="12" y="6"/>
                      <a:pt x="12" y="3"/>
                      <a:pt x="12" y="0"/>
                    </a:cubicBezTo>
                    <a:cubicBezTo>
                      <a:pt x="13" y="0"/>
                      <a:pt x="13" y="0"/>
                      <a:pt x="13" y="0"/>
                    </a:cubicBezTo>
                    <a:cubicBezTo>
                      <a:pt x="13" y="0"/>
                      <a:pt x="16" y="0"/>
                      <a:pt x="19" y="0"/>
                    </a:cubicBezTo>
                    <a:cubicBezTo>
                      <a:pt x="19" y="2"/>
                      <a:pt x="19" y="4"/>
                      <a:pt x="19" y="5"/>
                    </a:cubicBezTo>
                    <a:cubicBezTo>
                      <a:pt x="19" y="6"/>
                      <a:pt x="22" y="3"/>
                      <a:pt x="23" y="5"/>
                    </a:cubicBezTo>
                    <a:cubicBezTo>
                      <a:pt x="25" y="6"/>
                      <a:pt x="24" y="7"/>
                      <a:pt x="23" y="8"/>
                    </a:cubicBezTo>
                    <a:cubicBezTo>
                      <a:pt x="21" y="9"/>
                      <a:pt x="22" y="11"/>
                      <a:pt x="23" y="1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51" name="Freeform 892"/>
              <p:cNvSpPr>
                <a:spLocks/>
              </p:cNvSpPr>
              <p:nvPr/>
            </p:nvSpPr>
            <p:spPr bwMode="auto">
              <a:xfrm>
                <a:off x="-2939" y="2738"/>
                <a:ext cx="10"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52" name="Freeform 893"/>
              <p:cNvSpPr>
                <a:spLocks/>
              </p:cNvSpPr>
              <p:nvPr/>
            </p:nvSpPr>
            <p:spPr bwMode="auto">
              <a:xfrm>
                <a:off x="-2932" y="25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53" name="Freeform 894"/>
              <p:cNvSpPr>
                <a:spLocks/>
              </p:cNvSpPr>
              <p:nvPr/>
            </p:nvSpPr>
            <p:spPr bwMode="auto">
              <a:xfrm>
                <a:off x="-2932" y="25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54" name="Freeform 895"/>
              <p:cNvSpPr>
                <a:spLocks/>
              </p:cNvSpPr>
              <p:nvPr/>
            </p:nvSpPr>
            <p:spPr bwMode="auto">
              <a:xfrm>
                <a:off x="-2935" y="2578"/>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55" name="Freeform 896"/>
              <p:cNvSpPr>
                <a:spLocks/>
              </p:cNvSpPr>
              <p:nvPr/>
            </p:nvSpPr>
            <p:spPr bwMode="auto">
              <a:xfrm>
                <a:off x="-2932"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56" name="Freeform 897"/>
              <p:cNvSpPr>
                <a:spLocks/>
              </p:cNvSpPr>
              <p:nvPr/>
            </p:nvSpPr>
            <p:spPr bwMode="auto">
              <a:xfrm>
                <a:off x="-2935" y="2575"/>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57" name="Freeform 898"/>
              <p:cNvSpPr>
                <a:spLocks/>
              </p:cNvSpPr>
              <p:nvPr/>
            </p:nvSpPr>
            <p:spPr bwMode="auto">
              <a:xfrm>
                <a:off x="-2939" y="2572"/>
                <a:ext cx="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58" name="Freeform 899"/>
              <p:cNvSpPr>
                <a:spLocks/>
              </p:cNvSpPr>
              <p:nvPr/>
            </p:nvSpPr>
            <p:spPr bwMode="auto">
              <a:xfrm>
                <a:off x="-2939" y="256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59" name="Freeform 900"/>
              <p:cNvSpPr>
                <a:spLocks/>
              </p:cNvSpPr>
              <p:nvPr/>
            </p:nvSpPr>
            <p:spPr bwMode="auto">
              <a:xfrm>
                <a:off x="-2939" y="256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0" name="Freeform 901"/>
              <p:cNvSpPr>
                <a:spLocks/>
              </p:cNvSpPr>
              <p:nvPr/>
            </p:nvSpPr>
            <p:spPr bwMode="auto">
              <a:xfrm>
                <a:off x="-2942" y="2568"/>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1" name="Freeform 902"/>
              <p:cNvSpPr>
                <a:spLocks/>
              </p:cNvSpPr>
              <p:nvPr/>
            </p:nvSpPr>
            <p:spPr bwMode="auto">
              <a:xfrm>
                <a:off x="-2945" y="2422"/>
                <a:ext cx="3"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2" name="Freeform 903"/>
              <p:cNvSpPr>
                <a:spLocks/>
              </p:cNvSpPr>
              <p:nvPr/>
            </p:nvSpPr>
            <p:spPr bwMode="auto">
              <a:xfrm>
                <a:off x="-2949" y="2422"/>
                <a:ext cx="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3" name="Freeform 904"/>
              <p:cNvSpPr>
                <a:spLocks/>
              </p:cNvSpPr>
              <p:nvPr/>
            </p:nvSpPr>
            <p:spPr bwMode="auto">
              <a:xfrm>
                <a:off x="-2955" y="2422"/>
                <a:ext cx="6"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4" name="Freeform 905"/>
              <p:cNvSpPr>
                <a:spLocks/>
              </p:cNvSpPr>
              <p:nvPr/>
            </p:nvSpPr>
            <p:spPr bwMode="auto">
              <a:xfrm>
                <a:off x="-2955" y="2032"/>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5" name="Freeform 906"/>
              <p:cNvSpPr>
                <a:spLocks/>
              </p:cNvSpPr>
              <p:nvPr/>
            </p:nvSpPr>
            <p:spPr bwMode="auto">
              <a:xfrm>
                <a:off x="-2998" y="2738"/>
                <a:ext cx="30" cy="20"/>
              </a:xfrm>
              <a:custGeom>
                <a:avLst/>
                <a:gdLst>
                  <a:gd name="T0" fmla="*/ 9 w 9"/>
                  <a:gd name="T1" fmla="*/ 0 h 6"/>
                  <a:gd name="T2" fmla="*/ 9 w 9"/>
                  <a:gd name="T3" fmla="*/ 6 h 6"/>
                  <a:gd name="T4" fmla="*/ 3 w 9"/>
                  <a:gd name="T5" fmla="*/ 6 h 6"/>
                  <a:gd name="T6" fmla="*/ 1 w 9"/>
                  <a:gd name="T7" fmla="*/ 6 h 6"/>
                  <a:gd name="T8" fmla="*/ 1 w 9"/>
                  <a:gd name="T9" fmla="*/ 5 h 6"/>
                  <a:gd name="T10" fmla="*/ 1 w 9"/>
                  <a:gd name="T11" fmla="*/ 3 h 6"/>
                  <a:gd name="T12" fmla="*/ 2 w 9"/>
                  <a:gd name="T13" fmla="*/ 0 h 6"/>
                  <a:gd name="T14" fmla="*/ 2 w 9"/>
                  <a:gd name="T15" fmla="*/ 0 h 6"/>
                  <a:gd name="T16" fmla="*/ 8 w 9"/>
                  <a:gd name="T17" fmla="*/ 0 h 6"/>
                  <a:gd name="T18" fmla="*/ 9 w 9"/>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9" y="0"/>
                    </a:moveTo>
                    <a:cubicBezTo>
                      <a:pt x="9" y="3"/>
                      <a:pt x="9" y="6"/>
                      <a:pt x="9" y="6"/>
                    </a:cubicBezTo>
                    <a:cubicBezTo>
                      <a:pt x="9" y="6"/>
                      <a:pt x="4" y="6"/>
                      <a:pt x="3" y="6"/>
                    </a:cubicBezTo>
                    <a:cubicBezTo>
                      <a:pt x="3" y="6"/>
                      <a:pt x="2" y="6"/>
                      <a:pt x="1" y="6"/>
                    </a:cubicBezTo>
                    <a:cubicBezTo>
                      <a:pt x="1" y="6"/>
                      <a:pt x="1" y="5"/>
                      <a:pt x="1" y="5"/>
                    </a:cubicBezTo>
                    <a:cubicBezTo>
                      <a:pt x="0" y="5"/>
                      <a:pt x="0" y="4"/>
                      <a:pt x="1" y="3"/>
                    </a:cubicBezTo>
                    <a:cubicBezTo>
                      <a:pt x="2" y="3"/>
                      <a:pt x="3" y="1"/>
                      <a:pt x="2" y="0"/>
                    </a:cubicBezTo>
                    <a:cubicBezTo>
                      <a:pt x="2" y="0"/>
                      <a:pt x="2" y="0"/>
                      <a:pt x="2" y="0"/>
                    </a:cubicBezTo>
                    <a:cubicBezTo>
                      <a:pt x="8" y="0"/>
                      <a:pt x="8" y="0"/>
                      <a:pt x="8" y="0"/>
                    </a:cubicBezTo>
                    <a:lnTo>
                      <a:pt x="9" y="0"/>
                    </a:ln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6" name="Freeform 907"/>
              <p:cNvSpPr>
                <a:spLocks/>
              </p:cNvSpPr>
              <p:nvPr/>
            </p:nvSpPr>
            <p:spPr bwMode="auto">
              <a:xfrm>
                <a:off x="-2988" y="23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7" name="Freeform 908"/>
              <p:cNvSpPr>
                <a:spLocks/>
              </p:cNvSpPr>
              <p:nvPr/>
            </p:nvSpPr>
            <p:spPr bwMode="auto">
              <a:xfrm>
                <a:off x="-2998" y="23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8" name="Freeform 909"/>
              <p:cNvSpPr>
                <a:spLocks/>
              </p:cNvSpPr>
              <p:nvPr/>
            </p:nvSpPr>
            <p:spPr bwMode="auto">
              <a:xfrm>
                <a:off x="-3024" y="20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69" name="Freeform 910"/>
              <p:cNvSpPr>
                <a:spLocks/>
              </p:cNvSpPr>
              <p:nvPr/>
            </p:nvSpPr>
            <p:spPr bwMode="auto">
              <a:xfrm>
                <a:off x="-3031" y="2049"/>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70" name="Freeform 911"/>
              <p:cNvSpPr>
                <a:spLocks/>
              </p:cNvSpPr>
              <p:nvPr/>
            </p:nvSpPr>
            <p:spPr bwMode="auto">
              <a:xfrm>
                <a:off x="-3038" y="19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71" name="Freeform 912"/>
              <p:cNvSpPr>
                <a:spLocks/>
              </p:cNvSpPr>
              <p:nvPr/>
            </p:nvSpPr>
            <p:spPr bwMode="auto">
              <a:xfrm>
                <a:off x="-3041" y="1982"/>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72" name="Freeform 913"/>
              <p:cNvSpPr>
                <a:spLocks/>
              </p:cNvSpPr>
              <p:nvPr/>
            </p:nvSpPr>
            <p:spPr bwMode="auto">
              <a:xfrm>
                <a:off x="-3041" y="19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73" name="Freeform 914"/>
              <p:cNvSpPr>
                <a:spLocks/>
              </p:cNvSpPr>
              <p:nvPr/>
            </p:nvSpPr>
            <p:spPr bwMode="auto">
              <a:xfrm>
                <a:off x="-3044" y="19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74" name="Freeform 915"/>
              <p:cNvSpPr>
                <a:spLocks/>
              </p:cNvSpPr>
              <p:nvPr/>
            </p:nvSpPr>
            <p:spPr bwMode="auto">
              <a:xfrm>
                <a:off x="-3311" y="2398"/>
                <a:ext cx="240" cy="227"/>
              </a:xfrm>
              <a:custGeom>
                <a:avLst/>
                <a:gdLst>
                  <a:gd name="T0" fmla="*/ 72 w 73"/>
                  <a:gd name="T1" fmla="*/ 39 h 68"/>
                  <a:gd name="T2" fmla="*/ 68 w 73"/>
                  <a:gd name="T3" fmla="*/ 44 h 68"/>
                  <a:gd name="T4" fmla="*/ 58 w 73"/>
                  <a:gd name="T5" fmla="*/ 46 h 68"/>
                  <a:gd name="T6" fmla="*/ 54 w 73"/>
                  <a:gd name="T7" fmla="*/ 46 h 68"/>
                  <a:gd name="T8" fmla="*/ 53 w 73"/>
                  <a:gd name="T9" fmla="*/ 46 h 68"/>
                  <a:gd name="T10" fmla="*/ 49 w 73"/>
                  <a:gd name="T11" fmla="*/ 47 h 68"/>
                  <a:gd name="T12" fmla="*/ 44 w 73"/>
                  <a:gd name="T13" fmla="*/ 49 h 68"/>
                  <a:gd name="T14" fmla="*/ 40 w 73"/>
                  <a:gd name="T15" fmla="*/ 53 h 68"/>
                  <a:gd name="T16" fmla="*/ 35 w 73"/>
                  <a:gd name="T17" fmla="*/ 56 h 68"/>
                  <a:gd name="T18" fmla="*/ 31 w 73"/>
                  <a:gd name="T19" fmla="*/ 60 h 68"/>
                  <a:gd name="T20" fmla="*/ 30 w 73"/>
                  <a:gd name="T21" fmla="*/ 66 h 68"/>
                  <a:gd name="T22" fmla="*/ 28 w 73"/>
                  <a:gd name="T23" fmla="*/ 66 h 68"/>
                  <a:gd name="T24" fmla="*/ 25 w 73"/>
                  <a:gd name="T25" fmla="*/ 66 h 68"/>
                  <a:gd name="T26" fmla="*/ 20 w 73"/>
                  <a:gd name="T27" fmla="*/ 67 h 68"/>
                  <a:gd name="T28" fmla="*/ 18 w 73"/>
                  <a:gd name="T29" fmla="*/ 67 h 68"/>
                  <a:gd name="T30" fmla="*/ 18 w 73"/>
                  <a:gd name="T31" fmla="*/ 67 h 68"/>
                  <a:gd name="T32" fmla="*/ 17 w 73"/>
                  <a:gd name="T33" fmla="*/ 64 h 68"/>
                  <a:gd name="T34" fmla="*/ 15 w 73"/>
                  <a:gd name="T35" fmla="*/ 60 h 68"/>
                  <a:gd name="T36" fmla="*/ 11 w 73"/>
                  <a:gd name="T37" fmla="*/ 59 h 68"/>
                  <a:gd name="T38" fmla="*/ 5 w 73"/>
                  <a:gd name="T39" fmla="*/ 59 h 68"/>
                  <a:gd name="T40" fmla="*/ 4 w 73"/>
                  <a:gd name="T41" fmla="*/ 57 h 68"/>
                  <a:gd name="T42" fmla="*/ 1 w 73"/>
                  <a:gd name="T43" fmla="*/ 52 h 68"/>
                  <a:gd name="T44" fmla="*/ 0 w 73"/>
                  <a:gd name="T45" fmla="*/ 48 h 68"/>
                  <a:gd name="T46" fmla="*/ 0 w 73"/>
                  <a:gd name="T47" fmla="*/ 47 h 68"/>
                  <a:gd name="T48" fmla="*/ 5 w 73"/>
                  <a:gd name="T49" fmla="*/ 45 h 68"/>
                  <a:gd name="T50" fmla="*/ 10 w 73"/>
                  <a:gd name="T51" fmla="*/ 44 h 68"/>
                  <a:gd name="T52" fmla="*/ 30 w 73"/>
                  <a:gd name="T53" fmla="*/ 43 h 68"/>
                  <a:gd name="T54" fmla="*/ 29 w 73"/>
                  <a:gd name="T55" fmla="*/ 38 h 68"/>
                  <a:gd name="T56" fmla="*/ 32 w 73"/>
                  <a:gd name="T57" fmla="*/ 0 h 68"/>
                  <a:gd name="T58" fmla="*/ 55 w 73"/>
                  <a:gd name="T59" fmla="*/ 15 h 68"/>
                  <a:gd name="T60" fmla="*/ 62 w 73"/>
                  <a:gd name="T61" fmla="*/ 22 h 68"/>
                  <a:gd name="T62" fmla="*/ 69 w 73"/>
                  <a:gd name="T63"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68">
                    <a:moveTo>
                      <a:pt x="72" y="27"/>
                    </a:moveTo>
                    <a:cubicBezTo>
                      <a:pt x="72" y="30"/>
                      <a:pt x="73" y="39"/>
                      <a:pt x="72" y="39"/>
                    </a:cubicBezTo>
                    <a:cubicBezTo>
                      <a:pt x="72" y="39"/>
                      <a:pt x="71" y="42"/>
                      <a:pt x="71" y="42"/>
                    </a:cubicBezTo>
                    <a:cubicBezTo>
                      <a:pt x="70" y="43"/>
                      <a:pt x="70" y="44"/>
                      <a:pt x="68" y="44"/>
                    </a:cubicBezTo>
                    <a:cubicBezTo>
                      <a:pt x="66" y="44"/>
                      <a:pt x="63" y="45"/>
                      <a:pt x="61" y="45"/>
                    </a:cubicBezTo>
                    <a:cubicBezTo>
                      <a:pt x="60" y="44"/>
                      <a:pt x="58" y="46"/>
                      <a:pt x="58" y="46"/>
                    </a:cubicBezTo>
                    <a:cubicBezTo>
                      <a:pt x="57" y="46"/>
                      <a:pt x="56" y="46"/>
                      <a:pt x="55" y="46"/>
                    </a:cubicBezTo>
                    <a:cubicBezTo>
                      <a:pt x="55" y="46"/>
                      <a:pt x="54" y="46"/>
                      <a:pt x="54" y="46"/>
                    </a:cubicBezTo>
                    <a:cubicBezTo>
                      <a:pt x="54" y="46"/>
                      <a:pt x="54" y="46"/>
                      <a:pt x="54" y="46"/>
                    </a:cubicBezTo>
                    <a:cubicBezTo>
                      <a:pt x="53" y="46"/>
                      <a:pt x="53" y="46"/>
                      <a:pt x="53" y="46"/>
                    </a:cubicBezTo>
                    <a:cubicBezTo>
                      <a:pt x="53" y="46"/>
                      <a:pt x="52" y="46"/>
                      <a:pt x="52" y="46"/>
                    </a:cubicBezTo>
                    <a:cubicBezTo>
                      <a:pt x="52" y="45"/>
                      <a:pt x="51" y="46"/>
                      <a:pt x="49" y="47"/>
                    </a:cubicBezTo>
                    <a:cubicBezTo>
                      <a:pt x="47" y="48"/>
                      <a:pt x="45" y="48"/>
                      <a:pt x="45" y="49"/>
                    </a:cubicBezTo>
                    <a:cubicBezTo>
                      <a:pt x="45" y="49"/>
                      <a:pt x="44" y="50"/>
                      <a:pt x="44" y="49"/>
                    </a:cubicBezTo>
                    <a:cubicBezTo>
                      <a:pt x="43" y="49"/>
                      <a:pt x="42" y="49"/>
                      <a:pt x="41" y="50"/>
                    </a:cubicBezTo>
                    <a:cubicBezTo>
                      <a:pt x="41" y="52"/>
                      <a:pt x="40" y="51"/>
                      <a:pt x="40" y="53"/>
                    </a:cubicBezTo>
                    <a:cubicBezTo>
                      <a:pt x="39" y="54"/>
                      <a:pt x="38" y="53"/>
                      <a:pt x="37" y="52"/>
                    </a:cubicBezTo>
                    <a:cubicBezTo>
                      <a:pt x="36" y="52"/>
                      <a:pt x="35" y="56"/>
                      <a:pt x="35" y="56"/>
                    </a:cubicBezTo>
                    <a:cubicBezTo>
                      <a:pt x="35" y="56"/>
                      <a:pt x="35" y="57"/>
                      <a:pt x="34" y="58"/>
                    </a:cubicBezTo>
                    <a:cubicBezTo>
                      <a:pt x="33" y="60"/>
                      <a:pt x="31" y="60"/>
                      <a:pt x="31" y="60"/>
                    </a:cubicBezTo>
                    <a:cubicBezTo>
                      <a:pt x="30" y="60"/>
                      <a:pt x="31" y="62"/>
                      <a:pt x="31" y="63"/>
                    </a:cubicBezTo>
                    <a:cubicBezTo>
                      <a:pt x="31" y="63"/>
                      <a:pt x="30" y="65"/>
                      <a:pt x="30" y="66"/>
                    </a:cubicBezTo>
                    <a:cubicBezTo>
                      <a:pt x="29" y="66"/>
                      <a:pt x="29" y="66"/>
                      <a:pt x="29" y="66"/>
                    </a:cubicBezTo>
                    <a:cubicBezTo>
                      <a:pt x="29" y="66"/>
                      <a:pt x="28" y="66"/>
                      <a:pt x="28" y="66"/>
                    </a:cubicBezTo>
                    <a:cubicBezTo>
                      <a:pt x="27" y="67"/>
                      <a:pt x="27" y="67"/>
                      <a:pt x="27" y="66"/>
                    </a:cubicBezTo>
                    <a:cubicBezTo>
                      <a:pt x="27" y="65"/>
                      <a:pt x="25" y="65"/>
                      <a:pt x="25" y="66"/>
                    </a:cubicBezTo>
                    <a:cubicBezTo>
                      <a:pt x="24" y="67"/>
                      <a:pt x="23" y="68"/>
                      <a:pt x="22" y="67"/>
                    </a:cubicBezTo>
                    <a:cubicBezTo>
                      <a:pt x="22" y="66"/>
                      <a:pt x="20" y="65"/>
                      <a:pt x="20" y="67"/>
                    </a:cubicBezTo>
                    <a:cubicBezTo>
                      <a:pt x="20" y="67"/>
                      <a:pt x="19" y="67"/>
                      <a:pt x="19" y="67"/>
                    </a:cubicBezTo>
                    <a:cubicBezTo>
                      <a:pt x="19" y="67"/>
                      <a:pt x="19" y="67"/>
                      <a:pt x="18" y="67"/>
                    </a:cubicBezTo>
                    <a:cubicBezTo>
                      <a:pt x="18" y="67"/>
                      <a:pt x="18" y="67"/>
                      <a:pt x="18" y="67"/>
                    </a:cubicBezTo>
                    <a:cubicBezTo>
                      <a:pt x="18" y="67"/>
                      <a:pt x="18" y="67"/>
                      <a:pt x="18" y="67"/>
                    </a:cubicBezTo>
                    <a:cubicBezTo>
                      <a:pt x="18" y="67"/>
                      <a:pt x="18" y="66"/>
                      <a:pt x="18" y="66"/>
                    </a:cubicBezTo>
                    <a:cubicBezTo>
                      <a:pt x="17" y="66"/>
                      <a:pt x="18" y="64"/>
                      <a:pt x="17" y="64"/>
                    </a:cubicBezTo>
                    <a:cubicBezTo>
                      <a:pt x="16" y="64"/>
                      <a:pt x="16" y="63"/>
                      <a:pt x="17" y="62"/>
                    </a:cubicBezTo>
                    <a:cubicBezTo>
                      <a:pt x="18" y="62"/>
                      <a:pt x="15" y="61"/>
                      <a:pt x="15" y="60"/>
                    </a:cubicBezTo>
                    <a:cubicBezTo>
                      <a:pt x="15" y="59"/>
                      <a:pt x="14" y="57"/>
                      <a:pt x="14" y="57"/>
                    </a:cubicBezTo>
                    <a:cubicBezTo>
                      <a:pt x="13" y="57"/>
                      <a:pt x="11" y="59"/>
                      <a:pt x="11" y="59"/>
                    </a:cubicBezTo>
                    <a:cubicBezTo>
                      <a:pt x="10" y="59"/>
                      <a:pt x="8" y="58"/>
                      <a:pt x="8" y="59"/>
                    </a:cubicBezTo>
                    <a:cubicBezTo>
                      <a:pt x="7" y="60"/>
                      <a:pt x="6" y="58"/>
                      <a:pt x="5" y="59"/>
                    </a:cubicBezTo>
                    <a:cubicBezTo>
                      <a:pt x="4" y="60"/>
                      <a:pt x="4" y="58"/>
                      <a:pt x="4" y="58"/>
                    </a:cubicBezTo>
                    <a:cubicBezTo>
                      <a:pt x="4" y="58"/>
                      <a:pt x="4" y="58"/>
                      <a:pt x="4" y="57"/>
                    </a:cubicBezTo>
                    <a:cubicBezTo>
                      <a:pt x="4" y="57"/>
                      <a:pt x="4" y="55"/>
                      <a:pt x="4" y="55"/>
                    </a:cubicBezTo>
                    <a:cubicBezTo>
                      <a:pt x="4" y="54"/>
                      <a:pt x="2" y="53"/>
                      <a:pt x="1" y="52"/>
                    </a:cubicBezTo>
                    <a:cubicBezTo>
                      <a:pt x="1" y="51"/>
                      <a:pt x="1" y="49"/>
                      <a:pt x="1" y="49"/>
                    </a:cubicBezTo>
                    <a:cubicBezTo>
                      <a:pt x="0" y="48"/>
                      <a:pt x="0" y="48"/>
                      <a:pt x="0" y="48"/>
                    </a:cubicBezTo>
                    <a:cubicBezTo>
                      <a:pt x="0" y="48"/>
                      <a:pt x="0" y="48"/>
                      <a:pt x="0" y="47"/>
                    </a:cubicBezTo>
                    <a:cubicBezTo>
                      <a:pt x="0" y="47"/>
                      <a:pt x="0" y="47"/>
                      <a:pt x="0" y="47"/>
                    </a:cubicBezTo>
                    <a:cubicBezTo>
                      <a:pt x="1" y="47"/>
                      <a:pt x="2" y="47"/>
                      <a:pt x="2" y="46"/>
                    </a:cubicBezTo>
                    <a:cubicBezTo>
                      <a:pt x="2" y="44"/>
                      <a:pt x="3" y="43"/>
                      <a:pt x="5" y="45"/>
                    </a:cubicBezTo>
                    <a:cubicBezTo>
                      <a:pt x="6" y="46"/>
                      <a:pt x="6" y="45"/>
                      <a:pt x="7" y="44"/>
                    </a:cubicBezTo>
                    <a:cubicBezTo>
                      <a:pt x="7" y="44"/>
                      <a:pt x="9" y="44"/>
                      <a:pt x="10" y="44"/>
                    </a:cubicBezTo>
                    <a:cubicBezTo>
                      <a:pt x="11" y="44"/>
                      <a:pt x="13" y="44"/>
                      <a:pt x="13" y="44"/>
                    </a:cubicBezTo>
                    <a:cubicBezTo>
                      <a:pt x="13" y="44"/>
                      <a:pt x="29" y="44"/>
                      <a:pt x="30" y="43"/>
                    </a:cubicBezTo>
                    <a:cubicBezTo>
                      <a:pt x="30" y="43"/>
                      <a:pt x="30" y="40"/>
                      <a:pt x="30" y="40"/>
                    </a:cubicBezTo>
                    <a:cubicBezTo>
                      <a:pt x="29" y="38"/>
                      <a:pt x="29" y="38"/>
                      <a:pt x="29" y="38"/>
                    </a:cubicBezTo>
                    <a:cubicBezTo>
                      <a:pt x="25" y="0"/>
                      <a:pt x="25" y="0"/>
                      <a:pt x="25" y="0"/>
                    </a:cubicBezTo>
                    <a:cubicBezTo>
                      <a:pt x="32" y="0"/>
                      <a:pt x="32" y="0"/>
                      <a:pt x="32" y="0"/>
                    </a:cubicBezTo>
                    <a:cubicBezTo>
                      <a:pt x="40" y="5"/>
                      <a:pt x="49" y="11"/>
                      <a:pt x="54" y="14"/>
                    </a:cubicBezTo>
                    <a:cubicBezTo>
                      <a:pt x="54" y="15"/>
                      <a:pt x="54" y="15"/>
                      <a:pt x="55" y="15"/>
                    </a:cubicBezTo>
                    <a:cubicBezTo>
                      <a:pt x="57" y="17"/>
                      <a:pt x="59" y="18"/>
                      <a:pt x="59" y="18"/>
                    </a:cubicBezTo>
                    <a:cubicBezTo>
                      <a:pt x="60" y="19"/>
                      <a:pt x="62" y="22"/>
                      <a:pt x="62" y="22"/>
                    </a:cubicBezTo>
                    <a:cubicBezTo>
                      <a:pt x="62" y="22"/>
                      <a:pt x="64" y="22"/>
                      <a:pt x="67" y="23"/>
                    </a:cubicBezTo>
                    <a:cubicBezTo>
                      <a:pt x="69" y="25"/>
                      <a:pt x="69" y="28"/>
                      <a:pt x="69" y="28"/>
                    </a:cubicBezTo>
                    <a:cubicBezTo>
                      <a:pt x="69" y="28"/>
                      <a:pt x="71" y="28"/>
                      <a:pt x="72" y="27"/>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75" name="Freeform 916"/>
              <p:cNvSpPr>
                <a:spLocks/>
              </p:cNvSpPr>
              <p:nvPr/>
            </p:nvSpPr>
            <p:spPr bwMode="auto">
              <a:xfrm>
                <a:off x="-3123" y="2588"/>
                <a:ext cx="43" cy="90"/>
              </a:xfrm>
              <a:custGeom>
                <a:avLst/>
                <a:gdLst>
                  <a:gd name="T0" fmla="*/ 13 w 13"/>
                  <a:gd name="T1" fmla="*/ 5 h 27"/>
                  <a:gd name="T2" fmla="*/ 12 w 13"/>
                  <a:gd name="T3" fmla="*/ 12 h 27"/>
                  <a:gd name="T4" fmla="*/ 11 w 13"/>
                  <a:gd name="T5" fmla="*/ 14 h 27"/>
                  <a:gd name="T6" fmla="*/ 9 w 13"/>
                  <a:gd name="T7" fmla="*/ 17 h 27"/>
                  <a:gd name="T8" fmla="*/ 9 w 13"/>
                  <a:gd name="T9" fmla="*/ 22 h 27"/>
                  <a:gd name="T10" fmla="*/ 10 w 13"/>
                  <a:gd name="T11" fmla="*/ 26 h 27"/>
                  <a:gd name="T12" fmla="*/ 7 w 13"/>
                  <a:gd name="T13" fmla="*/ 27 h 27"/>
                  <a:gd name="T14" fmla="*/ 5 w 13"/>
                  <a:gd name="T15" fmla="*/ 27 h 27"/>
                  <a:gd name="T16" fmla="*/ 4 w 13"/>
                  <a:gd name="T17" fmla="*/ 19 h 27"/>
                  <a:gd name="T18" fmla="*/ 3 w 13"/>
                  <a:gd name="T19" fmla="*/ 14 h 27"/>
                  <a:gd name="T20" fmla="*/ 3 w 13"/>
                  <a:gd name="T21" fmla="*/ 11 h 27"/>
                  <a:gd name="T22" fmla="*/ 0 w 13"/>
                  <a:gd name="T23" fmla="*/ 7 h 27"/>
                  <a:gd name="T24" fmla="*/ 1 w 13"/>
                  <a:gd name="T25" fmla="*/ 6 h 27"/>
                  <a:gd name="T26" fmla="*/ 3 w 13"/>
                  <a:gd name="T27" fmla="*/ 5 h 27"/>
                  <a:gd name="T28" fmla="*/ 7 w 13"/>
                  <a:gd name="T29" fmla="*/ 4 h 27"/>
                  <a:gd name="T30" fmla="*/ 8 w 13"/>
                  <a:gd name="T31" fmla="*/ 2 h 27"/>
                  <a:gd name="T32" fmla="*/ 8 w 13"/>
                  <a:gd name="T33" fmla="*/ 2 h 27"/>
                  <a:gd name="T34" fmla="*/ 8 w 13"/>
                  <a:gd name="T35" fmla="*/ 1 h 27"/>
                  <a:gd name="T36" fmla="*/ 8 w 13"/>
                  <a:gd name="T37" fmla="*/ 1 h 27"/>
                  <a:gd name="T38" fmla="*/ 10 w 13"/>
                  <a:gd name="T39" fmla="*/ 0 h 27"/>
                  <a:gd name="T40" fmla="*/ 11 w 13"/>
                  <a:gd name="T41" fmla="*/ 2 h 27"/>
                  <a:gd name="T42" fmla="*/ 12 w 13"/>
                  <a:gd name="T43" fmla="*/ 3 h 27"/>
                  <a:gd name="T44" fmla="*/ 12 w 13"/>
                  <a:gd name="T45" fmla="*/ 3 h 27"/>
                  <a:gd name="T46" fmla="*/ 13 w 13"/>
                  <a:gd name="T47" fmla="*/ 2 h 27"/>
                  <a:gd name="T48" fmla="*/ 13 w 13"/>
                  <a:gd name="T49"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27">
                    <a:moveTo>
                      <a:pt x="13" y="5"/>
                    </a:moveTo>
                    <a:cubicBezTo>
                      <a:pt x="13" y="6"/>
                      <a:pt x="13" y="11"/>
                      <a:pt x="12" y="12"/>
                    </a:cubicBezTo>
                    <a:cubicBezTo>
                      <a:pt x="12" y="13"/>
                      <a:pt x="11" y="14"/>
                      <a:pt x="11" y="14"/>
                    </a:cubicBezTo>
                    <a:cubicBezTo>
                      <a:pt x="11" y="14"/>
                      <a:pt x="9" y="15"/>
                      <a:pt x="9" y="17"/>
                    </a:cubicBezTo>
                    <a:cubicBezTo>
                      <a:pt x="9" y="19"/>
                      <a:pt x="9" y="21"/>
                      <a:pt x="9" y="22"/>
                    </a:cubicBezTo>
                    <a:cubicBezTo>
                      <a:pt x="9" y="24"/>
                      <a:pt x="10" y="24"/>
                      <a:pt x="10" y="26"/>
                    </a:cubicBezTo>
                    <a:cubicBezTo>
                      <a:pt x="10" y="25"/>
                      <a:pt x="9" y="27"/>
                      <a:pt x="7" y="27"/>
                    </a:cubicBezTo>
                    <a:cubicBezTo>
                      <a:pt x="7" y="27"/>
                      <a:pt x="6" y="27"/>
                      <a:pt x="5" y="27"/>
                    </a:cubicBezTo>
                    <a:cubicBezTo>
                      <a:pt x="4" y="24"/>
                      <a:pt x="4" y="20"/>
                      <a:pt x="4" y="19"/>
                    </a:cubicBezTo>
                    <a:cubicBezTo>
                      <a:pt x="4" y="17"/>
                      <a:pt x="4" y="15"/>
                      <a:pt x="3" y="14"/>
                    </a:cubicBezTo>
                    <a:cubicBezTo>
                      <a:pt x="3" y="13"/>
                      <a:pt x="4" y="12"/>
                      <a:pt x="3" y="11"/>
                    </a:cubicBezTo>
                    <a:cubicBezTo>
                      <a:pt x="1" y="10"/>
                      <a:pt x="0" y="10"/>
                      <a:pt x="0" y="7"/>
                    </a:cubicBezTo>
                    <a:cubicBezTo>
                      <a:pt x="1" y="7"/>
                      <a:pt x="1" y="7"/>
                      <a:pt x="1" y="6"/>
                    </a:cubicBezTo>
                    <a:cubicBezTo>
                      <a:pt x="2" y="6"/>
                      <a:pt x="3" y="5"/>
                      <a:pt x="3" y="5"/>
                    </a:cubicBezTo>
                    <a:cubicBezTo>
                      <a:pt x="4" y="5"/>
                      <a:pt x="6" y="5"/>
                      <a:pt x="7" y="4"/>
                    </a:cubicBezTo>
                    <a:cubicBezTo>
                      <a:pt x="8" y="3"/>
                      <a:pt x="8" y="3"/>
                      <a:pt x="8" y="2"/>
                    </a:cubicBezTo>
                    <a:cubicBezTo>
                      <a:pt x="8" y="2"/>
                      <a:pt x="8" y="2"/>
                      <a:pt x="8" y="2"/>
                    </a:cubicBezTo>
                    <a:cubicBezTo>
                      <a:pt x="8" y="2"/>
                      <a:pt x="8" y="2"/>
                      <a:pt x="8" y="1"/>
                    </a:cubicBezTo>
                    <a:cubicBezTo>
                      <a:pt x="8" y="1"/>
                      <a:pt x="8" y="1"/>
                      <a:pt x="8" y="1"/>
                    </a:cubicBezTo>
                    <a:cubicBezTo>
                      <a:pt x="8" y="0"/>
                      <a:pt x="9" y="0"/>
                      <a:pt x="10" y="0"/>
                    </a:cubicBezTo>
                    <a:cubicBezTo>
                      <a:pt x="11" y="1"/>
                      <a:pt x="10" y="2"/>
                      <a:pt x="11" y="2"/>
                    </a:cubicBezTo>
                    <a:cubicBezTo>
                      <a:pt x="11" y="2"/>
                      <a:pt x="12" y="3"/>
                      <a:pt x="12" y="3"/>
                    </a:cubicBezTo>
                    <a:cubicBezTo>
                      <a:pt x="12" y="3"/>
                      <a:pt x="12" y="3"/>
                      <a:pt x="12" y="3"/>
                    </a:cubicBezTo>
                    <a:cubicBezTo>
                      <a:pt x="12" y="3"/>
                      <a:pt x="12" y="2"/>
                      <a:pt x="13" y="2"/>
                    </a:cubicBezTo>
                    <a:cubicBezTo>
                      <a:pt x="13" y="4"/>
                      <a:pt x="13" y="5"/>
                      <a:pt x="13" y="5"/>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76" name="Freeform 917"/>
              <p:cNvSpPr>
                <a:spLocks/>
              </p:cNvSpPr>
              <p:nvPr/>
            </p:nvSpPr>
            <p:spPr bwMode="auto">
              <a:xfrm>
                <a:off x="-3080" y="25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77" name="Freeform 918"/>
              <p:cNvSpPr>
                <a:spLocks/>
              </p:cNvSpPr>
              <p:nvPr/>
            </p:nvSpPr>
            <p:spPr bwMode="auto">
              <a:xfrm>
                <a:off x="-3084" y="2595"/>
                <a:ext cx="4" cy="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1"/>
                      <a:pt x="0" y="1"/>
                    </a:cubicBezTo>
                    <a:cubicBezTo>
                      <a:pt x="0" y="0"/>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78" name="Freeform 919"/>
              <p:cNvSpPr>
                <a:spLocks/>
              </p:cNvSpPr>
              <p:nvPr/>
            </p:nvSpPr>
            <p:spPr bwMode="auto">
              <a:xfrm>
                <a:off x="-3084" y="25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79" name="Freeform 920"/>
              <p:cNvSpPr>
                <a:spLocks/>
              </p:cNvSpPr>
              <p:nvPr/>
            </p:nvSpPr>
            <p:spPr bwMode="auto">
              <a:xfrm>
                <a:off x="-3100" y="2149"/>
                <a:ext cx="16" cy="16"/>
              </a:xfrm>
              <a:custGeom>
                <a:avLst/>
                <a:gdLst>
                  <a:gd name="T0" fmla="*/ 4 w 5"/>
                  <a:gd name="T1" fmla="*/ 3 h 5"/>
                  <a:gd name="T2" fmla="*/ 1 w 5"/>
                  <a:gd name="T3" fmla="*/ 4 h 5"/>
                  <a:gd name="T4" fmla="*/ 4 w 5"/>
                  <a:gd name="T5" fmla="*/ 3 h 5"/>
                </a:gdLst>
                <a:ahLst/>
                <a:cxnLst>
                  <a:cxn ang="0">
                    <a:pos x="T0" y="T1"/>
                  </a:cxn>
                  <a:cxn ang="0">
                    <a:pos x="T2" y="T3"/>
                  </a:cxn>
                  <a:cxn ang="0">
                    <a:pos x="T4" y="T5"/>
                  </a:cxn>
                </a:cxnLst>
                <a:rect l="0" t="0" r="r" b="b"/>
                <a:pathLst>
                  <a:path w="5" h="5">
                    <a:moveTo>
                      <a:pt x="4" y="3"/>
                    </a:moveTo>
                    <a:cubicBezTo>
                      <a:pt x="5" y="5"/>
                      <a:pt x="3" y="5"/>
                      <a:pt x="1" y="4"/>
                    </a:cubicBezTo>
                    <a:cubicBezTo>
                      <a:pt x="0" y="3"/>
                      <a:pt x="4" y="0"/>
                      <a:pt x="4"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80" name="Freeform 921"/>
              <p:cNvSpPr>
                <a:spLocks/>
              </p:cNvSpPr>
              <p:nvPr/>
            </p:nvSpPr>
            <p:spPr bwMode="auto">
              <a:xfrm>
                <a:off x="-3212" y="2548"/>
                <a:ext cx="115" cy="87"/>
              </a:xfrm>
              <a:custGeom>
                <a:avLst/>
                <a:gdLst>
                  <a:gd name="T0" fmla="*/ 35 w 35"/>
                  <a:gd name="T1" fmla="*/ 14 h 26"/>
                  <a:gd name="T2" fmla="*/ 34 w 35"/>
                  <a:gd name="T3" fmla="*/ 16 h 26"/>
                  <a:gd name="T4" fmla="*/ 30 w 35"/>
                  <a:gd name="T5" fmla="*/ 17 h 26"/>
                  <a:gd name="T6" fmla="*/ 28 w 35"/>
                  <a:gd name="T7" fmla="*/ 18 h 26"/>
                  <a:gd name="T8" fmla="*/ 27 w 35"/>
                  <a:gd name="T9" fmla="*/ 19 h 26"/>
                  <a:gd name="T10" fmla="*/ 27 w 35"/>
                  <a:gd name="T11" fmla="*/ 18 h 26"/>
                  <a:gd name="T12" fmla="*/ 25 w 35"/>
                  <a:gd name="T13" fmla="*/ 18 h 26"/>
                  <a:gd name="T14" fmla="*/ 25 w 35"/>
                  <a:gd name="T15" fmla="*/ 18 h 26"/>
                  <a:gd name="T16" fmla="*/ 24 w 35"/>
                  <a:gd name="T17" fmla="*/ 18 h 26"/>
                  <a:gd name="T18" fmla="*/ 24 w 35"/>
                  <a:gd name="T19" fmla="*/ 18 h 26"/>
                  <a:gd name="T20" fmla="*/ 24 w 35"/>
                  <a:gd name="T21" fmla="*/ 18 h 26"/>
                  <a:gd name="T22" fmla="*/ 23 w 35"/>
                  <a:gd name="T23" fmla="*/ 18 h 26"/>
                  <a:gd name="T24" fmla="*/ 23 w 35"/>
                  <a:gd name="T25" fmla="*/ 19 h 26"/>
                  <a:gd name="T26" fmla="*/ 23 w 35"/>
                  <a:gd name="T27" fmla="*/ 19 h 26"/>
                  <a:gd name="T28" fmla="*/ 23 w 35"/>
                  <a:gd name="T29" fmla="*/ 19 h 26"/>
                  <a:gd name="T30" fmla="*/ 23 w 35"/>
                  <a:gd name="T31" fmla="*/ 19 h 26"/>
                  <a:gd name="T32" fmla="*/ 22 w 35"/>
                  <a:gd name="T33" fmla="*/ 19 h 26"/>
                  <a:gd name="T34" fmla="*/ 22 w 35"/>
                  <a:gd name="T35" fmla="*/ 19 h 26"/>
                  <a:gd name="T36" fmla="*/ 11 w 35"/>
                  <a:gd name="T37" fmla="*/ 19 h 26"/>
                  <a:gd name="T38" fmla="*/ 12 w 35"/>
                  <a:gd name="T39" fmla="*/ 23 h 26"/>
                  <a:gd name="T40" fmla="*/ 12 w 35"/>
                  <a:gd name="T41" fmla="*/ 24 h 26"/>
                  <a:gd name="T42" fmla="*/ 11 w 35"/>
                  <a:gd name="T43" fmla="*/ 24 h 26"/>
                  <a:gd name="T44" fmla="*/ 11 w 35"/>
                  <a:gd name="T45" fmla="*/ 24 h 26"/>
                  <a:gd name="T46" fmla="*/ 11 w 35"/>
                  <a:gd name="T47" fmla="*/ 24 h 26"/>
                  <a:gd name="T48" fmla="*/ 11 w 35"/>
                  <a:gd name="T49" fmla="*/ 24 h 26"/>
                  <a:gd name="T50" fmla="*/ 11 w 35"/>
                  <a:gd name="T51" fmla="*/ 24 h 26"/>
                  <a:gd name="T52" fmla="*/ 6 w 35"/>
                  <a:gd name="T53" fmla="*/ 24 h 26"/>
                  <a:gd name="T54" fmla="*/ 2 w 35"/>
                  <a:gd name="T55" fmla="*/ 22 h 26"/>
                  <a:gd name="T56" fmla="*/ 2 w 35"/>
                  <a:gd name="T57" fmla="*/ 22 h 26"/>
                  <a:gd name="T58" fmla="*/ 1 w 35"/>
                  <a:gd name="T59" fmla="*/ 22 h 26"/>
                  <a:gd name="T60" fmla="*/ 1 w 35"/>
                  <a:gd name="T61" fmla="*/ 22 h 26"/>
                  <a:gd name="T62" fmla="*/ 0 w 35"/>
                  <a:gd name="T63" fmla="*/ 21 h 26"/>
                  <a:gd name="T64" fmla="*/ 0 w 35"/>
                  <a:gd name="T65" fmla="*/ 21 h 26"/>
                  <a:gd name="T66" fmla="*/ 1 w 35"/>
                  <a:gd name="T67" fmla="*/ 18 h 26"/>
                  <a:gd name="T68" fmla="*/ 1 w 35"/>
                  <a:gd name="T69" fmla="*/ 15 h 26"/>
                  <a:gd name="T70" fmla="*/ 4 w 35"/>
                  <a:gd name="T71" fmla="*/ 13 h 26"/>
                  <a:gd name="T72" fmla="*/ 5 w 35"/>
                  <a:gd name="T73" fmla="*/ 11 h 26"/>
                  <a:gd name="T74" fmla="*/ 7 w 35"/>
                  <a:gd name="T75" fmla="*/ 7 h 26"/>
                  <a:gd name="T76" fmla="*/ 10 w 35"/>
                  <a:gd name="T77" fmla="*/ 8 h 26"/>
                  <a:gd name="T78" fmla="*/ 11 w 35"/>
                  <a:gd name="T79" fmla="*/ 5 h 26"/>
                  <a:gd name="T80" fmla="*/ 14 w 35"/>
                  <a:gd name="T81" fmla="*/ 4 h 26"/>
                  <a:gd name="T82" fmla="*/ 15 w 35"/>
                  <a:gd name="T83" fmla="*/ 4 h 26"/>
                  <a:gd name="T84" fmla="*/ 19 w 35"/>
                  <a:gd name="T85" fmla="*/ 2 h 26"/>
                  <a:gd name="T86" fmla="*/ 22 w 35"/>
                  <a:gd name="T87" fmla="*/ 1 h 26"/>
                  <a:gd name="T88" fmla="*/ 23 w 35"/>
                  <a:gd name="T89" fmla="*/ 1 h 26"/>
                  <a:gd name="T90" fmla="*/ 24 w 35"/>
                  <a:gd name="T91" fmla="*/ 1 h 26"/>
                  <a:gd name="T92" fmla="*/ 24 w 35"/>
                  <a:gd name="T93" fmla="*/ 1 h 26"/>
                  <a:gd name="T94" fmla="*/ 25 w 35"/>
                  <a:gd name="T95" fmla="*/ 1 h 26"/>
                  <a:gd name="T96" fmla="*/ 25 w 35"/>
                  <a:gd name="T97" fmla="*/ 3 h 26"/>
                  <a:gd name="T98" fmla="*/ 26 w 35"/>
                  <a:gd name="T99" fmla="*/ 6 h 26"/>
                  <a:gd name="T100" fmla="*/ 28 w 35"/>
                  <a:gd name="T101" fmla="*/ 8 h 26"/>
                  <a:gd name="T102" fmla="*/ 29 w 35"/>
                  <a:gd name="T103" fmla="*/ 10 h 26"/>
                  <a:gd name="T104" fmla="*/ 31 w 35"/>
                  <a:gd name="T105" fmla="*/ 11 h 26"/>
                  <a:gd name="T106" fmla="*/ 33 w 35"/>
                  <a:gd name="T107" fmla="*/ 11 h 26"/>
                  <a:gd name="T108" fmla="*/ 33 w 35"/>
                  <a:gd name="T109" fmla="*/ 13 h 26"/>
                  <a:gd name="T110" fmla="*/ 35 w 35"/>
                  <a:gd name="T111" fmla="*/ 14 h 26"/>
                  <a:gd name="T112" fmla="*/ 35 w 35"/>
                  <a:gd name="T113"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26">
                    <a:moveTo>
                      <a:pt x="35" y="14"/>
                    </a:moveTo>
                    <a:cubicBezTo>
                      <a:pt x="35" y="15"/>
                      <a:pt x="35" y="15"/>
                      <a:pt x="34" y="16"/>
                    </a:cubicBezTo>
                    <a:cubicBezTo>
                      <a:pt x="33" y="17"/>
                      <a:pt x="31" y="17"/>
                      <a:pt x="30" y="17"/>
                    </a:cubicBezTo>
                    <a:cubicBezTo>
                      <a:pt x="30" y="17"/>
                      <a:pt x="29" y="18"/>
                      <a:pt x="28" y="18"/>
                    </a:cubicBezTo>
                    <a:cubicBezTo>
                      <a:pt x="28" y="19"/>
                      <a:pt x="28" y="19"/>
                      <a:pt x="27" y="19"/>
                    </a:cubicBezTo>
                    <a:cubicBezTo>
                      <a:pt x="27" y="19"/>
                      <a:pt x="27" y="18"/>
                      <a:pt x="27" y="18"/>
                    </a:cubicBezTo>
                    <a:cubicBezTo>
                      <a:pt x="26" y="18"/>
                      <a:pt x="26" y="18"/>
                      <a:pt x="25" y="18"/>
                    </a:cubicBezTo>
                    <a:cubicBezTo>
                      <a:pt x="25" y="18"/>
                      <a:pt x="25" y="18"/>
                      <a:pt x="25" y="18"/>
                    </a:cubicBezTo>
                    <a:cubicBezTo>
                      <a:pt x="24" y="18"/>
                      <a:pt x="24" y="18"/>
                      <a:pt x="24" y="18"/>
                    </a:cubicBezTo>
                    <a:cubicBezTo>
                      <a:pt x="24" y="18"/>
                      <a:pt x="24" y="18"/>
                      <a:pt x="24" y="18"/>
                    </a:cubicBezTo>
                    <a:cubicBezTo>
                      <a:pt x="24" y="18"/>
                      <a:pt x="24" y="18"/>
                      <a:pt x="24" y="18"/>
                    </a:cubicBezTo>
                    <a:cubicBezTo>
                      <a:pt x="23" y="18"/>
                      <a:pt x="23" y="18"/>
                      <a:pt x="23" y="18"/>
                    </a:cubicBezTo>
                    <a:cubicBezTo>
                      <a:pt x="23" y="18"/>
                      <a:pt x="23" y="18"/>
                      <a:pt x="23" y="19"/>
                    </a:cubicBezTo>
                    <a:cubicBezTo>
                      <a:pt x="23" y="19"/>
                      <a:pt x="23" y="19"/>
                      <a:pt x="23" y="19"/>
                    </a:cubicBezTo>
                    <a:cubicBezTo>
                      <a:pt x="23" y="19"/>
                      <a:pt x="23" y="19"/>
                      <a:pt x="23" y="19"/>
                    </a:cubicBezTo>
                    <a:cubicBezTo>
                      <a:pt x="23" y="19"/>
                      <a:pt x="23" y="19"/>
                      <a:pt x="23" y="19"/>
                    </a:cubicBezTo>
                    <a:cubicBezTo>
                      <a:pt x="22" y="19"/>
                      <a:pt x="22" y="19"/>
                      <a:pt x="22" y="19"/>
                    </a:cubicBezTo>
                    <a:cubicBezTo>
                      <a:pt x="22" y="19"/>
                      <a:pt x="22" y="19"/>
                      <a:pt x="22" y="19"/>
                    </a:cubicBezTo>
                    <a:cubicBezTo>
                      <a:pt x="22" y="18"/>
                      <a:pt x="12" y="18"/>
                      <a:pt x="11" y="19"/>
                    </a:cubicBezTo>
                    <a:cubicBezTo>
                      <a:pt x="11" y="20"/>
                      <a:pt x="12" y="22"/>
                      <a:pt x="12" y="23"/>
                    </a:cubicBezTo>
                    <a:cubicBezTo>
                      <a:pt x="12" y="23"/>
                      <a:pt x="12" y="24"/>
                      <a:pt x="12" y="24"/>
                    </a:cubicBezTo>
                    <a:cubicBezTo>
                      <a:pt x="12" y="24"/>
                      <a:pt x="12" y="24"/>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10" y="23"/>
                      <a:pt x="7" y="23"/>
                      <a:pt x="6" y="24"/>
                    </a:cubicBezTo>
                    <a:cubicBezTo>
                      <a:pt x="4" y="26"/>
                      <a:pt x="2" y="23"/>
                      <a:pt x="2" y="22"/>
                    </a:cubicBezTo>
                    <a:cubicBezTo>
                      <a:pt x="2" y="22"/>
                      <a:pt x="2" y="22"/>
                      <a:pt x="2" y="22"/>
                    </a:cubicBezTo>
                    <a:cubicBezTo>
                      <a:pt x="1" y="22"/>
                      <a:pt x="1" y="22"/>
                      <a:pt x="1" y="22"/>
                    </a:cubicBezTo>
                    <a:cubicBezTo>
                      <a:pt x="1" y="22"/>
                      <a:pt x="1" y="22"/>
                      <a:pt x="1" y="22"/>
                    </a:cubicBezTo>
                    <a:cubicBezTo>
                      <a:pt x="1" y="22"/>
                      <a:pt x="1" y="21"/>
                      <a:pt x="0" y="21"/>
                    </a:cubicBezTo>
                    <a:cubicBezTo>
                      <a:pt x="0" y="21"/>
                      <a:pt x="0" y="21"/>
                      <a:pt x="0" y="21"/>
                    </a:cubicBezTo>
                    <a:cubicBezTo>
                      <a:pt x="0" y="20"/>
                      <a:pt x="1" y="18"/>
                      <a:pt x="1" y="18"/>
                    </a:cubicBezTo>
                    <a:cubicBezTo>
                      <a:pt x="1" y="17"/>
                      <a:pt x="0" y="15"/>
                      <a:pt x="1" y="15"/>
                    </a:cubicBezTo>
                    <a:cubicBezTo>
                      <a:pt x="1" y="15"/>
                      <a:pt x="3" y="15"/>
                      <a:pt x="4" y="13"/>
                    </a:cubicBezTo>
                    <a:cubicBezTo>
                      <a:pt x="5" y="12"/>
                      <a:pt x="5" y="11"/>
                      <a:pt x="5" y="11"/>
                    </a:cubicBezTo>
                    <a:cubicBezTo>
                      <a:pt x="5" y="11"/>
                      <a:pt x="6" y="7"/>
                      <a:pt x="7" y="7"/>
                    </a:cubicBezTo>
                    <a:cubicBezTo>
                      <a:pt x="8" y="8"/>
                      <a:pt x="9" y="9"/>
                      <a:pt x="10" y="8"/>
                    </a:cubicBezTo>
                    <a:cubicBezTo>
                      <a:pt x="10" y="6"/>
                      <a:pt x="11" y="7"/>
                      <a:pt x="11" y="5"/>
                    </a:cubicBezTo>
                    <a:cubicBezTo>
                      <a:pt x="12" y="4"/>
                      <a:pt x="13" y="4"/>
                      <a:pt x="14" y="4"/>
                    </a:cubicBezTo>
                    <a:cubicBezTo>
                      <a:pt x="14" y="5"/>
                      <a:pt x="15" y="4"/>
                      <a:pt x="15" y="4"/>
                    </a:cubicBezTo>
                    <a:cubicBezTo>
                      <a:pt x="15" y="3"/>
                      <a:pt x="17" y="3"/>
                      <a:pt x="19" y="2"/>
                    </a:cubicBezTo>
                    <a:cubicBezTo>
                      <a:pt x="21" y="1"/>
                      <a:pt x="22" y="0"/>
                      <a:pt x="22" y="1"/>
                    </a:cubicBezTo>
                    <a:cubicBezTo>
                      <a:pt x="22" y="1"/>
                      <a:pt x="23" y="1"/>
                      <a:pt x="23" y="1"/>
                    </a:cubicBezTo>
                    <a:cubicBezTo>
                      <a:pt x="23" y="1"/>
                      <a:pt x="23" y="1"/>
                      <a:pt x="24" y="1"/>
                    </a:cubicBezTo>
                    <a:cubicBezTo>
                      <a:pt x="24" y="1"/>
                      <a:pt x="24" y="1"/>
                      <a:pt x="24" y="1"/>
                    </a:cubicBezTo>
                    <a:cubicBezTo>
                      <a:pt x="24" y="1"/>
                      <a:pt x="25" y="1"/>
                      <a:pt x="25" y="1"/>
                    </a:cubicBezTo>
                    <a:cubicBezTo>
                      <a:pt x="25" y="2"/>
                      <a:pt x="25" y="3"/>
                      <a:pt x="25" y="3"/>
                    </a:cubicBezTo>
                    <a:cubicBezTo>
                      <a:pt x="25" y="4"/>
                      <a:pt x="26" y="5"/>
                      <a:pt x="26" y="6"/>
                    </a:cubicBezTo>
                    <a:cubicBezTo>
                      <a:pt x="27" y="6"/>
                      <a:pt x="28" y="7"/>
                      <a:pt x="28" y="8"/>
                    </a:cubicBezTo>
                    <a:cubicBezTo>
                      <a:pt x="28" y="9"/>
                      <a:pt x="28" y="10"/>
                      <a:pt x="29" y="10"/>
                    </a:cubicBezTo>
                    <a:cubicBezTo>
                      <a:pt x="30" y="10"/>
                      <a:pt x="30" y="11"/>
                      <a:pt x="31" y="11"/>
                    </a:cubicBezTo>
                    <a:cubicBezTo>
                      <a:pt x="32" y="12"/>
                      <a:pt x="33" y="11"/>
                      <a:pt x="33" y="11"/>
                    </a:cubicBezTo>
                    <a:cubicBezTo>
                      <a:pt x="33" y="11"/>
                      <a:pt x="33" y="13"/>
                      <a:pt x="33" y="13"/>
                    </a:cubicBezTo>
                    <a:cubicBezTo>
                      <a:pt x="34" y="13"/>
                      <a:pt x="34" y="14"/>
                      <a:pt x="35" y="14"/>
                    </a:cubicBezTo>
                    <a:cubicBezTo>
                      <a:pt x="35" y="14"/>
                      <a:pt x="35" y="14"/>
                      <a:pt x="35" y="14"/>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81" name="Freeform 922"/>
              <p:cNvSpPr>
                <a:spLocks/>
              </p:cNvSpPr>
              <p:nvPr/>
            </p:nvSpPr>
            <p:spPr bwMode="auto">
              <a:xfrm>
                <a:off x="-3097" y="25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82" name="Freeform 923"/>
              <p:cNvSpPr>
                <a:spLocks/>
              </p:cNvSpPr>
              <p:nvPr/>
            </p:nvSpPr>
            <p:spPr bwMode="auto">
              <a:xfrm>
                <a:off x="-3137" y="2608"/>
                <a:ext cx="30" cy="77"/>
              </a:xfrm>
              <a:custGeom>
                <a:avLst/>
                <a:gdLst>
                  <a:gd name="T0" fmla="*/ 8 w 9"/>
                  <a:gd name="T1" fmla="*/ 13 h 23"/>
                  <a:gd name="T2" fmla="*/ 9 w 9"/>
                  <a:gd name="T3" fmla="*/ 21 h 23"/>
                  <a:gd name="T4" fmla="*/ 6 w 9"/>
                  <a:gd name="T5" fmla="*/ 22 h 23"/>
                  <a:gd name="T6" fmla="*/ 5 w 9"/>
                  <a:gd name="T7" fmla="*/ 23 h 23"/>
                  <a:gd name="T8" fmla="*/ 4 w 9"/>
                  <a:gd name="T9" fmla="*/ 18 h 23"/>
                  <a:gd name="T10" fmla="*/ 2 w 9"/>
                  <a:gd name="T11" fmla="*/ 12 h 23"/>
                  <a:gd name="T12" fmla="*/ 2 w 9"/>
                  <a:gd name="T13" fmla="*/ 5 h 23"/>
                  <a:gd name="T14" fmla="*/ 1 w 9"/>
                  <a:gd name="T15" fmla="*/ 3 h 23"/>
                  <a:gd name="T16" fmla="*/ 0 w 9"/>
                  <a:gd name="T17" fmla="*/ 0 h 23"/>
                  <a:gd name="T18" fmla="*/ 1 w 9"/>
                  <a:gd name="T19" fmla="*/ 0 h 23"/>
                  <a:gd name="T20" fmla="*/ 1 w 9"/>
                  <a:gd name="T21" fmla="*/ 0 h 23"/>
                  <a:gd name="T22" fmla="*/ 1 w 9"/>
                  <a:gd name="T23" fmla="*/ 0 h 23"/>
                  <a:gd name="T24" fmla="*/ 2 w 9"/>
                  <a:gd name="T25" fmla="*/ 0 h 23"/>
                  <a:gd name="T26" fmla="*/ 2 w 9"/>
                  <a:gd name="T27" fmla="*/ 0 h 23"/>
                  <a:gd name="T28" fmla="*/ 4 w 9"/>
                  <a:gd name="T29" fmla="*/ 0 h 23"/>
                  <a:gd name="T30" fmla="*/ 4 w 9"/>
                  <a:gd name="T31" fmla="*/ 1 h 23"/>
                  <a:gd name="T32" fmla="*/ 7 w 9"/>
                  <a:gd name="T33" fmla="*/ 5 h 23"/>
                  <a:gd name="T34" fmla="*/ 7 w 9"/>
                  <a:gd name="T35" fmla="*/ 8 h 23"/>
                  <a:gd name="T36" fmla="*/ 8 w 9"/>
                  <a:gd name="T3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3">
                    <a:moveTo>
                      <a:pt x="8" y="13"/>
                    </a:moveTo>
                    <a:cubicBezTo>
                      <a:pt x="8" y="14"/>
                      <a:pt x="8" y="18"/>
                      <a:pt x="9" y="21"/>
                    </a:cubicBezTo>
                    <a:cubicBezTo>
                      <a:pt x="8" y="21"/>
                      <a:pt x="7" y="21"/>
                      <a:pt x="6" y="22"/>
                    </a:cubicBezTo>
                    <a:cubicBezTo>
                      <a:pt x="6" y="22"/>
                      <a:pt x="6" y="22"/>
                      <a:pt x="5" y="23"/>
                    </a:cubicBezTo>
                    <a:cubicBezTo>
                      <a:pt x="4" y="21"/>
                      <a:pt x="4" y="19"/>
                      <a:pt x="4" y="18"/>
                    </a:cubicBezTo>
                    <a:cubicBezTo>
                      <a:pt x="4" y="15"/>
                      <a:pt x="3" y="13"/>
                      <a:pt x="2" y="12"/>
                    </a:cubicBezTo>
                    <a:cubicBezTo>
                      <a:pt x="2" y="10"/>
                      <a:pt x="2" y="7"/>
                      <a:pt x="2" y="5"/>
                    </a:cubicBezTo>
                    <a:cubicBezTo>
                      <a:pt x="2" y="4"/>
                      <a:pt x="2" y="3"/>
                      <a:pt x="1" y="3"/>
                    </a:cubicBezTo>
                    <a:cubicBezTo>
                      <a:pt x="1" y="3"/>
                      <a:pt x="1" y="1"/>
                      <a:pt x="0" y="0"/>
                    </a:cubicBezTo>
                    <a:cubicBezTo>
                      <a:pt x="0" y="0"/>
                      <a:pt x="1" y="0"/>
                      <a:pt x="1" y="0"/>
                    </a:cubicBezTo>
                    <a:cubicBezTo>
                      <a:pt x="1" y="0"/>
                      <a:pt x="1" y="0"/>
                      <a:pt x="1" y="0"/>
                    </a:cubicBezTo>
                    <a:cubicBezTo>
                      <a:pt x="1" y="0"/>
                      <a:pt x="1" y="0"/>
                      <a:pt x="1" y="0"/>
                    </a:cubicBezTo>
                    <a:cubicBezTo>
                      <a:pt x="1" y="0"/>
                      <a:pt x="1" y="0"/>
                      <a:pt x="2" y="0"/>
                    </a:cubicBezTo>
                    <a:cubicBezTo>
                      <a:pt x="2" y="0"/>
                      <a:pt x="2" y="0"/>
                      <a:pt x="2" y="0"/>
                    </a:cubicBezTo>
                    <a:cubicBezTo>
                      <a:pt x="3" y="0"/>
                      <a:pt x="3" y="0"/>
                      <a:pt x="4" y="0"/>
                    </a:cubicBezTo>
                    <a:cubicBezTo>
                      <a:pt x="4" y="1"/>
                      <a:pt x="4" y="1"/>
                      <a:pt x="4" y="1"/>
                    </a:cubicBezTo>
                    <a:cubicBezTo>
                      <a:pt x="4" y="4"/>
                      <a:pt x="5" y="4"/>
                      <a:pt x="7" y="5"/>
                    </a:cubicBezTo>
                    <a:cubicBezTo>
                      <a:pt x="8" y="6"/>
                      <a:pt x="7" y="7"/>
                      <a:pt x="7" y="8"/>
                    </a:cubicBezTo>
                    <a:cubicBezTo>
                      <a:pt x="8" y="9"/>
                      <a:pt x="8" y="11"/>
                      <a:pt x="8" y="1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83" name="Freeform 924"/>
              <p:cNvSpPr>
                <a:spLocks/>
              </p:cNvSpPr>
              <p:nvPr/>
            </p:nvSpPr>
            <p:spPr bwMode="auto">
              <a:xfrm>
                <a:off x="-3123" y="2608"/>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84" name="Freeform 925"/>
              <p:cNvSpPr>
                <a:spLocks/>
              </p:cNvSpPr>
              <p:nvPr/>
            </p:nvSpPr>
            <p:spPr bwMode="auto">
              <a:xfrm>
                <a:off x="-3179" y="2608"/>
                <a:ext cx="59" cy="93"/>
              </a:xfrm>
              <a:custGeom>
                <a:avLst/>
                <a:gdLst>
                  <a:gd name="T0" fmla="*/ 17 w 18"/>
                  <a:gd name="T1" fmla="*/ 18 h 28"/>
                  <a:gd name="T2" fmla="*/ 18 w 18"/>
                  <a:gd name="T3" fmla="*/ 23 h 28"/>
                  <a:gd name="T4" fmla="*/ 13 w 18"/>
                  <a:gd name="T5" fmla="*/ 25 h 28"/>
                  <a:gd name="T6" fmla="*/ 5 w 18"/>
                  <a:gd name="T7" fmla="*/ 28 h 28"/>
                  <a:gd name="T8" fmla="*/ 1 w 18"/>
                  <a:gd name="T9" fmla="*/ 27 h 28"/>
                  <a:gd name="T10" fmla="*/ 2 w 18"/>
                  <a:gd name="T11" fmla="*/ 25 h 28"/>
                  <a:gd name="T12" fmla="*/ 0 w 18"/>
                  <a:gd name="T13" fmla="*/ 20 h 28"/>
                  <a:gd name="T14" fmla="*/ 1 w 18"/>
                  <a:gd name="T15" fmla="*/ 16 h 28"/>
                  <a:gd name="T16" fmla="*/ 3 w 18"/>
                  <a:gd name="T17" fmla="*/ 13 h 28"/>
                  <a:gd name="T18" fmla="*/ 1 w 18"/>
                  <a:gd name="T19" fmla="*/ 6 h 28"/>
                  <a:gd name="T20" fmla="*/ 2 w 18"/>
                  <a:gd name="T21" fmla="*/ 6 h 28"/>
                  <a:gd name="T22" fmla="*/ 2 w 18"/>
                  <a:gd name="T23" fmla="*/ 5 h 28"/>
                  <a:gd name="T24" fmla="*/ 1 w 18"/>
                  <a:gd name="T25" fmla="*/ 1 h 28"/>
                  <a:gd name="T26" fmla="*/ 12 w 18"/>
                  <a:gd name="T27" fmla="*/ 1 h 28"/>
                  <a:gd name="T28" fmla="*/ 12 w 18"/>
                  <a:gd name="T29" fmla="*/ 1 h 28"/>
                  <a:gd name="T30" fmla="*/ 13 w 18"/>
                  <a:gd name="T31" fmla="*/ 1 h 28"/>
                  <a:gd name="T32" fmla="*/ 13 w 18"/>
                  <a:gd name="T33" fmla="*/ 1 h 28"/>
                  <a:gd name="T34" fmla="*/ 13 w 18"/>
                  <a:gd name="T35" fmla="*/ 1 h 28"/>
                  <a:gd name="T36" fmla="*/ 13 w 18"/>
                  <a:gd name="T37" fmla="*/ 1 h 28"/>
                  <a:gd name="T38" fmla="*/ 13 w 18"/>
                  <a:gd name="T39" fmla="*/ 0 h 28"/>
                  <a:gd name="T40" fmla="*/ 13 w 18"/>
                  <a:gd name="T41" fmla="*/ 0 h 28"/>
                  <a:gd name="T42" fmla="*/ 14 w 18"/>
                  <a:gd name="T43" fmla="*/ 3 h 28"/>
                  <a:gd name="T44" fmla="*/ 15 w 18"/>
                  <a:gd name="T45" fmla="*/ 5 h 28"/>
                  <a:gd name="T46" fmla="*/ 15 w 18"/>
                  <a:gd name="T47" fmla="*/ 12 h 28"/>
                  <a:gd name="T48" fmla="*/ 17 w 18"/>
                  <a:gd name="T4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8">
                    <a:moveTo>
                      <a:pt x="17" y="18"/>
                    </a:moveTo>
                    <a:cubicBezTo>
                      <a:pt x="17" y="19"/>
                      <a:pt x="17" y="21"/>
                      <a:pt x="18" y="23"/>
                    </a:cubicBezTo>
                    <a:cubicBezTo>
                      <a:pt x="17" y="23"/>
                      <a:pt x="15" y="24"/>
                      <a:pt x="13" y="25"/>
                    </a:cubicBezTo>
                    <a:cubicBezTo>
                      <a:pt x="11" y="26"/>
                      <a:pt x="6" y="28"/>
                      <a:pt x="5" y="28"/>
                    </a:cubicBezTo>
                    <a:cubicBezTo>
                      <a:pt x="4" y="28"/>
                      <a:pt x="3" y="27"/>
                      <a:pt x="1" y="27"/>
                    </a:cubicBezTo>
                    <a:cubicBezTo>
                      <a:pt x="2" y="26"/>
                      <a:pt x="2" y="25"/>
                      <a:pt x="2" y="25"/>
                    </a:cubicBezTo>
                    <a:cubicBezTo>
                      <a:pt x="1" y="24"/>
                      <a:pt x="0" y="21"/>
                      <a:pt x="0" y="20"/>
                    </a:cubicBezTo>
                    <a:cubicBezTo>
                      <a:pt x="0" y="19"/>
                      <a:pt x="1" y="17"/>
                      <a:pt x="1" y="16"/>
                    </a:cubicBezTo>
                    <a:cubicBezTo>
                      <a:pt x="1" y="15"/>
                      <a:pt x="3" y="14"/>
                      <a:pt x="3" y="13"/>
                    </a:cubicBezTo>
                    <a:cubicBezTo>
                      <a:pt x="3" y="12"/>
                      <a:pt x="3" y="8"/>
                      <a:pt x="1" y="6"/>
                    </a:cubicBezTo>
                    <a:cubicBezTo>
                      <a:pt x="2" y="6"/>
                      <a:pt x="2" y="6"/>
                      <a:pt x="2" y="6"/>
                    </a:cubicBezTo>
                    <a:cubicBezTo>
                      <a:pt x="2" y="6"/>
                      <a:pt x="2" y="5"/>
                      <a:pt x="2" y="5"/>
                    </a:cubicBezTo>
                    <a:cubicBezTo>
                      <a:pt x="2" y="4"/>
                      <a:pt x="1" y="2"/>
                      <a:pt x="1" y="1"/>
                    </a:cubicBezTo>
                    <a:cubicBezTo>
                      <a:pt x="2" y="0"/>
                      <a:pt x="12" y="0"/>
                      <a:pt x="12" y="1"/>
                    </a:cubicBezTo>
                    <a:cubicBezTo>
                      <a:pt x="12" y="1"/>
                      <a:pt x="12" y="1"/>
                      <a:pt x="12" y="1"/>
                    </a:cubicBezTo>
                    <a:cubicBezTo>
                      <a:pt x="12" y="1"/>
                      <a:pt x="12" y="1"/>
                      <a:pt x="13" y="1"/>
                    </a:cubicBezTo>
                    <a:cubicBezTo>
                      <a:pt x="13" y="1"/>
                      <a:pt x="13" y="1"/>
                      <a:pt x="13" y="1"/>
                    </a:cubicBezTo>
                    <a:cubicBezTo>
                      <a:pt x="13" y="1"/>
                      <a:pt x="13" y="1"/>
                      <a:pt x="13" y="1"/>
                    </a:cubicBezTo>
                    <a:cubicBezTo>
                      <a:pt x="13" y="1"/>
                      <a:pt x="13" y="1"/>
                      <a:pt x="13" y="1"/>
                    </a:cubicBezTo>
                    <a:cubicBezTo>
                      <a:pt x="13" y="0"/>
                      <a:pt x="13" y="0"/>
                      <a:pt x="13" y="0"/>
                    </a:cubicBezTo>
                    <a:cubicBezTo>
                      <a:pt x="13" y="0"/>
                      <a:pt x="13" y="0"/>
                      <a:pt x="13" y="0"/>
                    </a:cubicBezTo>
                    <a:cubicBezTo>
                      <a:pt x="14" y="1"/>
                      <a:pt x="14" y="3"/>
                      <a:pt x="14" y="3"/>
                    </a:cubicBezTo>
                    <a:cubicBezTo>
                      <a:pt x="15" y="3"/>
                      <a:pt x="15" y="4"/>
                      <a:pt x="15" y="5"/>
                    </a:cubicBezTo>
                    <a:cubicBezTo>
                      <a:pt x="15" y="7"/>
                      <a:pt x="15" y="10"/>
                      <a:pt x="15" y="12"/>
                    </a:cubicBezTo>
                    <a:cubicBezTo>
                      <a:pt x="16" y="13"/>
                      <a:pt x="17" y="15"/>
                      <a:pt x="17" y="18"/>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85" name="Freeform 926"/>
              <p:cNvSpPr>
                <a:spLocks/>
              </p:cNvSpPr>
              <p:nvPr/>
            </p:nvSpPr>
            <p:spPr bwMode="auto">
              <a:xfrm>
                <a:off x="-3133" y="2445"/>
                <a:ext cx="3"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1"/>
                      <a:pt x="0" y="1"/>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86" name="Freeform 927"/>
              <p:cNvSpPr>
                <a:spLocks/>
              </p:cNvSpPr>
              <p:nvPr/>
            </p:nvSpPr>
            <p:spPr bwMode="auto">
              <a:xfrm>
                <a:off x="-3133" y="25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87" name="Freeform 928"/>
              <p:cNvSpPr>
                <a:spLocks/>
              </p:cNvSpPr>
              <p:nvPr/>
            </p:nvSpPr>
            <p:spPr bwMode="auto">
              <a:xfrm>
                <a:off x="-3133" y="26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88" name="Freeform 929"/>
              <p:cNvSpPr>
                <a:spLocks/>
              </p:cNvSpPr>
              <p:nvPr/>
            </p:nvSpPr>
            <p:spPr bwMode="auto">
              <a:xfrm>
                <a:off x="-3137" y="2552"/>
                <a:ext cx="4"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89" name="Freeform 930"/>
              <p:cNvSpPr>
                <a:spLocks/>
              </p:cNvSpPr>
              <p:nvPr/>
            </p:nvSpPr>
            <p:spPr bwMode="auto">
              <a:xfrm>
                <a:off x="-3137" y="26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0" name="Freeform 931"/>
              <p:cNvSpPr>
                <a:spLocks/>
              </p:cNvSpPr>
              <p:nvPr/>
            </p:nvSpPr>
            <p:spPr bwMode="auto">
              <a:xfrm>
                <a:off x="-3324" y="2225"/>
                <a:ext cx="174" cy="137"/>
              </a:xfrm>
              <a:custGeom>
                <a:avLst/>
                <a:gdLst>
                  <a:gd name="T0" fmla="*/ 53 w 53"/>
                  <a:gd name="T1" fmla="*/ 16 h 41"/>
                  <a:gd name="T2" fmla="*/ 52 w 53"/>
                  <a:gd name="T3" fmla="*/ 18 h 41"/>
                  <a:gd name="T4" fmla="*/ 45 w 53"/>
                  <a:gd name="T5" fmla="*/ 18 h 41"/>
                  <a:gd name="T6" fmla="*/ 43 w 53"/>
                  <a:gd name="T7" fmla="*/ 20 h 41"/>
                  <a:gd name="T8" fmla="*/ 41 w 53"/>
                  <a:gd name="T9" fmla="*/ 21 h 41"/>
                  <a:gd name="T10" fmla="*/ 41 w 53"/>
                  <a:gd name="T11" fmla="*/ 24 h 41"/>
                  <a:gd name="T12" fmla="*/ 39 w 53"/>
                  <a:gd name="T13" fmla="*/ 25 h 41"/>
                  <a:gd name="T14" fmla="*/ 36 w 53"/>
                  <a:gd name="T15" fmla="*/ 26 h 41"/>
                  <a:gd name="T16" fmla="*/ 33 w 53"/>
                  <a:gd name="T17" fmla="*/ 29 h 41"/>
                  <a:gd name="T18" fmla="*/ 29 w 53"/>
                  <a:gd name="T19" fmla="*/ 30 h 41"/>
                  <a:gd name="T20" fmla="*/ 27 w 53"/>
                  <a:gd name="T21" fmla="*/ 30 h 41"/>
                  <a:gd name="T22" fmla="*/ 20 w 53"/>
                  <a:gd name="T23" fmla="*/ 35 h 41"/>
                  <a:gd name="T24" fmla="*/ 20 w 53"/>
                  <a:gd name="T25" fmla="*/ 41 h 41"/>
                  <a:gd name="T26" fmla="*/ 17 w 53"/>
                  <a:gd name="T27" fmla="*/ 39 h 41"/>
                  <a:gd name="T28" fmla="*/ 0 w 53"/>
                  <a:gd name="T29" fmla="*/ 39 h 41"/>
                  <a:gd name="T30" fmla="*/ 4 w 53"/>
                  <a:gd name="T31" fmla="*/ 38 h 41"/>
                  <a:gd name="T32" fmla="*/ 10 w 53"/>
                  <a:gd name="T33" fmla="*/ 33 h 41"/>
                  <a:gd name="T34" fmla="*/ 15 w 53"/>
                  <a:gd name="T35" fmla="*/ 26 h 41"/>
                  <a:gd name="T36" fmla="*/ 15 w 53"/>
                  <a:gd name="T37" fmla="*/ 20 h 41"/>
                  <a:gd name="T38" fmla="*/ 18 w 53"/>
                  <a:gd name="T39" fmla="*/ 16 h 41"/>
                  <a:gd name="T40" fmla="*/ 21 w 53"/>
                  <a:gd name="T41" fmla="*/ 12 h 41"/>
                  <a:gd name="T42" fmla="*/ 27 w 53"/>
                  <a:gd name="T43" fmla="*/ 9 h 41"/>
                  <a:gd name="T44" fmla="*/ 32 w 53"/>
                  <a:gd name="T45" fmla="*/ 0 h 41"/>
                  <a:gd name="T46" fmla="*/ 33 w 53"/>
                  <a:gd name="T47" fmla="*/ 0 h 41"/>
                  <a:gd name="T48" fmla="*/ 36 w 53"/>
                  <a:gd name="T49" fmla="*/ 2 h 41"/>
                  <a:gd name="T50" fmla="*/ 44 w 53"/>
                  <a:gd name="T51" fmla="*/ 2 h 41"/>
                  <a:gd name="T52" fmla="*/ 49 w 53"/>
                  <a:gd name="T53" fmla="*/ 4 h 41"/>
                  <a:gd name="T54" fmla="*/ 49 w 53"/>
                  <a:gd name="T55" fmla="*/ 5 h 41"/>
                  <a:gd name="T56" fmla="*/ 51 w 53"/>
                  <a:gd name="T57" fmla="*/ 9 h 41"/>
                  <a:gd name="T58" fmla="*/ 51 w 53"/>
                  <a:gd name="T59" fmla="*/ 13 h 41"/>
                  <a:gd name="T60" fmla="*/ 53 w 53"/>
                  <a:gd name="T61"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41">
                    <a:moveTo>
                      <a:pt x="53" y="16"/>
                    </a:moveTo>
                    <a:cubicBezTo>
                      <a:pt x="53" y="17"/>
                      <a:pt x="53" y="18"/>
                      <a:pt x="52" y="18"/>
                    </a:cubicBezTo>
                    <a:cubicBezTo>
                      <a:pt x="51" y="18"/>
                      <a:pt x="45" y="18"/>
                      <a:pt x="45" y="18"/>
                    </a:cubicBezTo>
                    <a:cubicBezTo>
                      <a:pt x="45" y="19"/>
                      <a:pt x="44" y="20"/>
                      <a:pt x="43" y="20"/>
                    </a:cubicBezTo>
                    <a:cubicBezTo>
                      <a:pt x="42" y="20"/>
                      <a:pt x="42" y="20"/>
                      <a:pt x="41" y="21"/>
                    </a:cubicBezTo>
                    <a:cubicBezTo>
                      <a:pt x="41" y="23"/>
                      <a:pt x="42" y="24"/>
                      <a:pt x="41" y="24"/>
                    </a:cubicBezTo>
                    <a:cubicBezTo>
                      <a:pt x="40" y="24"/>
                      <a:pt x="40" y="25"/>
                      <a:pt x="39" y="25"/>
                    </a:cubicBezTo>
                    <a:cubicBezTo>
                      <a:pt x="38" y="25"/>
                      <a:pt x="36" y="25"/>
                      <a:pt x="36" y="26"/>
                    </a:cubicBezTo>
                    <a:cubicBezTo>
                      <a:pt x="36" y="27"/>
                      <a:pt x="35" y="28"/>
                      <a:pt x="33" y="29"/>
                    </a:cubicBezTo>
                    <a:cubicBezTo>
                      <a:pt x="32" y="29"/>
                      <a:pt x="29" y="28"/>
                      <a:pt x="29" y="30"/>
                    </a:cubicBezTo>
                    <a:cubicBezTo>
                      <a:pt x="29" y="31"/>
                      <a:pt x="28" y="30"/>
                      <a:pt x="27" y="30"/>
                    </a:cubicBezTo>
                    <a:cubicBezTo>
                      <a:pt x="26" y="31"/>
                      <a:pt x="20" y="34"/>
                      <a:pt x="20" y="35"/>
                    </a:cubicBezTo>
                    <a:cubicBezTo>
                      <a:pt x="20" y="35"/>
                      <a:pt x="20" y="38"/>
                      <a:pt x="20" y="41"/>
                    </a:cubicBezTo>
                    <a:cubicBezTo>
                      <a:pt x="19" y="40"/>
                      <a:pt x="20" y="39"/>
                      <a:pt x="17" y="39"/>
                    </a:cubicBezTo>
                    <a:cubicBezTo>
                      <a:pt x="14" y="39"/>
                      <a:pt x="6" y="39"/>
                      <a:pt x="0" y="39"/>
                    </a:cubicBezTo>
                    <a:cubicBezTo>
                      <a:pt x="1" y="39"/>
                      <a:pt x="2" y="38"/>
                      <a:pt x="4" y="38"/>
                    </a:cubicBezTo>
                    <a:cubicBezTo>
                      <a:pt x="7" y="37"/>
                      <a:pt x="8" y="35"/>
                      <a:pt x="10" y="33"/>
                    </a:cubicBezTo>
                    <a:cubicBezTo>
                      <a:pt x="12" y="32"/>
                      <a:pt x="16" y="28"/>
                      <a:pt x="15" y="26"/>
                    </a:cubicBezTo>
                    <a:cubicBezTo>
                      <a:pt x="14" y="25"/>
                      <a:pt x="13" y="21"/>
                      <a:pt x="15" y="20"/>
                    </a:cubicBezTo>
                    <a:cubicBezTo>
                      <a:pt x="17" y="18"/>
                      <a:pt x="16" y="17"/>
                      <a:pt x="18" y="16"/>
                    </a:cubicBezTo>
                    <a:cubicBezTo>
                      <a:pt x="19" y="14"/>
                      <a:pt x="19" y="12"/>
                      <a:pt x="21" y="12"/>
                    </a:cubicBezTo>
                    <a:cubicBezTo>
                      <a:pt x="23" y="12"/>
                      <a:pt x="26" y="10"/>
                      <a:pt x="27" y="9"/>
                    </a:cubicBezTo>
                    <a:cubicBezTo>
                      <a:pt x="29" y="7"/>
                      <a:pt x="31" y="0"/>
                      <a:pt x="32" y="0"/>
                    </a:cubicBezTo>
                    <a:cubicBezTo>
                      <a:pt x="33" y="0"/>
                      <a:pt x="33" y="0"/>
                      <a:pt x="33" y="0"/>
                    </a:cubicBezTo>
                    <a:cubicBezTo>
                      <a:pt x="34" y="0"/>
                      <a:pt x="35" y="0"/>
                      <a:pt x="36" y="2"/>
                    </a:cubicBezTo>
                    <a:cubicBezTo>
                      <a:pt x="38" y="3"/>
                      <a:pt x="41" y="2"/>
                      <a:pt x="44" y="2"/>
                    </a:cubicBezTo>
                    <a:cubicBezTo>
                      <a:pt x="45" y="2"/>
                      <a:pt x="47" y="4"/>
                      <a:pt x="49" y="4"/>
                    </a:cubicBezTo>
                    <a:cubicBezTo>
                      <a:pt x="49" y="4"/>
                      <a:pt x="49" y="5"/>
                      <a:pt x="49" y="5"/>
                    </a:cubicBezTo>
                    <a:cubicBezTo>
                      <a:pt x="50" y="6"/>
                      <a:pt x="51" y="8"/>
                      <a:pt x="51" y="9"/>
                    </a:cubicBezTo>
                    <a:cubicBezTo>
                      <a:pt x="51" y="11"/>
                      <a:pt x="50" y="13"/>
                      <a:pt x="51" y="13"/>
                    </a:cubicBezTo>
                    <a:cubicBezTo>
                      <a:pt x="52" y="14"/>
                      <a:pt x="53" y="16"/>
                      <a:pt x="53" y="16"/>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1" name="Freeform 932"/>
              <p:cNvSpPr>
                <a:spLocks/>
              </p:cNvSpPr>
              <p:nvPr/>
            </p:nvSpPr>
            <p:spPr bwMode="auto">
              <a:xfrm>
                <a:off x="-3258" y="2615"/>
                <a:ext cx="89" cy="90"/>
              </a:xfrm>
              <a:custGeom>
                <a:avLst/>
                <a:gdLst>
                  <a:gd name="T0" fmla="*/ 25 w 27"/>
                  <a:gd name="T1" fmla="*/ 4 h 27"/>
                  <a:gd name="T2" fmla="*/ 27 w 27"/>
                  <a:gd name="T3" fmla="*/ 11 h 27"/>
                  <a:gd name="T4" fmla="*/ 25 w 27"/>
                  <a:gd name="T5" fmla="*/ 14 h 27"/>
                  <a:gd name="T6" fmla="*/ 24 w 27"/>
                  <a:gd name="T7" fmla="*/ 18 h 27"/>
                  <a:gd name="T8" fmla="*/ 26 w 27"/>
                  <a:gd name="T9" fmla="*/ 23 h 27"/>
                  <a:gd name="T10" fmla="*/ 25 w 27"/>
                  <a:gd name="T11" fmla="*/ 25 h 27"/>
                  <a:gd name="T12" fmla="*/ 17 w 27"/>
                  <a:gd name="T13" fmla="*/ 24 h 27"/>
                  <a:gd name="T14" fmla="*/ 4 w 27"/>
                  <a:gd name="T15" fmla="*/ 27 h 27"/>
                  <a:gd name="T16" fmla="*/ 5 w 27"/>
                  <a:gd name="T17" fmla="*/ 23 h 27"/>
                  <a:gd name="T18" fmla="*/ 2 w 27"/>
                  <a:gd name="T19" fmla="*/ 20 h 27"/>
                  <a:gd name="T20" fmla="*/ 1 w 27"/>
                  <a:gd name="T21" fmla="*/ 19 h 27"/>
                  <a:gd name="T22" fmla="*/ 1 w 27"/>
                  <a:gd name="T23" fmla="*/ 15 h 27"/>
                  <a:gd name="T24" fmla="*/ 1 w 27"/>
                  <a:gd name="T25" fmla="*/ 14 h 27"/>
                  <a:gd name="T26" fmla="*/ 1 w 27"/>
                  <a:gd name="T27" fmla="*/ 14 h 27"/>
                  <a:gd name="T28" fmla="*/ 2 w 27"/>
                  <a:gd name="T29" fmla="*/ 14 h 27"/>
                  <a:gd name="T30" fmla="*/ 2 w 27"/>
                  <a:gd name="T31" fmla="*/ 13 h 27"/>
                  <a:gd name="T32" fmla="*/ 2 w 27"/>
                  <a:gd name="T33" fmla="*/ 10 h 27"/>
                  <a:gd name="T34" fmla="*/ 4 w 27"/>
                  <a:gd name="T35" fmla="*/ 10 h 27"/>
                  <a:gd name="T36" fmla="*/ 3 w 27"/>
                  <a:gd name="T37" fmla="*/ 7 h 27"/>
                  <a:gd name="T38" fmla="*/ 2 w 27"/>
                  <a:gd name="T39" fmla="*/ 5 h 27"/>
                  <a:gd name="T40" fmla="*/ 2 w 27"/>
                  <a:gd name="T41" fmla="*/ 2 h 27"/>
                  <a:gd name="T42" fmla="*/ 3 w 27"/>
                  <a:gd name="T43" fmla="*/ 2 h 27"/>
                  <a:gd name="T44" fmla="*/ 4 w 27"/>
                  <a:gd name="T45" fmla="*/ 2 h 27"/>
                  <a:gd name="T46" fmla="*/ 6 w 27"/>
                  <a:gd name="T47" fmla="*/ 2 h 27"/>
                  <a:gd name="T48" fmla="*/ 9 w 27"/>
                  <a:gd name="T49" fmla="*/ 1 h 27"/>
                  <a:gd name="T50" fmla="*/ 11 w 27"/>
                  <a:gd name="T51" fmla="*/ 1 h 27"/>
                  <a:gd name="T52" fmla="*/ 12 w 27"/>
                  <a:gd name="T53" fmla="*/ 1 h 27"/>
                  <a:gd name="T54" fmla="*/ 13 w 27"/>
                  <a:gd name="T55" fmla="*/ 1 h 27"/>
                  <a:gd name="T56" fmla="*/ 14 w 27"/>
                  <a:gd name="T57" fmla="*/ 1 h 27"/>
                  <a:gd name="T58" fmla="*/ 14 w 27"/>
                  <a:gd name="T59" fmla="*/ 1 h 27"/>
                  <a:gd name="T60" fmla="*/ 15 w 27"/>
                  <a:gd name="T61" fmla="*/ 2 h 27"/>
                  <a:gd name="T62" fmla="*/ 15 w 27"/>
                  <a:gd name="T63" fmla="*/ 2 h 27"/>
                  <a:gd name="T64" fmla="*/ 16 w 27"/>
                  <a:gd name="T65" fmla="*/ 2 h 27"/>
                  <a:gd name="T66" fmla="*/ 16 w 27"/>
                  <a:gd name="T67" fmla="*/ 2 h 27"/>
                  <a:gd name="T68" fmla="*/ 20 w 27"/>
                  <a:gd name="T69" fmla="*/ 4 h 27"/>
                  <a:gd name="T70" fmla="*/ 25 w 27"/>
                  <a:gd name="T71" fmla="*/ 4 h 27"/>
                  <a:gd name="T72" fmla="*/ 25 w 27"/>
                  <a:gd name="T73" fmla="*/ 4 h 27"/>
                  <a:gd name="T74" fmla="*/ 25 w 27"/>
                  <a:gd name="T75" fmla="*/ 4 h 27"/>
                  <a:gd name="T76" fmla="*/ 25 w 27"/>
                  <a:gd name="T77" fmla="*/ 4 h 27"/>
                  <a:gd name="T78" fmla="*/ 25 w 27"/>
                  <a:gd name="T7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 h="27">
                    <a:moveTo>
                      <a:pt x="25" y="4"/>
                    </a:moveTo>
                    <a:cubicBezTo>
                      <a:pt x="27" y="6"/>
                      <a:pt x="27" y="10"/>
                      <a:pt x="27" y="11"/>
                    </a:cubicBezTo>
                    <a:cubicBezTo>
                      <a:pt x="27" y="12"/>
                      <a:pt x="25" y="13"/>
                      <a:pt x="25" y="14"/>
                    </a:cubicBezTo>
                    <a:cubicBezTo>
                      <a:pt x="25" y="15"/>
                      <a:pt x="24" y="17"/>
                      <a:pt x="24" y="18"/>
                    </a:cubicBezTo>
                    <a:cubicBezTo>
                      <a:pt x="24" y="19"/>
                      <a:pt x="25" y="22"/>
                      <a:pt x="26" y="23"/>
                    </a:cubicBezTo>
                    <a:cubicBezTo>
                      <a:pt x="26" y="23"/>
                      <a:pt x="26" y="24"/>
                      <a:pt x="25" y="25"/>
                    </a:cubicBezTo>
                    <a:cubicBezTo>
                      <a:pt x="23" y="24"/>
                      <a:pt x="20" y="24"/>
                      <a:pt x="17" y="24"/>
                    </a:cubicBezTo>
                    <a:cubicBezTo>
                      <a:pt x="11" y="25"/>
                      <a:pt x="7" y="27"/>
                      <a:pt x="4" y="27"/>
                    </a:cubicBezTo>
                    <a:cubicBezTo>
                      <a:pt x="5" y="25"/>
                      <a:pt x="5" y="25"/>
                      <a:pt x="5" y="23"/>
                    </a:cubicBezTo>
                    <a:cubicBezTo>
                      <a:pt x="6" y="22"/>
                      <a:pt x="3" y="21"/>
                      <a:pt x="2" y="20"/>
                    </a:cubicBezTo>
                    <a:cubicBezTo>
                      <a:pt x="1" y="19"/>
                      <a:pt x="0" y="19"/>
                      <a:pt x="1" y="19"/>
                    </a:cubicBezTo>
                    <a:cubicBezTo>
                      <a:pt x="1" y="18"/>
                      <a:pt x="1" y="17"/>
                      <a:pt x="1" y="15"/>
                    </a:cubicBezTo>
                    <a:cubicBezTo>
                      <a:pt x="1" y="15"/>
                      <a:pt x="1" y="15"/>
                      <a:pt x="1" y="14"/>
                    </a:cubicBezTo>
                    <a:cubicBezTo>
                      <a:pt x="1" y="14"/>
                      <a:pt x="1" y="14"/>
                      <a:pt x="1" y="14"/>
                    </a:cubicBezTo>
                    <a:cubicBezTo>
                      <a:pt x="2" y="14"/>
                      <a:pt x="2" y="14"/>
                      <a:pt x="2" y="14"/>
                    </a:cubicBezTo>
                    <a:cubicBezTo>
                      <a:pt x="2" y="13"/>
                      <a:pt x="2" y="13"/>
                      <a:pt x="2" y="13"/>
                    </a:cubicBezTo>
                    <a:cubicBezTo>
                      <a:pt x="3" y="12"/>
                      <a:pt x="1" y="11"/>
                      <a:pt x="2" y="10"/>
                    </a:cubicBezTo>
                    <a:cubicBezTo>
                      <a:pt x="2" y="9"/>
                      <a:pt x="3" y="11"/>
                      <a:pt x="4" y="10"/>
                    </a:cubicBezTo>
                    <a:cubicBezTo>
                      <a:pt x="5" y="9"/>
                      <a:pt x="3" y="8"/>
                      <a:pt x="3" y="7"/>
                    </a:cubicBezTo>
                    <a:cubicBezTo>
                      <a:pt x="3" y="7"/>
                      <a:pt x="3" y="6"/>
                      <a:pt x="2" y="5"/>
                    </a:cubicBezTo>
                    <a:cubicBezTo>
                      <a:pt x="2" y="5"/>
                      <a:pt x="2" y="3"/>
                      <a:pt x="2" y="2"/>
                    </a:cubicBezTo>
                    <a:cubicBezTo>
                      <a:pt x="3" y="2"/>
                      <a:pt x="3" y="2"/>
                      <a:pt x="3" y="2"/>
                    </a:cubicBezTo>
                    <a:cubicBezTo>
                      <a:pt x="3" y="2"/>
                      <a:pt x="4" y="2"/>
                      <a:pt x="4" y="2"/>
                    </a:cubicBezTo>
                    <a:cubicBezTo>
                      <a:pt x="4" y="0"/>
                      <a:pt x="6" y="1"/>
                      <a:pt x="6" y="2"/>
                    </a:cubicBezTo>
                    <a:cubicBezTo>
                      <a:pt x="7" y="3"/>
                      <a:pt x="8" y="2"/>
                      <a:pt x="9" y="1"/>
                    </a:cubicBezTo>
                    <a:cubicBezTo>
                      <a:pt x="9" y="0"/>
                      <a:pt x="11" y="0"/>
                      <a:pt x="11" y="1"/>
                    </a:cubicBezTo>
                    <a:cubicBezTo>
                      <a:pt x="11" y="2"/>
                      <a:pt x="11" y="2"/>
                      <a:pt x="12" y="1"/>
                    </a:cubicBezTo>
                    <a:cubicBezTo>
                      <a:pt x="12" y="1"/>
                      <a:pt x="13" y="1"/>
                      <a:pt x="13" y="1"/>
                    </a:cubicBezTo>
                    <a:cubicBezTo>
                      <a:pt x="13" y="1"/>
                      <a:pt x="13" y="1"/>
                      <a:pt x="14" y="1"/>
                    </a:cubicBezTo>
                    <a:cubicBezTo>
                      <a:pt x="14" y="1"/>
                      <a:pt x="14" y="1"/>
                      <a:pt x="14" y="1"/>
                    </a:cubicBezTo>
                    <a:cubicBezTo>
                      <a:pt x="15" y="1"/>
                      <a:pt x="15" y="2"/>
                      <a:pt x="15" y="2"/>
                    </a:cubicBezTo>
                    <a:cubicBezTo>
                      <a:pt x="15" y="2"/>
                      <a:pt x="15" y="2"/>
                      <a:pt x="15" y="2"/>
                    </a:cubicBezTo>
                    <a:cubicBezTo>
                      <a:pt x="15" y="2"/>
                      <a:pt x="15" y="2"/>
                      <a:pt x="16" y="2"/>
                    </a:cubicBezTo>
                    <a:cubicBezTo>
                      <a:pt x="16" y="2"/>
                      <a:pt x="16" y="2"/>
                      <a:pt x="16" y="2"/>
                    </a:cubicBezTo>
                    <a:cubicBezTo>
                      <a:pt x="16" y="3"/>
                      <a:pt x="18" y="6"/>
                      <a:pt x="20" y="4"/>
                    </a:cubicBezTo>
                    <a:cubicBezTo>
                      <a:pt x="21" y="3"/>
                      <a:pt x="24" y="3"/>
                      <a:pt x="25" y="4"/>
                    </a:cubicBezTo>
                    <a:cubicBezTo>
                      <a:pt x="25" y="4"/>
                      <a:pt x="25" y="4"/>
                      <a:pt x="25" y="4"/>
                    </a:cubicBezTo>
                    <a:cubicBezTo>
                      <a:pt x="25" y="4"/>
                      <a:pt x="25" y="4"/>
                      <a:pt x="25" y="4"/>
                    </a:cubicBezTo>
                    <a:cubicBezTo>
                      <a:pt x="25" y="4"/>
                      <a:pt x="25" y="4"/>
                      <a:pt x="25" y="4"/>
                    </a:cubicBezTo>
                    <a:cubicBezTo>
                      <a:pt x="25" y="4"/>
                      <a:pt x="25" y="4"/>
                      <a:pt x="25" y="4"/>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2" name="Freeform 933"/>
              <p:cNvSpPr>
                <a:spLocks/>
              </p:cNvSpPr>
              <p:nvPr/>
            </p:nvSpPr>
            <p:spPr bwMode="auto">
              <a:xfrm>
                <a:off x="-3176" y="2628"/>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3" name="Freeform 934"/>
              <p:cNvSpPr>
                <a:spLocks/>
              </p:cNvSpPr>
              <p:nvPr/>
            </p:nvSpPr>
            <p:spPr bwMode="auto">
              <a:xfrm>
                <a:off x="-3176" y="262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4" name="Freeform 935"/>
              <p:cNvSpPr>
                <a:spLocks/>
              </p:cNvSpPr>
              <p:nvPr/>
            </p:nvSpPr>
            <p:spPr bwMode="auto">
              <a:xfrm>
                <a:off x="-3176" y="262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5" name="Freeform 936"/>
              <p:cNvSpPr>
                <a:spLocks/>
              </p:cNvSpPr>
              <p:nvPr/>
            </p:nvSpPr>
            <p:spPr bwMode="auto">
              <a:xfrm>
                <a:off x="-3380" y="2362"/>
                <a:ext cx="174" cy="193"/>
              </a:xfrm>
              <a:custGeom>
                <a:avLst/>
                <a:gdLst>
                  <a:gd name="T0" fmla="*/ 53 w 53"/>
                  <a:gd name="T1" fmla="*/ 11 h 58"/>
                  <a:gd name="T2" fmla="*/ 46 w 53"/>
                  <a:gd name="T3" fmla="*/ 11 h 58"/>
                  <a:gd name="T4" fmla="*/ 50 w 53"/>
                  <a:gd name="T5" fmla="*/ 49 h 58"/>
                  <a:gd name="T6" fmla="*/ 51 w 53"/>
                  <a:gd name="T7" fmla="*/ 51 h 58"/>
                  <a:gd name="T8" fmla="*/ 51 w 53"/>
                  <a:gd name="T9" fmla="*/ 54 h 58"/>
                  <a:gd name="T10" fmla="*/ 34 w 53"/>
                  <a:gd name="T11" fmla="*/ 55 h 58"/>
                  <a:gd name="T12" fmla="*/ 31 w 53"/>
                  <a:gd name="T13" fmla="*/ 55 h 58"/>
                  <a:gd name="T14" fmla="*/ 28 w 53"/>
                  <a:gd name="T15" fmla="*/ 55 h 58"/>
                  <a:gd name="T16" fmla="*/ 26 w 53"/>
                  <a:gd name="T17" fmla="*/ 56 h 58"/>
                  <a:gd name="T18" fmla="*/ 23 w 53"/>
                  <a:gd name="T19" fmla="*/ 57 h 58"/>
                  <a:gd name="T20" fmla="*/ 21 w 53"/>
                  <a:gd name="T21" fmla="*/ 58 h 58"/>
                  <a:gd name="T22" fmla="*/ 21 w 53"/>
                  <a:gd name="T23" fmla="*/ 58 h 58"/>
                  <a:gd name="T24" fmla="*/ 21 w 53"/>
                  <a:gd name="T25" fmla="*/ 58 h 58"/>
                  <a:gd name="T26" fmla="*/ 20 w 53"/>
                  <a:gd name="T27" fmla="*/ 57 h 58"/>
                  <a:gd name="T28" fmla="*/ 20 w 53"/>
                  <a:gd name="T29" fmla="*/ 57 h 58"/>
                  <a:gd name="T30" fmla="*/ 20 w 53"/>
                  <a:gd name="T31" fmla="*/ 57 h 58"/>
                  <a:gd name="T32" fmla="*/ 19 w 53"/>
                  <a:gd name="T33" fmla="*/ 56 h 58"/>
                  <a:gd name="T34" fmla="*/ 19 w 53"/>
                  <a:gd name="T35" fmla="*/ 56 h 58"/>
                  <a:gd name="T36" fmla="*/ 19 w 53"/>
                  <a:gd name="T37" fmla="*/ 56 h 58"/>
                  <a:gd name="T38" fmla="*/ 16 w 53"/>
                  <a:gd name="T39" fmla="*/ 52 h 58"/>
                  <a:gd name="T40" fmla="*/ 14 w 53"/>
                  <a:gd name="T41" fmla="*/ 52 h 58"/>
                  <a:gd name="T42" fmla="*/ 12 w 53"/>
                  <a:gd name="T43" fmla="*/ 50 h 58"/>
                  <a:gd name="T44" fmla="*/ 8 w 53"/>
                  <a:gd name="T45" fmla="*/ 50 h 58"/>
                  <a:gd name="T46" fmla="*/ 4 w 53"/>
                  <a:gd name="T47" fmla="*/ 50 h 58"/>
                  <a:gd name="T48" fmla="*/ 2 w 53"/>
                  <a:gd name="T49" fmla="*/ 52 h 58"/>
                  <a:gd name="T50" fmla="*/ 2 w 53"/>
                  <a:gd name="T51" fmla="*/ 52 h 58"/>
                  <a:gd name="T52" fmla="*/ 2 w 53"/>
                  <a:gd name="T53" fmla="*/ 48 h 58"/>
                  <a:gd name="T54" fmla="*/ 4 w 53"/>
                  <a:gd name="T55" fmla="*/ 40 h 58"/>
                  <a:gd name="T56" fmla="*/ 3 w 53"/>
                  <a:gd name="T57" fmla="*/ 33 h 58"/>
                  <a:gd name="T58" fmla="*/ 0 w 53"/>
                  <a:gd name="T59" fmla="*/ 28 h 58"/>
                  <a:gd name="T60" fmla="*/ 17 w 53"/>
                  <a:gd name="T61" fmla="*/ 28 h 58"/>
                  <a:gd name="T62" fmla="*/ 17 w 53"/>
                  <a:gd name="T63" fmla="*/ 21 h 58"/>
                  <a:gd name="T64" fmla="*/ 22 w 53"/>
                  <a:gd name="T65" fmla="*/ 18 h 58"/>
                  <a:gd name="T66" fmla="*/ 22 w 53"/>
                  <a:gd name="T67" fmla="*/ 6 h 58"/>
                  <a:gd name="T68" fmla="*/ 37 w 53"/>
                  <a:gd name="T69" fmla="*/ 6 h 58"/>
                  <a:gd name="T70" fmla="*/ 37 w 53"/>
                  <a:gd name="T71" fmla="*/ 0 h 58"/>
                  <a:gd name="T72" fmla="*/ 38 w 53"/>
                  <a:gd name="T73" fmla="*/ 1 h 58"/>
                  <a:gd name="T74" fmla="*/ 38 w 53"/>
                  <a:gd name="T75" fmla="*/ 1 h 58"/>
                  <a:gd name="T76" fmla="*/ 39 w 53"/>
                  <a:gd name="T77" fmla="*/ 2 h 58"/>
                  <a:gd name="T78" fmla="*/ 53 w 53"/>
                  <a:gd name="T79" fmla="*/ 1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8">
                    <a:moveTo>
                      <a:pt x="53" y="11"/>
                    </a:moveTo>
                    <a:cubicBezTo>
                      <a:pt x="46" y="11"/>
                      <a:pt x="46" y="11"/>
                      <a:pt x="46" y="11"/>
                    </a:cubicBezTo>
                    <a:cubicBezTo>
                      <a:pt x="50" y="49"/>
                      <a:pt x="50" y="49"/>
                      <a:pt x="50" y="49"/>
                    </a:cubicBezTo>
                    <a:cubicBezTo>
                      <a:pt x="51" y="51"/>
                      <a:pt x="51" y="51"/>
                      <a:pt x="51" y="51"/>
                    </a:cubicBezTo>
                    <a:cubicBezTo>
                      <a:pt x="51" y="51"/>
                      <a:pt x="51" y="54"/>
                      <a:pt x="51" y="54"/>
                    </a:cubicBezTo>
                    <a:cubicBezTo>
                      <a:pt x="50" y="55"/>
                      <a:pt x="34" y="55"/>
                      <a:pt x="34" y="55"/>
                    </a:cubicBezTo>
                    <a:cubicBezTo>
                      <a:pt x="34" y="55"/>
                      <a:pt x="32" y="55"/>
                      <a:pt x="31" y="55"/>
                    </a:cubicBezTo>
                    <a:cubicBezTo>
                      <a:pt x="30" y="55"/>
                      <a:pt x="28" y="55"/>
                      <a:pt x="28" y="55"/>
                    </a:cubicBezTo>
                    <a:cubicBezTo>
                      <a:pt x="27" y="56"/>
                      <a:pt x="27" y="57"/>
                      <a:pt x="26" y="56"/>
                    </a:cubicBezTo>
                    <a:cubicBezTo>
                      <a:pt x="24" y="54"/>
                      <a:pt x="23" y="55"/>
                      <a:pt x="23" y="57"/>
                    </a:cubicBezTo>
                    <a:cubicBezTo>
                      <a:pt x="23" y="58"/>
                      <a:pt x="22" y="58"/>
                      <a:pt x="21" y="58"/>
                    </a:cubicBezTo>
                    <a:cubicBezTo>
                      <a:pt x="21" y="58"/>
                      <a:pt x="21" y="58"/>
                      <a:pt x="21" y="58"/>
                    </a:cubicBezTo>
                    <a:cubicBezTo>
                      <a:pt x="21" y="58"/>
                      <a:pt x="21" y="58"/>
                      <a:pt x="21" y="58"/>
                    </a:cubicBezTo>
                    <a:cubicBezTo>
                      <a:pt x="20" y="57"/>
                      <a:pt x="20" y="57"/>
                      <a:pt x="20" y="57"/>
                    </a:cubicBezTo>
                    <a:cubicBezTo>
                      <a:pt x="20" y="57"/>
                      <a:pt x="20" y="57"/>
                      <a:pt x="20" y="57"/>
                    </a:cubicBezTo>
                    <a:cubicBezTo>
                      <a:pt x="20" y="57"/>
                      <a:pt x="20" y="57"/>
                      <a:pt x="20" y="57"/>
                    </a:cubicBezTo>
                    <a:cubicBezTo>
                      <a:pt x="20" y="56"/>
                      <a:pt x="19" y="56"/>
                      <a:pt x="19" y="56"/>
                    </a:cubicBezTo>
                    <a:cubicBezTo>
                      <a:pt x="19" y="56"/>
                      <a:pt x="19" y="56"/>
                      <a:pt x="19" y="56"/>
                    </a:cubicBezTo>
                    <a:cubicBezTo>
                      <a:pt x="19" y="56"/>
                      <a:pt x="19" y="56"/>
                      <a:pt x="19" y="56"/>
                    </a:cubicBezTo>
                    <a:cubicBezTo>
                      <a:pt x="17" y="55"/>
                      <a:pt x="16" y="52"/>
                      <a:pt x="16" y="52"/>
                    </a:cubicBezTo>
                    <a:cubicBezTo>
                      <a:pt x="14" y="52"/>
                      <a:pt x="14" y="52"/>
                      <a:pt x="14" y="52"/>
                    </a:cubicBezTo>
                    <a:cubicBezTo>
                      <a:pt x="14" y="52"/>
                      <a:pt x="13" y="50"/>
                      <a:pt x="12" y="50"/>
                    </a:cubicBezTo>
                    <a:cubicBezTo>
                      <a:pt x="10" y="49"/>
                      <a:pt x="8" y="50"/>
                      <a:pt x="8" y="50"/>
                    </a:cubicBezTo>
                    <a:cubicBezTo>
                      <a:pt x="8" y="50"/>
                      <a:pt x="6" y="50"/>
                      <a:pt x="4" y="50"/>
                    </a:cubicBezTo>
                    <a:cubicBezTo>
                      <a:pt x="3" y="50"/>
                      <a:pt x="3" y="52"/>
                      <a:pt x="2" y="52"/>
                    </a:cubicBezTo>
                    <a:cubicBezTo>
                      <a:pt x="2" y="52"/>
                      <a:pt x="2" y="52"/>
                      <a:pt x="2" y="52"/>
                    </a:cubicBezTo>
                    <a:cubicBezTo>
                      <a:pt x="2" y="51"/>
                      <a:pt x="2" y="49"/>
                      <a:pt x="2" y="48"/>
                    </a:cubicBezTo>
                    <a:cubicBezTo>
                      <a:pt x="3" y="47"/>
                      <a:pt x="6" y="43"/>
                      <a:pt x="4" y="40"/>
                    </a:cubicBezTo>
                    <a:cubicBezTo>
                      <a:pt x="2" y="37"/>
                      <a:pt x="4" y="34"/>
                      <a:pt x="3" y="33"/>
                    </a:cubicBezTo>
                    <a:cubicBezTo>
                      <a:pt x="2" y="32"/>
                      <a:pt x="0" y="31"/>
                      <a:pt x="0" y="28"/>
                    </a:cubicBezTo>
                    <a:cubicBezTo>
                      <a:pt x="17" y="28"/>
                      <a:pt x="17" y="28"/>
                      <a:pt x="17" y="28"/>
                    </a:cubicBezTo>
                    <a:cubicBezTo>
                      <a:pt x="17" y="28"/>
                      <a:pt x="17" y="22"/>
                      <a:pt x="17" y="21"/>
                    </a:cubicBezTo>
                    <a:cubicBezTo>
                      <a:pt x="17" y="20"/>
                      <a:pt x="22" y="19"/>
                      <a:pt x="22" y="18"/>
                    </a:cubicBezTo>
                    <a:cubicBezTo>
                      <a:pt x="22" y="17"/>
                      <a:pt x="22" y="6"/>
                      <a:pt x="22" y="6"/>
                    </a:cubicBezTo>
                    <a:cubicBezTo>
                      <a:pt x="22" y="6"/>
                      <a:pt x="36" y="7"/>
                      <a:pt x="37" y="6"/>
                    </a:cubicBezTo>
                    <a:cubicBezTo>
                      <a:pt x="37" y="6"/>
                      <a:pt x="37" y="3"/>
                      <a:pt x="37" y="0"/>
                    </a:cubicBezTo>
                    <a:cubicBezTo>
                      <a:pt x="37" y="0"/>
                      <a:pt x="37" y="0"/>
                      <a:pt x="38" y="1"/>
                    </a:cubicBezTo>
                    <a:cubicBezTo>
                      <a:pt x="38" y="1"/>
                      <a:pt x="38" y="1"/>
                      <a:pt x="38" y="1"/>
                    </a:cubicBezTo>
                    <a:cubicBezTo>
                      <a:pt x="39" y="1"/>
                      <a:pt x="39" y="2"/>
                      <a:pt x="39" y="2"/>
                    </a:cubicBezTo>
                    <a:cubicBezTo>
                      <a:pt x="42" y="3"/>
                      <a:pt x="47" y="7"/>
                      <a:pt x="53" y="1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6" name="Freeform 937"/>
              <p:cNvSpPr>
                <a:spLocks/>
              </p:cNvSpPr>
              <p:nvPr/>
            </p:nvSpPr>
            <p:spPr bwMode="auto">
              <a:xfrm>
                <a:off x="-3212" y="26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7" name="Freeform 938"/>
              <p:cNvSpPr>
                <a:spLocks/>
              </p:cNvSpPr>
              <p:nvPr/>
            </p:nvSpPr>
            <p:spPr bwMode="auto">
              <a:xfrm>
                <a:off x="-3216" y="2618"/>
                <a:ext cx="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8" name="Freeform 939"/>
              <p:cNvSpPr>
                <a:spLocks/>
              </p:cNvSpPr>
              <p:nvPr/>
            </p:nvSpPr>
            <p:spPr bwMode="auto">
              <a:xfrm>
                <a:off x="-3301" y="2648"/>
                <a:ext cx="62" cy="57"/>
              </a:xfrm>
              <a:custGeom>
                <a:avLst/>
                <a:gdLst>
                  <a:gd name="T0" fmla="*/ 15 w 19"/>
                  <a:gd name="T1" fmla="*/ 10 h 17"/>
                  <a:gd name="T2" fmla="*/ 18 w 19"/>
                  <a:gd name="T3" fmla="*/ 13 h 17"/>
                  <a:gd name="T4" fmla="*/ 17 w 19"/>
                  <a:gd name="T5" fmla="*/ 17 h 17"/>
                  <a:gd name="T6" fmla="*/ 16 w 19"/>
                  <a:gd name="T7" fmla="*/ 17 h 17"/>
                  <a:gd name="T8" fmla="*/ 6 w 19"/>
                  <a:gd name="T9" fmla="*/ 11 h 17"/>
                  <a:gd name="T10" fmla="*/ 0 w 19"/>
                  <a:gd name="T11" fmla="*/ 7 h 17"/>
                  <a:gd name="T12" fmla="*/ 1 w 19"/>
                  <a:gd name="T13" fmla="*/ 5 h 17"/>
                  <a:gd name="T14" fmla="*/ 5 w 19"/>
                  <a:gd name="T15" fmla="*/ 3 h 17"/>
                  <a:gd name="T16" fmla="*/ 5 w 19"/>
                  <a:gd name="T17" fmla="*/ 2 h 17"/>
                  <a:gd name="T18" fmla="*/ 5 w 19"/>
                  <a:gd name="T19" fmla="*/ 1 h 17"/>
                  <a:gd name="T20" fmla="*/ 5 w 19"/>
                  <a:gd name="T21" fmla="*/ 0 h 17"/>
                  <a:gd name="T22" fmla="*/ 8 w 19"/>
                  <a:gd name="T23" fmla="*/ 0 h 17"/>
                  <a:gd name="T24" fmla="*/ 10 w 19"/>
                  <a:gd name="T25" fmla="*/ 3 h 17"/>
                  <a:gd name="T26" fmla="*/ 12 w 19"/>
                  <a:gd name="T27" fmla="*/ 5 h 17"/>
                  <a:gd name="T28" fmla="*/ 13 w 19"/>
                  <a:gd name="T29" fmla="*/ 4 h 17"/>
                  <a:gd name="T30" fmla="*/ 14 w 19"/>
                  <a:gd name="T31" fmla="*/ 4 h 17"/>
                  <a:gd name="T32" fmla="*/ 14 w 19"/>
                  <a:gd name="T33" fmla="*/ 5 h 17"/>
                  <a:gd name="T34" fmla="*/ 14 w 19"/>
                  <a:gd name="T35" fmla="*/ 9 h 17"/>
                  <a:gd name="T36" fmla="*/ 15 w 19"/>
                  <a:gd name="T3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17">
                    <a:moveTo>
                      <a:pt x="15" y="10"/>
                    </a:moveTo>
                    <a:cubicBezTo>
                      <a:pt x="16" y="11"/>
                      <a:pt x="19" y="12"/>
                      <a:pt x="18" y="13"/>
                    </a:cubicBezTo>
                    <a:cubicBezTo>
                      <a:pt x="18" y="15"/>
                      <a:pt x="18" y="15"/>
                      <a:pt x="17" y="17"/>
                    </a:cubicBezTo>
                    <a:cubicBezTo>
                      <a:pt x="17" y="17"/>
                      <a:pt x="16" y="17"/>
                      <a:pt x="16" y="17"/>
                    </a:cubicBezTo>
                    <a:cubicBezTo>
                      <a:pt x="14" y="16"/>
                      <a:pt x="9" y="13"/>
                      <a:pt x="6" y="11"/>
                    </a:cubicBezTo>
                    <a:cubicBezTo>
                      <a:pt x="4" y="9"/>
                      <a:pt x="2" y="8"/>
                      <a:pt x="0" y="7"/>
                    </a:cubicBezTo>
                    <a:cubicBezTo>
                      <a:pt x="1" y="6"/>
                      <a:pt x="1" y="6"/>
                      <a:pt x="1" y="5"/>
                    </a:cubicBezTo>
                    <a:cubicBezTo>
                      <a:pt x="2" y="5"/>
                      <a:pt x="5" y="3"/>
                      <a:pt x="5" y="3"/>
                    </a:cubicBezTo>
                    <a:cubicBezTo>
                      <a:pt x="5" y="2"/>
                      <a:pt x="5" y="2"/>
                      <a:pt x="5" y="2"/>
                    </a:cubicBezTo>
                    <a:cubicBezTo>
                      <a:pt x="5" y="1"/>
                      <a:pt x="5" y="1"/>
                      <a:pt x="5" y="1"/>
                    </a:cubicBezTo>
                    <a:cubicBezTo>
                      <a:pt x="5" y="1"/>
                      <a:pt x="5" y="0"/>
                      <a:pt x="5" y="0"/>
                    </a:cubicBezTo>
                    <a:cubicBezTo>
                      <a:pt x="7" y="0"/>
                      <a:pt x="8" y="0"/>
                      <a:pt x="8" y="0"/>
                    </a:cubicBezTo>
                    <a:cubicBezTo>
                      <a:pt x="9" y="0"/>
                      <a:pt x="10" y="2"/>
                      <a:pt x="10" y="3"/>
                    </a:cubicBezTo>
                    <a:cubicBezTo>
                      <a:pt x="9" y="5"/>
                      <a:pt x="11" y="6"/>
                      <a:pt x="12" y="5"/>
                    </a:cubicBezTo>
                    <a:cubicBezTo>
                      <a:pt x="12" y="4"/>
                      <a:pt x="13" y="3"/>
                      <a:pt x="13" y="4"/>
                    </a:cubicBezTo>
                    <a:cubicBezTo>
                      <a:pt x="13" y="4"/>
                      <a:pt x="14" y="4"/>
                      <a:pt x="14" y="4"/>
                    </a:cubicBezTo>
                    <a:cubicBezTo>
                      <a:pt x="14" y="5"/>
                      <a:pt x="14" y="5"/>
                      <a:pt x="14" y="5"/>
                    </a:cubicBezTo>
                    <a:cubicBezTo>
                      <a:pt x="14" y="7"/>
                      <a:pt x="14" y="8"/>
                      <a:pt x="14" y="9"/>
                    </a:cubicBezTo>
                    <a:cubicBezTo>
                      <a:pt x="13" y="9"/>
                      <a:pt x="14" y="9"/>
                      <a:pt x="15" y="1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99" name="Freeform 940"/>
              <p:cNvSpPr>
                <a:spLocks/>
              </p:cNvSpPr>
              <p:nvPr/>
            </p:nvSpPr>
            <p:spPr bwMode="auto">
              <a:xfrm>
                <a:off x="-3351" y="2585"/>
                <a:ext cx="109" cy="83"/>
              </a:xfrm>
              <a:custGeom>
                <a:avLst/>
                <a:gdLst>
                  <a:gd name="T0" fmla="*/ 31 w 33"/>
                  <a:gd name="T1" fmla="*/ 16 h 25"/>
                  <a:gd name="T2" fmla="*/ 32 w 33"/>
                  <a:gd name="T3" fmla="*/ 19 h 25"/>
                  <a:gd name="T4" fmla="*/ 30 w 33"/>
                  <a:gd name="T5" fmla="*/ 19 h 25"/>
                  <a:gd name="T6" fmla="*/ 30 w 33"/>
                  <a:gd name="T7" fmla="*/ 22 h 25"/>
                  <a:gd name="T8" fmla="*/ 30 w 33"/>
                  <a:gd name="T9" fmla="*/ 23 h 25"/>
                  <a:gd name="T10" fmla="*/ 29 w 33"/>
                  <a:gd name="T11" fmla="*/ 23 h 25"/>
                  <a:gd name="T12" fmla="*/ 29 w 33"/>
                  <a:gd name="T13" fmla="*/ 23 h 25"/>
                  <a:gd name="T14" fmla="*/ 28 w 33"/>
                  <a:gd name="T15" fmla="*/ 23 h 25"/>
                  <a:gd name="T16" fmla="*/ 27 w 33"/>
                  <a:gd name="T17" fmla="*/ 24 h 25"/>
                  <a:gd name="T18" fmla="*/ 25 w 33"/>
                  <a:gd name="T19" fmla="*/ 22 h 25"/>
                  <a:gd name="T20" fmla="*/ 23 w 33"/>
                  <a:gd name="T21" fmla="*/ 19 h 25"/>
                  <a:gd name="T22" fmla="*/ 20 w 33"/>
                  <a:gd name="T23" fmla="*/ 19 h 25"/>
                  <a:gd name="T24" fmla="*/ 20 w 33"/>
                  <a:gd name="T25" fmla="*/ 19 h 25"/>
                  <a:gd name="T26" fmla="*/ 19 w 33"/>
                  <a:gd name="T27" fmla="*/ 16 h 25"/>
                  <a:gd name="T28" fmla="*/ 16 w 33"/>
                  <a:gd name="T29" fmla="*/ 12 h 25"/>
                  <a:gd name="T30" fmla="*/ 13 w 33"/>
                  <a:gd name="T31" fmla="*/ 13 h 25"/>
                  <a:gd name="T32" fmla="*/ 11 w 33"/>
                  <a:gd name="T33" fmla="*/ 13 h 25"/>
                  <a:gd name="T34" fmla="*/ 8 w 33"/>
                  <a:gd name="T35" fmla="*/ 16 h 25"/>
                  <a:gd name="T36" fmla="*/ 3 w 33"/>
                  <a:gd name="T37" fmla="*/ 11 h 25"/>
                  <a:gd name="T38" fmla="*/ 0 w 33"/>
                  <a:gd name="T39" fmla="*/ 7 h 25"/>
                  <a:gd name="T40" fmla="*/ 0 w 33"/>
                  <a:gd name="T41" fmla="*/ 7 h 25"/>
                  <a:gd name="T42" fmla="*/ 4 w 33"/>
                  <a:gd name="T43" fmla="*/ 5 h 25"/>
                  <a:gd name="T44" fmla="*/ 5 w 33"/>
                  <a:gd name="T45" fmla="*/ 4 h 25"/>
                  <a:gd name="T46" fmla="*/ 5 w 33"/>
                  <a:gd name="T47" fmla="*/ 2 h 25"/>
                  <a:gd name="T48" fmla="*/ 5 w 33"/>
                  <a:gd name="T49" fmla="*/ 2 h 25"/>
                  <a:gd name="T50" fmla="*/ 5 w 33"/>
                  <a:gd name="T51" fmla="*/ 2 h 25"/>
                  <a:gd name="T52" fmla="*/ 6 w 33"/>
                  <a:gd name="T53" fmla="*/ 1 h 25"/>
                  <a:gd name="T54" fmla="*/ 6 w 33"/>
                  <a:gd name="T55" fmla="*/ 1 h 25"/>
                  <a:gd name="T56" fmla="*/ 6 w 33"/>
                  <a:gd name="T57" fmla="*/ 1 h 25"/>
                  <a:gd name="T58" fmla="*/ 6 w 33"/>
                  <a:gd name="T59" fmla="*/ 1 h 25"/>
                  <a:gd name="T60" fmla="*/ 6 w 33"/>
                  <a:gd name="T61" fmla="*/ 1 h 25"/>
                  <a:gd name="T62" fmla="*/ 6 w 33"/>
                  <a:gd name="T63" fmla="*/ 0 h 25"/>
                  <a:gd name="T64" fmla="*/ 6 w 33"/>
                  <a:gd name="T65" fmla="*/ 0 h 25"/>
                  <a:gd name="T66" fmla="*/ 6 w 33"/>
                  <a:gd name="T67" fmla="*/ 0 h 25"/>
                  <a:gd name="T68" fmla="*/ 9 w 33"/>
                  <a:gd name="T69" fmla="*/ 1 h 25"/>
                  <a:gd name="T70" fmla="*/ 15 w 33"/>
                  <a:gd name="T71" fmla="*/ 2 h 25"/>
                  <a:gd name="T72" fmla="*/ 16 w 33"/>
                  <a:gd name="T73" fmla="*/ 1 h 25"/>
                  <a:gd name="T74" fmla="*/ 16 w 33"/>
                  <a:gd name="T75" fmla="*/ 2 h 25"/>
                  <a:gd name="T76" fmla="*/ 17 w 33"/>
                  <a:gd name="T77" fmla="*/ 3 h 25"/>
                  <a:gd name="T78" fmla="*/ 20 w 33"/>
                  <a:gd name="T79" fmla="*/ 3 h 25"/>
                  <a:gd name="T80" fmla="*/ 23 w 33"/>
                  <a:gd name="T81" fmla="*/ 3 h 25"/>
                  <a:gd name="T82" fmla="*/ 26 w 33"/>
                  <a:gd name="T83" fmla="*/ 1 h 25"/>
                  <a:gd name="T84" fmla="*/ 27 w 33"/>
                  <a:gd name="T85" fmla="*/ 4 h 25"/>
                  <a:gd name="T86" fmla="*/ 29 w 33"/>
                  <a:gd name="T87" fmla="*/ 6 h 25"/>
                  <a:gd name="T88" fmla="*/ 29 w 33"/>
                  <a:gd name="T89" fmla="*/ 8 h 25"/>
                  <a:gd name="T90" fmla="*/ 30 w 33"/>
                  <a:gd name="T91" fmla="*/ 10 h 25"/>
                  <a:gd name="T92" fmla="*/ 30 w 33"/>
                  <a:gd name="T93" fmla="*/ 11 h 25"/>
                  <a:gd name="T94" fmla="*/ 30 w 33"/>
                  <a:gd name="T95" fmla="*/ 11 h 25"/>
                  <a:gd name="T96" fmla="*/ 30 w 33"/>
                  <a:gd name="T97" fmla="*/ 11 h 25"/>
                  <a:gd name="T98" fmla="*/ 30 w 33"/>
                  <a:gd name="T99" fmla="*/ 14 h 25"/>
                  <a:gd name="T100" fmla="*/ 31 w 33"/>
                  <a:gd name="T101"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25">
                    <a:moveTo>
                      <a:pt x="31" y="16"/>
                    </a:moveTo>
                    <a:cubicBezTo>
                      <a:pt x="31" y="17"/>
                      <a:pt x="33" y="18"/>
                      <a:pt x="32" y="19"/>
                    </a:cubicBezTo>
                    <a:cubicBezTo>
                      <a:pt x="31" y="20"/>
                      <a:pt x="30" y="18"/>
                      <a:pt x="30" y="19"/>
                    </a:cubicBezTo>
                    <a:cubicBezTo>
                      <a:pt x="29" y="20"/>
                      <a:pt x="31" y="21"/>
                      <a:pt x="30" y="22"/>
                    </a:cubicBezTo>
                    <a:cubicBezTo>
                      <a:pt x="30" y="22"/>
                      <a:pt x="30" y="22"/>
                      <a:pt x="30" y="23"/>
                    </a:cubicBezTo>
                    <a:cubicBezTo>
                      <a:pt x="30" y="23"/>
                      <a:pt x="30" y="23"/>
                      <a:pt x="29" y="23"/>
                    </a:cubicBezTo>
                    <a:cubicBezTo>
                      <a:pt x="29" y="23"/>
                      <a:pt x="29" y="23"/>
                      <a:pt x="29" y="23"/>
                    </a:cubicBezTo>
                    <a:cubicBezTo>
                      <a:pt x="29" y="23"/>
                      <a:pt x="28" y="23"/>
                      <a:pt x="28" y="23"/>
                    </a:cubicBezTo>
                    <a:cubicBezTo>
                      <a:pt x="28" y="22"/>
                      <a:pt x="27" y="23"/>
                      <a:pt x="27" y="24"/>
                    </a:cubicBezTo>
                    <a:cubicBezTo>
                      <a:pt x="26" y="25"/>
                      <a:pt x="24" y="24"/>
                      <a:pt x="25" y="22"/>
                    </a:cubicBezTo>
                    <a:cubicBezTo>
                      <a:pt x="25" y="21"/>
                      <a:pt x="24" y="19"/>
                      <a:pt x="23" y="19"/>
                    </a:cubicBezTo>
                    <a:cubicBezTo>
                      <a:pt x="23" y="19"/>
                      <a:pt x="22" y="19"/>
                      <a:pt x="20" y="19"/>
                    </a:cubicBezTo>
                    <a:cubicBezTo>
                      <a:pt x="20" y="19"/>
                      <a:pt x="20" y="19"/>
                      <a:pt x="20" y="19"/>
                    </a:cubicBezTo>
                    <a:cubicBezTo>
                      <a:pt x="20" y="18"/>
                      <a:pt x="19" y="17"/>
                      <a:pt x="19" y="16"/>
                    </a:cubicBezTo>
                    <a:cubicBezTo>
                      <a:pt x="19" y="15"/>
                      <a:pt x="17" y="12"/>
                      <a:pt x="16" y="12"/>
                    </a:cubicBezTo>
                    <a:cubicBezTo>
                      <a:pt x="15" y="12"/>
                      <a:pt x="14" y="13"/>
                      <a:pt x="13" y="13"/>
                    </a:cubicBezTo>
                    <a:cubicBezTo>
                      <a:pt x="12" y="13"/>
                      <a:pt x="11" y="12"/>
                      <a:pt x="11" y="13"/>
                    </a:cubicBezTo>
                    <a:cubicBezTo>
                      <a:pt x="11" y="14"/>
                      <a:pt x="9" y="15"/>
                      <a:pt x="8" y="16"/>
                    </a:cubicBezTo>
                    <a:cubicBezTo>
                      <a:pt x="6" y="14"/>
                      <a:pt x="4" y="12"/>
                      <a:pt x="3" y="11"/>
                    </a:cubicBezTo>
                    <a:cubicBezTo>
                      <a:pt x="1" y="10"/>
                      <a:pt x="1" y="9"/>
                      <a:pt x="0" y="7"/>
                    </a:cubicBezTo>
                    <a:cubicBezTo>
                      <a:pt x="0" y="7"/>
                      <a:pt x="0" y="7"/>
                      <a:pt x="0" y="7"/>
                    </a:cubicBezTo>
                    <a:cubicBezTo>
                      <a:pt x="1" y="6"/>
                      <a:pt x="3" y="4"/>
                      <a:pt x="4" y="5"/>
                    </a:cubicBezTo>
                    <a:cubicBezTo>
                      <a:pt x="4" y="5"/>
                      <a:pt x="5" y="4"/>
                      <a:pt x="5" y="4"/>
                    </a:cubicBezTo>
                    <a:cubicBezTo>
                      <a:pt x="5" y="4"/>
                      <a:pt x="4" y="2"/>
                      <a:pt x="5" y="2"/>
                    </a:cubicBezTo>
                    <a:cubicBezTo>
                      <a:pt x="5" y="2"/>
                      <a:pt x="5" y="2"/>
                      <a:pt x="5" y="2"/>
                    </a:cubicBezTo>
                    <a:cubicBezTo>
                      <a:pt x="5" y="2"/>
                      <a:pt x="5" y="2"/>
                      <a:pt x="5" y="2"/>
                    </a:cubicBezTo>
                    <a:cubicBezTo>
                      <a:pt x="6" y="2"/>
                      <a:pt x="6" y="1"/>
                      <a:pt x="6" y="1"/>
                    </a:cubicBezTo>
                    <a:cubicBezTo>
                      <a:pt x="6" y="1"/>
                      <a:pt x="6" y="1"/>
                      <a:pt x="6" y="1"/>
                    </a:cubicBezTo>
                    <a:cubicBezTo>
                      <a:pt x="6" y="1"/>
                      <a:pt x="6" y="1"/>
                      <a:pt x="6" y="1"/>
                    </a:cubicBezTo>
                    <a:cubicBezTo>
                      <a:pt x="6" y="1"/>
                      <a:pt x="6" y="1"/>
                      <a:pt x="6" y="1"/>
                    </a:cubicBezTo>
                    <a:cubicBezTo>
                      <a:pt x="6" y="1"/>
                      <a:pt x="6" y="1"/>
                      <a:pt x="6" y="1"/>
                    </a:cubicBezTo>
                    <a:cubicBezTo>
                      <a:pt x="6" y="0"/>
                      <a:pt x="6" y="0"/>
                      <a:pt x="6" y="0"/>
                    </a:cubicBezTo>
                    <a:cubicBezTo>
                      <a:pt x="6" y="0"/>
                      <a:pt x="6" y="0"/>
                      <a:pt x="6" y="0"/>
                    </a:cubicBezTo>
                    <a:cubicBezTo>
                      <a:pt x="6" y="0"/>
                      <a:pt x="6" y="0"/>
                      <a:pt x="6" y="0"/>
                    </a:cubicBezTo>
                    <a:cubicBezTo>
                      <a:pt x="6" y="0"/>
                      <a:pt x="9" y="1"/>
                      <a:pt x="9" y="1"/>
                    </a:cubicBezTo>
                    <a:cubicBezTo>
                      <a:pt x="9" y="2"/>
                      <a:pt x="13" y="2"/>
                      <a:pt x="15" y="2"/>
                    </a:cubicBezTo>
                    <a:cubicBezTo>
                      <a:pt x="16" y="2"/>
                      <a:pt x="16" y="2"/>
                      <a:pt x="16" y="1"/>
                    </a:cubicBezTo>
                    <a:cubicBezTo>
                      <a:pt x="16" y="2"/>
                      <a:pt x="16" y="2"/>
                      <a:pt x="16" y="2"/>
                    </a:cubicBezTo>
                    <a:cubicBezTo>
                      <a:pt x="16" y="2"/>
                      <a:pt x="16" y="4"/>
                      <a:pt x="17" y="3"/>
                    </a:cubicBezTo>
                    <a:cubicBezTo>
                      <a:pt x="18" y="2"/>
                      <a:pt x="19" y="4"/>
                      <a:pt x="20" y="3"/>
                    </a:cubicBezTo>
                    <a:cubicBezTo>
                      <a:pt x="20" y="2"/>
                      <a:pt x="22" y="3"/>
                      <a:pt x="23" y="3"/>
                    </a:cubicBezTo>
                    <a:cubicBezTo>
                      <a:pt x="23" y="3"/>
                      <a:pt x="25" y="1"/>
                      <a:pt x="26" y="1"/>
                    </a:cubicBezTo>
                    <a:cubicBezTo>
                      <a:pt x="26" y="1"/>
                      <a:pt x="27" y="3"/>
                      <a:pt x="27" y="4"/>
                    </a:cubicBezTo>
                    <a:cubicBezTo>
                      <a:pt x="27" y="5"/>
                      <a:pt x="30" y="6"/>
                      <a:pt x="29" y="6"/>
                    </a:cubicBezTo>
                    <a:cubicBezTo>
                      <a:pt x="28" y="7"/>
                      <a:pt x="28" y="8"/>
                      <a:pt x="29" y="8"/>
                    </a:cubicBezTo>
                    <a:cubicBezTo>
                      <a:pt x="30" y="8"/>
                      <a:pt x="29" y="10"/>
                      <a:pt x="30" y="10"/>
                    </a:cubicBezTo>
                    <a:cubicBezTo>
                      <a:pt x="30" y="10"/>
                      <a:pt x="30" y="11"/>
                      <a:pt x="30" y="11"/>
                    </a:cubicBezTo>
                    <a:cubicBezTo>
                      <a:pt x="30" y="11"/>
                      <a:pt x="30" y="11"/>
                      <a:pt x="30" y="11"/>
                    </a:cubicBezTo>
                    <a:cubicBezTo>
                      <a:pt x="30" y="11"/>
                      <a:pt x="30" y="11"/>
                      <a:pt x="30" y="11"/>
                    </a:cubicBezTo>
                    <a:cubicBezTo>
                      <a:pt x="30" y="12"/>
                      <a:pt x="30" y="14"/>
                      <a:pt x="30" y="14"/>
                    </a:cubicBezTo>
                    <a:cubicBezTo>
                      <a:pt x="31" y="15"/>
                      <a:pt x="31" y="16"/>
                      <a:pt x="31" y="16"/>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0" name="Freeform 941"/>
              <p:cNvSpPr>
                <a:spLocks/>
              </p:cNvSpPr>
              <p:nvPr/>
            </p:nvSpPr>
            <p:spPr bwMode="auto">
              <a:xfrm>
                <a:off x="-3252" y="2621"/>
                <a:ext cx="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1" name="Freeform 942"/>
              <p:cNvSpPr>
                <a:spLocks/>
              </p:cNvSpPr>
              <p:nvPr/>
            </p:nvSpPr>
            <p:spPr bwMode="auto">
              <a:xfrm>
                <a:off x="-3252" y="26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2" name="Freeform 943"/>
              <p:cNvSpPr>
                <a:spLocks/>
              </p:cNvSpPr>
              <p:nvPr/>
            </p:nvSpPr>
            <p:spPr bwMode="auto">
              <a:xfrm>
                <a:off x="-3255" y="2365"/>
                <a:ext cx="3" cy="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3" name="Freeform 944"/>
              <p:cNvSpPr>
                <a:spLocks/>
              </p:cNvSpPr>
              <p:nvPr/>
            </p:nvSpPr>
            <p:spPr bwMode="auto">
              <a:xfrm>
                <a:off x="-3255" y="2661"/>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4" name="Freeform 945"/>
              <p:cNvSpPr>
                <a:spLocks/>
              </p:cNvSpPr>
              <p:nvPr/>
            </p:nvSpPr>
            <p:spPr bwMode="auto">
              <a:xfrm>
                <a:off x="-3380" y="2355"/>
                <a:ext cx="122" cy="100"/>
              </a:xfrm>
              <a:custGeom>
                <a:avLst/>
                <a:gdLst>
                  <a:gd name="T0" fmla="*/ 37 w 37"/>
                  <a:gd name="T1" fmla="*/ 2 h 30"/>
                  <a:gd name="T2" fmla="*/ 37 w 37"/>
                  <a:gd name="T3" fmla="*/ 8 h 30"/>
                  <a:gd name="T4" fmla="*/ 22 w 37"/>
                  <a:gd name="T5" fmla="*/ 8 h 30"/>
                  <a:gd name="T6" fmla="*/ 22 w 37"/>
                  <a:gd name="T7" fmla="*/ 20 h 30"/>
                  <a:gd name="T8" fmla="*/ 17 w 37"/>
                  <a:gd name="T9" fmla="*/ 23 h 30"/>
                  <a:gd name="T10" fmla="*/ 17 w 37"/>
                  <a:gd name="T11" fmla="*/ 30 h 30"/>
                  <a:gd name="T12" fmla="*/ 0 w 37"/>
                  <a:gd name="T13" fmla="*/ 30 h 30"/>
                  <a:gd name="T14" fmla="*/ 2 w 37"/>
                  <a:gd name="T15" fmla="*/ 26 h 30"/>
                  <a:gd name="T16" fmla="*/ 9 w 37"/>
                  <a:gd name="T17" fmla="*/ 12 h 30"/>
                  <a:gd name="T18" fmla="*/ 15 w 37"/>
                  <a:gd name="T19" fmla="*/ 4 h 30"/>
                  <a:gd name="T20" fmla="*/ 17 w 37"/>
                  <a:gd name="T21" fmla="*/ 0 h 30"/>
                  <a:gd name="T22" fmla="*/ 34 w 37"/>
                  <a:gd name="T23" fmla="*/ 0 h 30"/>
                  <a:gd name="T24" fmla="*/ 37 w 37"/>
                  <a:gd name="T2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30">
                    <a:moveTo>
                      <a:pt x="37" y="2"/>
                    </a:moveTo>
                    <a:cubicBezTo>
                      <a:pt x="37" y="5"/>
                      <a:pt x="37" y="8"/>
                      <a:pt x="37" y="8"/>
                    </a:cubicBezTo>
                    <a:cubicBezTo>
                      <a:pt x="36" y="9"/>
                      <a:pt x="22" y="8"/>
                      <a:pt x="22" y="8"/>
                    </a:cubicBezTo>
                    <a:cubicBezTo>
                      <a:pt x="22" y="8"/>
                      <a:pt x="22" y="19"/>
                      <a:pt x="22" y="20"/>
                    </a:cubicBezTo>
                    <a:cubicBezTo>
                      <a:pt x="22" y="21"/>
                      <a:pt x="17" y="22"/>
                      <a:pt x="17" y="23"/>
                    </a:cubicBezTo>
                    <a:cubicBezTo>
                      <a:pt x="17" y="24"/>
                      <a:pt x="17" y="30"/>
                      <a:pt x="17" y="30"/>
                    </a:cubicBezTo>
                    <a:cubicBezTo>
                      <a:pt x="0" y="30"/>
                      <a:pt x="0" y="30"/>
                      <a:pt x="0" y="30"/>
                    </a:cubicBezTo>
                    <a:cubicBezTo>
                      <a:pt x="0" y="29"/>
                      <a:pt x="1" y="28"/>
                      <a:pt x="2" y="26"/>
                    </a:cubicBezTo>
                    <a:cubicBezTo>
                      <a:pt x="5" y="20"/>
                      <a:pt x="9" y="15"/>
                      <a:pt x="9" y="12"/>
                    </a:cubicBezTo>
                    <a:cubicBezTo>
                      <a:pt x="9" y="9"/>
                      <a:pt x="14" y="6"/>
                      <a:pt x="15" y="4"/>
                    </a:cubicBezTo>
                    <a:cubicBezTo>
                      <a:pt x="15" y="3"/>
                      <a:pt x="16" y="1"/>
                      <a:pt x="17" y="0"/>
                    </a:cubicBezTo>
                    <a:cubicBezTo>
                      <a:pt x="23" y="0"/>
                      <a:pt x="31" y="0"/>
                      <a:pt x="34" y="0"/>
                    </a:cubicBezTo>
                    <a:cubicBezTo>
                      <a:pt x="37" y="0"/>
                      <a:pt x="36" y="1"/>
                      <a:pt x="37"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5" name="Freeform 946"/>
              <p:cNvSpPr>
                <a:spLocks/>
              </p:cNvSpPr>
              <p:nvPr/>
            </p:nvSpPr>
            <p:spPr bwMode="auto">
              <a:xfrm>
                <a:off x="-3324" y="2625"/>
                <a:ext cx="39" cy="46"/>
              </a:xfrm>
              <a:custGeom>
                <a:avLst/>
                <a:gdLst>
                  <a:gd name="T0" fmla="*/ 12 w 12"/>
                  <a:gd name="T1" fmla="*/ 7 h 14"/>
                  <a:gd name="T2" fmla="*/ 12 w 12"/>
                  <a:gd name="T3" fmla="*/ 8 h 14"/>
                  <a:gd name="T4" fmla="*/ 12 w 12"/>
                  <a:gd name="T5" fmla="*/ 9 h 14"/>
                  <a:gd name="T6" fmla="*/ 12 w 12"/>
                  <a:gd name="T7" fmla="*/ 10 h 14"/>
                  <a:gd name="T8" fmla="*/ 8 w 12"/>
                  <a:gd name="T9" fmla="*/ 12 h 14"/>
                  <a:gd name="T10" fmla="*/ 7 w 12"/>
                  <a:gd name="T11" fmla="*/ 14 h 14"/>
                  <a:gd name="T12" fmla="*/ 4 w 12"/>
                  <a:gd name="T13" fmla="*/ 12 h 14"/>
                  <a:gd name="T14" fmla="*/ 0 w 12"/>
                  <a:gd name="T15" fmla="*/ 6 h 14"/>
                  <a:gd name="T16" fmla="*/ 0 w 12"/>
                  <a:gd name="T17" fmla="*/ 4 h 14"/>
                  <a:gd name="T18" fmla="*/ 3 w 12"/>
                  <a:gd name="T19" fmla="*/ 1 h 14"/>
                  <a:gd name="T20" fmla="*/ 5 w 12"/>
                  <a:gd name="T21" fmla="*/ 1 h 14"/>
                  <a:gd name="T22" fmla="*/ 8 w 12"/>
                  <a:gd name="T23" fmla="*/ 0 h 14"/>
                  <a:gd name="T24" fmla="*/ 11 w 12"/>
                  <a:gd name="T25" fmla="*/ 4 h 14"/>
                  <a:gd name="T26" fmla="*/ 12 w 12"/>
                  <a:gd name="T27" fmla="*/ 7 h 14"/>
                  <a:gd name="T28" fmla="*/ 12 w 12"/>
                  <a:gd name="T2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4">
                    <a:moveTo>
                      <a:pt x="12" y="7"/>
                    </a:moveTo>
                    <a:cubicBezTo>
                      <a:pt x="12" y="7"/>
                      <a:pt x="12" y="8"/>
                      <a:pt x="12" y="8"/>
                    </a:cubicBezTo>
                    <a:cubicBezTo>
                      <a:pt x="12" y="8"/>
                      <a:pt x="12" y="8"/>
                      <a:pt x="12" y="9"/>
                    </a:cubicBezTo>
                    <a:cubicBezTo>
                      <a:pt x="12" y="9"/>
                      <a:pt x="12" y="9"/>
                      <a:pt x="12" y="10"/>
                    </a:cubicBezTo>
                    <a:cubicBezTo>
                      <a:pt x="12" y="10"/>
                      <a:pt x="9" y="12"/>
                      <a:pt x="8" y="12"/>
                    </a:cubicBezTo>
                    <a:cubicBezTo>
                      <a:pt x="8" y="13"/>
                      <a:pt x="8" y="13"/>
                      <a:pt x="7" y="14"/>
                    </a:cubicBezTo>
                    <a:cubicBezTo>
                      <a:pt x="6" y="13"/>
                      <a:pt x="4" y="12"/>
                      <a:pt x="4" y="12"/>
                    </a:cubicBezTo>
                    <a:cubicBezTo>
                      <a:pt x="2" y="10"/>
                      <a:pt x="1" y="10"/>
                      <a:pt x="0" y="6"/>
                    </a:cubicBezTo>
                    <a:cubicBezTo>
                      <a:pt x="0" y="6"/>
                      <a:pt x="0" y="5"/>
                      <a:pt x="0" y="4"/>
                    </a:cubicBezTo>
                    <a:cubicBezTo>
                      <a:pt x="1" y="3"/>
                      <a:pt x="3" y="2"/>
                      <a:pt x="3" y="1"/>
                    </a:cubicBezTo>
                    <a:cubicBezTo>
                      <a:pt x="3" y="0"/>
                      <a:pt x="4" y="1"/>
                      <a:pt x="5" y="1"/>
                    </a:cubicBezTo>
                    <a:cubicBezTo>
                      <a:pt x="6" y="1"/>
                      <a:pt x="7" y="0"/>
                      <a:pt x="8" y="0"/>
                    </a:cubicBezTo>
                    <a:cubicBezTo>
                      <a:pt x="9" y="0"/>
                      <a:pt x="11" y="3"/>
                      <a:pt x="11" y="4"/>
                    </a:cubicBezTo>
                    <a:cubicBezTo>
                      <a:pt x="11" y="5"/>
                      <a:pt x="12" y="6"/>
                      <a:pt x="12" y="7"/>
                    </a:cubicBezTo>
                    <a:cubicBezTo>
                      <a:pt x="12" y="7"/>
                      <a:pt x="12" y="7"/>
                      <a:pt x="12" y="7"/>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6" name="Freeform 947"/>
              <p:cNvSpPr>
                <a:spLocks/>
              </p:cNvSpPr>
              <p:nvPr/>
            </p:nvSpPr>
            <p:spPr bwMode="auto">
              <a:xfrm>
                <a:off x="-3384" y="2525"/>
                <a:ext cx="86" cy="67"/>
              </a:xfrm>
              <a:custGeom>
                <a:avLst/>
                <a:gdLst>
                  <a:gd name="T0" fmla="*/ 26 w 26"/>
                  <a:gd name="T1" fmla="*/ 17 h 20"/>
                  <a:gd name="T2" fmla="*/ 26 w 26"/>
                  <a:gd name="T3" fmla="*/ 19 h 20"/>
                  <a:gd name="T4" fmla="*/ 25 w 26"/>
                  <a:gd name="T5" fmla="*/ 20 h 20"/>
                  <a:gd name="T6" fmla="*/ 19 w 26"/>
                  <a:gd name="T7" fmla="*/ 19 h 20"/>
                  <a:gd name="T8" fmla="*/ 16 w 26"/>
                  <a:gd name="T9" fmla="*/ 18 h 20"/>
                  <a:gd name="T10" fmla="*/ 16 w 26"/>
                  <a:gd name="T11" fmla="*/ 18 h 20"/>
                  <a:gd name="T12" fmla="*/ 16 w 26"/>
                  <a:gd name="T13" fmla="*/ 18 h 20"/>
                  <a:gd name="T14" fmla="*/ 15 w 26"/>
                  <a:gd name="T15" fmla="*/ 18 h 20"/>
                  <a:gd name="T16" fmla="*/ 13 w 26"/>
                  <a:gd name="T17" fmla="*/ 18 h 20"/>
                  <a:gd name="T18" fmla="*/ 13 w 26"/>
                  <a:gd name="T19" fmla="*/ 16 h 20"/>
                  <a:gd name="T20" fmla="*/ 15 w 26"/>
                  <a:gd name="T21" fmla="*/ 15 h 20"/>
                  <a:gd name="T22" fmla="*/ 13 w 26"/>
                  <a:gd name="T23" fmla="*/ 15 h 20"/>
                  <a:gd name="T24" fmla="*/ 9 w 26"/>
                  <a:gd name="T25" fmla="*/ 13 h 20"/>
                  <a:gd name="T26" fmla="*/ 3 w 26"/>
                  <a:gd name="T27" fmla="*/ 14 h 20"/>
                  <a:gd name="T28" fmla="*/ 3 w 26"/>
                  <a:gd name="T29" fmla="*/ 13 h 20"/>
                  <a:gd name="T30" fmla="*/ 2 w 26"/>
                  <a:gd name="T31" fmla="*/ 7 h 20"/>
                  <a:gd name="T32" fmla="*/ 3 w 26"/>
                  <a:gd name="T33" fmla="*/ 3 h 20"/>
                  <a:gd name="T34" fmla="*/ 3 w 26"/>
                  <a:gd name="T35" fmla="*/ 3 h 20"/>
                  <a:gd name="T36" fmla="*/ 5 w 26"/>
                  <a:gd name="T37" fmla="*/ 1 h 20"/>
                  <a:gd name="T38" fmla="*/ 9 w 26"/>
                  <a:gd name="T39" fmla="*/ 1 h 20"/>
                  <a:gd name="T40" fmla="*/ 13 w 26"/>
                  <a:gd name="T41" fmla="*/ 1 h 20"/>
                  <a:gd name="T42" fmla="*/ 15 w 26"/>
                  <a:gd name="T43" fmla="*/ 3 h 20"/>
                  <a:gd name="T44" fmla="*/ 17 w 26"/>
                  <a:gd name="T45" fmla="*/ 3 h 20"/>
                  <a:gd name="T46" fmla="*/ 20 w 26"/>
                  <a:gd name="T47" fmla="*/ 7 h 20"/>
                  <a:gd name="T48" fmla="*/ 20 w 26"/>
                  <a:gd name="T49" fmla="*/ 7 h 20"/>
                  <a:gd name="T50" fmla="*/ 20 w 26"/>
                  <a:gd name="T51" fmla="*/ 7 h 20"/>
                  <a:gd name="T52" fmla="*/ 21 w 26"/>
                  <a:gd name="T53" fmla="*/ 8 h 20"/>
                  <a:gd name="T54" fmla="*/ 21 w 26"/>
                  <a:gd name="T55" fmla="*/ 8 h 20"/>
                  <a:gd name="T56" fmla="*/ 21 w 26"/>
                  <a:gd name="T57" fmla="*/ 8 h 20"/>
                  <a:gd name="T58" fmla="*/ 22 w 26"/>
                  <a:gd name="T59" fmla="*/ 9 h 20"/>
                  <a:gd name="T60" fmla="*/ 22 w 26"/>
                  <a:gd name="T61" fmla="*/ 9 h 20"/>
                  <a:gd name="T62" fmla="*/ 22 w 26"/>
                  <a:gd name="T63" fmla="*/ 9 h 20"/>
                  <a:gd name="T64" fmla="*/ 22 w 26"/>
                  <a:gd name="T65" fmla="*/ 10 h 20"/>
                  <a:gd name="T66" fmla="*/ 23 w 26"/>
                  <a:gd name="T67" fmla="*/ 11 h 20"/>
                  <a:gd name="T68" fmla="*/ 23 w 26"/>
                  <a:gd name="T69" fmla="*/ 14 h 20"/>
                  <a:gd name="T70" fmla="*/ 26 w 26"/>
                  <a:gd name="T71"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20">
                    <a:moveTo>
                      <a:pt x="26" y="17"/>
                    </a:moveTo>
                    <a:cubicBezTo>
                      <a:pt x="26" y="17"/>
                      <a:pt x="26" y="19"/>
                      <a:pt x="26" y="19"/>
                    </a:cubicBezTo>
                    <a:cubicBezTo>
                      <a:pt x="26" y="20"/>
                      <a:pt x="26" y="20"/>
                      <a:pt x="25" y="20"/>
                    </a:cubicBezTo>
                    <a:cubicBezTo>
                      <a:pt x="23" y="20"/>
                      <a:pt x="19" y="20"/>
                      <a:pt x="19" y="19"/>
                    </a:cubicBezTo>
                    <a:cubicBezTo>
                      <a:pt x="19" y="19"/>
                      <a:pt x="16" y="18"/>
                      <a:pt x="16" y="18"/>
                    </a:cubicBezTo>
                    <a:cubicBezTo>
                      <a:pt x="16" y="18"/>
                      <a:pt x="16" y="18"/>
                      <a:pt x="16" y="18"/>
                    </a:cubicBezTo>
                    <a:cubicBezTo>
                      <a:pt x="16" y="18"/>
                      <a:pt x="16" y="18"/>
                      <a:pt x="16" y="18"/>
                    </a:cubicBezTo>
                    <a:cubicBezTo>
                      <a:pt x="15" y="18"/>
                      <a:pt x="15" y="18"/>
                      <a:pt x="15" y="18"/>
                    </a:cubicBezTo>
                    <a:cubicBezTo>
                      <a:pt x="15" y="18"/>
                      <a:pt x="14" y="18"/>
                      <a:pt x="13" y="18"/>
                    </a:cubicBezTo>
                    <a:cubicBezTo>
                      <a:pt x="13" y="16"/>
                      <a:pt x="13" y="16"/>
                      <a:pt x="13" y="16"/>
                    </a:cubicBezTo>
                    <a:cubicBezTo>
                      <a:pt x="14" y="16"/>
                      <a:pt x="15" y="15"/>
                      <a:pt x="15" y="15"/>
                    </a:cubicBezTo>
                    <a:cubicBezTo>
                      <a:pt x="15" y="15"/>
                      <a:pt x="15" y="15"/>
                      <a:pt x="13" y="15"/>
                    </a:cubicBezTo>
                    <a:cubicBezTo>
                      <a:pt x="11" y="15"/>
                      <a:pt x="11" y="12"/>
                      <a:pt x="9" y="13"/>
                    </a:cubicBezTo>
                    <a:cubicBezTo>
                      <a:pt x="7" y="14"/>
                      <a:pt x="6" y="14"/>
                      <a:pt x="3" y="14"/>
                    </a:cubicBezTo>
                    <a:cubicBezTo>
                      <a:pt x="3" y="13"/>
                      <a:pt x="3" y="13"/>
                      <a:pt x="3" y="13"/>
                    </a:cubicBezTo>
                    <a:cubicBezTo>
                      <a:pt x="2" y="12"/>
                      <a:pt x="0" y="9"/>
                      <a:pt x="2" y="7"/>
                    </a:cubicBezTo>
                    <a:cubicBezTo>
                      <a:pt x="2" y="6"/>
                      <a:pt x="2" y="5"/>
                      <a:pt x="3" y="3"/>
                    </a:cubicBezTo>
                    <a:cubicBezTo>
                      <a:pt x="3" y="3"/>
                      <a:pt x="3" y="3"/>
                      <a:pt x="3" y="3"/>
                    </a:cubicBezTo>
                    <a:cubicBezTo>
                      <a:pt x="4" y="3"/>
                      <a:pt x="4" y="1"/>
                      <a:pt x="5" y="1"/>
                    </a:cubicBezTo>
                    <a:cubicBezTo>
                      <a:pt x="7" y="1"/>
                      <a:pt x="9" y="1"/>
                      <a:pt x="9" y="1"/>
                    </a:cubicBezTo>
                    <a:cubicBezTo>
                      <a:pt x="9" y="1"/>
                      <a:pt x="11" y="0"/>
                      <a:pt x="13" y="1"/>
                    </a:cubicBezTo>
                    <a:cubicBezTo>
                      <a:pt x="14" y="1"/>
                      <a:pt x="15" y="3"/>
                      <a:pt x="15" y="3"/>
                    </a:cubicBezTo>
                    <a:cubicBezTo>
                      <a:pt x="17" y="3"/>
                      <a:pt x="17" y="3"/>
                      <a:pt x="17" y="3"/>
                    </a:cubicBezTo>
                    <a:cubicBezTo>
                      <a:pt x="17" y="3"/>
                      <a:pt x="18" y="6"/>
                      <a:pt x="20" y="7"/>
                    </a:cubicBezTo>
                    <a:cubicBezTo>
                      <a:pt x="20" y="7"/>
                      <a:pt x="20" y="7"/>
                      <a:pt x="20" y="7"/>
                    </a:cubicBezTo>
                    <a:cubicBezTo>
                      <a:pt x="20" y="7"/>
                      <a:pt x="20" y="7"/>
                      <a:pt x="20" y="7"/>
                    </a:cubicBezTo>
                    <a:cubicBezTo>
                      <a:pt x="20" y="7"/>
                      <a:pt x="21" y="8"/>
                      <a:pt x="21" y="8"/>
                    </a:cubicBezTo>
                    <a:cubicBezTo>
                      <a:pt x="21" y="8"/>
                      <a:pt x="21" y="8"/>
                      <a:pt x="21" y="8"/>
                    </a:cubicBezTo>
                    <a:cubicBezTo>
                      <a:pt x="21" y="8"/>
                      <a:pt x="21" y="8"/>
                      <a:pt x="21" y="8"/>
                    </a:cubicBezTo>
                    <a:cubicBezTo>
                      <a:pt x="21" y="8"/>
                      <a:pt x="21" y="8"/>
                      <a:pt x="22" y="9"/>
                    </a:cubicBezTo>
                    <a:cubicBezTo>
                      <a:pt x="22" y="9"/>
                      <a:pt x="22" y="9"/>
                      <a:pt x="22" y="9"/>
                    </a:cubicBezTo>
                    <a:cubicBezTo>
                      <a:pt x="22" y="9"/>
                      <a:pt x="22" y="9"/>
                      <a:pt x="22" y="9"/>
                    </a:cubicBezTo>
                    <a:cubicBezTo>
                      <a:pt x="22" y="10"/>
                      <a:pt x="22" y="10"/>
                      <a:pt x="22" y="10"/>
                    </a:cubicBezTo>
                    <a:cubicBezTo>
                      <a:pt x="23" y="11"/>
                      <a:pt x="23" y="11"/>
                      <a:pt x="23" y="11"/>
                    </a:cubicBezTo>
                    <a:cubicBezTo>
                      <a:pt x="23" y="11"/>
                      <a:pt x="23" y="13"/>
                      <a:pt x="23" y="14"/>
                    </a:cubicBezTo>
                    <a:cubicBezTo>
                      <a:pt x="24" y="15"/>
                      <a:pt x="26" y="16"/>
                      <a:pt x="26" y="17"/>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7" name="Freeform 948"/>
              <p:cNvSpPr>
                <a:spLocks/>
              </p:cNvSpPr>
              <p:nvPr/>
            </p:nvSpPr>
            <p:spPr bwMode="auto">
              <a:xfrm>
                <a:off x="-3483" y="1616"/>
                <a:ext cx="155" cy="76"/>
              </a:xfrm>
              <a:custGeom>
                <a:avLst/>
                <a:gdLst>
                  <a:gd name="T0" fmla="*/ 44 w 47"/>
                  <a:gd name="T1" fmla="*/ 7 h 23"/>
                  <a:gd name="T2" fmla="*/ 46 w 47"/>
                  <a:gd name="T3" fmla="*/ 10 h 23"/>
                  <a:gd name="T4" fmla="*/ 43 w 47"/>
                  <a:gd name="T5" fmla="*/ 14 h 23"/>
                  <a:gd name="T6" fmla="*/ 39 w 47"/>
                  <a:gd name="T7" fmla="*/ 16 h 23"/>
                  <a:gd name="T8" fmla="*/ 33 w 47"/>
                  <a:gd name="T9" fmla="*/ 19 h 23"/>
                  <a:gd name="T10" fmla="*/ 28 w 47"/>
                  <a:gd name="T11" fmla="*/ 21 h 23"/>
                  <a:gd name="T12" fmla="*/ 20 w 47"/>
                  <a:gd name="T13" fmla="*/ 22 h 23"/>
                  <a:gd name="T14" fmla="*/ 12 w 47"/>
                  <a:gd name="T15" fmla="*/ 19 h 23"/>
                  <a:gd name="T16" fmla="*/ 7 w 47"/>
                  <a:gd name="T17" fmla="*/ 19 h 23"/>
                  <a:gd name="T18" fmla="*/ 9 w 47"/>
                  <a:gd name="T19" fmla="*/ 18 h 23"/>
                  <a:gd name="T20" fmla="*/ 11 w 47"/>
                  <a:gd name="T21" fmla="*/ 16 h 23"/>
                  <a:gd name="T22" fmla="*/ 9 w 47"/>
                  <a:gd name="T23" fmla="*/ 14 h 23"/>
                  <a:gd name="T24" fmla="*/ 8 w 47"/>
                  <a:gd name="T25" fmla="*/ 13 h 23"/>
                  <a:gd name="T26" fmla="*/ 1 w 47"/>
                  <a:gd name="T27" fmla="*/ 13 h 23"/>
                  <a:gd name="T28" fmla="*/ 6 w 47"/>
                  <a:gd name="T29" fmla="*/ 11 h 23"/>
                  <a:gd name="T30" fmla="*/ 9 w 47"/>
                  <a:gd name="T31" fmla="*/ 10 h 23"/>
                  <a:gd name="T32" fmla="*/ 9 w 47"/>
                  <a:gd name="T33" fmla="*/ 8 h 23"/>
                  <a:gd name="T34" fmla="*/ 4 w 47"/>
                  <a:gd name="T35" fmla="*/ 8 h 23"/>
                  <a:gd name="T36" fmla="*/ 0 w 47"/>
                  <a:gd name="T37" fmla="*/ 7 h 23"/>
                  <a:gd name="T38" fmla="*/ 2 w 47"/>
                  <a:gd name="T39" fmla="*/ 4 h 23"/>
                  <a:gd name="T40" fmla="*/ 5 w 47"/>
                  <a:gd name="T41" fmla="*/ 3 h 23"/>
                  <a:gd name="T42" fmla="*/ 7 w 47"/>
                  <a:gd name="T43" fmla="*/ 3 h 23"/>
                  <a:gd name="T44" fmla="*/ 6 w 47"/>
                  <a:gd name="T45" fmla="*/ 1 h 23"/>
                  <a:gd name="T46" fmla="*/ 13 w 47"/>
                  <a:gd name="T47" fmla="*/ 5 h 23"/>
                  <a:gd name="T48" fmla="*/ 14 w 47"/>
                  <a:gd name="T49" fmla="*/ 8 h 23"/>
                  <a:gd name="T50" fmla="*/ 17 w 47"/>
                  <a:gd name="T51" fmla="*/ 7 h 23"/>
                  <a:gd name="T52" fmla="*/ 17 w 47"/>
                  <a:gd name="T53" fmla="*/ 5 h 23"/>
                  <a:gd name="T54" fmla="*/ 19 w 47"/>
                  <a:gd name="T55" fmla="*/ 4 h 23"/>
                  <a:gd name="T56" fmla="*/ 21 w 47"/>
                  <a:gd name="T57" fmla="*/ 5 h 23"/>
                  <a:gd name="T58" fmla="*/ 24 w 47"/>
                  <a:gd name="T59" fmla="*/ 3 h 23"/>
                  <a:gd name="T60" fmla="*/ 26 w 47"/>
                  <a:gd name="T61" fmla="*/ 4 h 23"/>
                  <a:gd name="T62" fmla="*/ 29 w 47"/>
                  <a:gd name="T63" fmla="*/ 3 h 23"/>
                  <a:gd name="T64" fmla="*/ 30 w 47"/>
                  <a:gd name="T65" fmla="*/ 3 h 23"/>
                  <a:gd name="T66" fmla="*/ 33 w 47"/>
                  <a:gd name="T67" fmla="*/ 3 h 23"/>
                  <a:gd name="T68" fmla="*/ 33 w 47"/>
                  <a:gd name="T69" fmla="*/ 0 h 23"/>
                  <a:gd name="T70" fmla="*/ 38 w 47"/>
                  <a:gd name="T71" fmla="*/ 2 h 23"/>
                  <a:gd name="T72" fmla="*/ 41 w 47"/>
                  <a:gd name="T73" fmla="*/ 2 h 23"/>
                  <a:gd name="T74" fmla="*/ 41 w 47"/>
                  <a:gd name="T75" fmla="*/ 5 h 23"/>
                  <a:gd name="T76" fmla="*/ 44 w 47"/>
                  <a:gd name="T7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23">
                    <a:moveTo>
                      <a:pt x="44" y="7"/>
                    </a:moveTo>
                    <a:cubicBezTo>
                      <a:pt x="45" y="7"/>
                      <a:pt x="47" y="9"/>
                      <a:pt x="46" y="10"/>
                    </a:cubicBezTo>
                    <a:cubicBezTo>
                      <a:pt x="45" y="12"/>
                      <a:pt x="44" y="14"/>
                      <a:pt x="43" y="14"/>
                    </a:cubicBezTo>
                    <a:cubicBezTo>
                      <a:pt x="42" y="14"/>
                      <a:pt x="42" y="16"/>
                      <a:pt x="39" y="16"/>
                    </a:cubicBezTo>
                    <a:cubicBezTo>
                      <a:pt x="37" y="17"/>
                      <a:pt x="35" y="18"/>
                      <a:pt x="33" y="19"/>
                    </a:cubicBezTo>
                    <a:cubicBezTo>
                      <a:pt x="32" y="20"/>
                      <a:pt x="28" y="19"/>
                      <a:pt x="28" y="21"/>
                    </a:cubicBezTo>
                    <a:cubicBezTo>
                      <a:pt x="27" y="22"/>
                      <a:pt x="23" y="23"/>
                      <a:pt x="20" y="22"/>
                    </a:cubicBezTo>
                    <a:cubicBezTo>
                      <a:pt x="18" y="21"/>
                      <a:pt x="15" y="19"/>
                      <a:pt x="12" y="19"/>
                    </a:cubicBezTo>
                    <a:cubicBezTo>
                      <a:pt x="10" y="20"/>
                      <a:pt x="8" y="20"/>
                      <a:pt x="7" y="19"/>
                    </a:cubicBezTo>
                    <a:cubicBezTo>
                      <a:pt x="6" y="18"/>
                      <a:pt x="7" y="18"/>
                      <a:pt x="9" y="18"/>
                    </a:cubicBezTo>
                    <a:cubicBezTo>
                      <a:pt x="11" y="18"/>
                      <a:pt x="11" y="16"/>
                      <a:pt x="11" y="16"/>
                    </a:cubicBezTo>
                    <a:cubicBezTo>
                      <a:pt x="10" y="16"/>
                      <a:pt x="11" y="14"/>
                      <a:pt x="9" y="14"/>
                    </a:cubicBezTo>
                    <a:cubicBezTo>
                      <a:pt x="8" y="15"/>
                      <a:pt x="8" y="14"/>
                      <a:pt x="8" y="13"/>
                    </a:cubicBezTo>
                    <a:cubicBezTo>
                      <a:pt x="8" y="12"/>
                      <a:pt x="2" y="14"/>
                      <a:pt x="1" y="13"/>
                    </a:cubicBezTo>
                    <a:cubicBezTo>
                      <a:pt x="1" y="12"/>
                      <a:pt x="4" y="11"/>
                      <a:pt x="6" y="11"/>
                    </a:cubicBezTo>
                    <a:cubicBezTo>
                      <a:pt x="9" y="12"/>
                      <a:pt x="10" y="11"/>
                      <a:pt x="9" y="10"/>
                    </a:cubicBezTo>
                    <a:cubicBezTo>
                      <a:pt x="8" y="9"/>
                      <a:pt x="11" y="9"/>
                      <a:pt x="9" y="8"/>
                    </a:cubicBezTo>
                    <a:cubicBezTo>
                      <a:pt x="8" y="7"/>
                      <a:pt x="6" y="7"/>
                      <a:pt x="4" y="8"/>
                    </a:cubicBezTo>
                    <a:cubicBezTo>
                      <a:pt x="2" y="9"/>
                      <a:pt x="0" y="8"/>
                      <a:pt x="0" y="7"/>
                    </a:cubicBezTo>
                    <a:cubicBezTo>
                      <a:pt x="0" y="6"/>
                      <a:pt x="1" y="5"/>
                      <a:pt x="2" y="4"/>
                    </a:cubicBezTo>
                    <a:cubicBezTo>
                      <a:pt x="3" y="3"/>
                      <a:pt x="4" y="2"/>
                      <a:pt x="5" y="3"/>
                    </a:cubicBezTo>
                    <a:cubicBezTo>
                      <a:pt x="6" y="4"/>
                      <a:pt x="8" y="4"/>
                      <a:pt x="7" y="3"/>
                    </a:cubicBezTo>
                    <a:cubicBezTo>
                      <a:pt x="5" y="2"/>
                      <a:pt x="4" y="1"/>
                      <a:pt x="6" y="1"/>
                    </a:cubicBezTo>
                    <a:cubicBezTo>
                      <a:pt x="8" y="1"/>
                      <a:pt x="14" y="4"/>
                      <a:pt x="13" y="5"/>
                    </a:cubicBezTo>
                    <a:cubicBezTo>
                      <a:pt x="11" y="6"/>
                      <a:pt x="13" y="9"/>
                      <a:pt x="14" y="8"/>
                    </a:cubicBezTo>
                    <a:cubicBezTo>
                      <a:pt x="14" y="8"/>
                      <a:pt x="16" y="7"/>
                      <a:pt x="17" y="7"/>
                    </a:cubicBezTo>
                    <a:cubicBezTo>
                      <a:pt x="18" y="8"/>
                      <a:pt x="18" y="6"/>
                      <a:pt x="17" y="5"/>
                    </a:cubicBezTo>
                    <a:cubicBezTo>
                      <a:pt x="17" y="4"/>
                      <a:pt x="18" y="2"/>
                      <a:pt x="19" y="4"/>
                    </a:cubicBezTo>
                    <a:cubicBezTo>
                      <a:pt x="20" y="6"/>
                      <a:pt x="21" y="6"/>
                      <a:pt x="21" y="5"/>
                    </a:cubicBezTo>
                    <a:cubicBezTo>
                      <a:pt x="21" y="4"/>
                      <a:pt x="22" y="2"/>
                      <a:pt x="24" y="3"/>
                    </a:cubicBezTo>
                    <a:cubicBezTo>
                      <a:pt x="25" y="4"/>
                      <a:pt x="26" y="4"/>
                      <a:pt x="26" y="4"/>
                    </a:cubicBezTo>
                    <a:cubicBezTo>
                      <a:pt x="26" y="3"/>
                      <a:pt x="28" y="2"/>
                      <a:pt x="29" y="3"/>
                    </a:cubicBezTo>
                    <a:cubicBezTo>
                      <a:pt x="29" y="4"/>
                      <a:pt x="30" y="4"/>
                      <a:pt x="30" y="3"/>
                    </a:cubicBezTo>
                    <a:cubicBezTo>
                      <a:pt x="30" y="2"/>
                      <a:pt x="33" y="4"/>
                      <a:pt x="33" y="3"/>
                    </a:cubicBezTo>
                    <a:cubicBezTo>
                      <a:pt x="33" y="2"/>
                      <a:pt x="32" y="1"/>
                      <a:pt x="33" y="0"/>
                    </a:cubicBezTo>
                    <a:cubicBezTo>
                      <a:pt x="34" y="0"/>
                      <a:pt x="37" y="3"/>
                      <a:pt x="38" y="2"/>
                    </a:cubicBezTo>
                    <a:cubicBezTo>
                      <a:pt x="39" y="2"/>
                      <a:pt x="41" y="1"/>
                      <a:pt x="41" y="2"/>
                    </a:cubicBezTo>
                    <a:cubicBezTo>
                      <a:pt x="41" y="3"/>
                      <a:pt x="42" y="4"/>
                      <a:pt x="41" y="5"/>
                    </a:cubicBezTo>
                    <a:cubicBezTo>
                      <a:pt x="41" y="6"/>
                      <a:pt x="42" y="7"/>
                      <a:pt x="44" y="7"/>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8" name="Freeform 949"/>
              <p:cNvSpPr>
                <a:spLocks/>
              </p:cNvSpPr>
              <p:nvPr/>
            </p:nvSpPr>
            <p:spPr bwMode="auto">
              <a:xfrm>
                <a:off x="-3331" y="258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09" name="Freeform 950"/>
              <p:cNvSpPr>
                <a:spLocks/>
              </p:cNvSpPr>
              <p:nvPr/>
            </p:nvSpPr>
            <p:spPr bwMode="auto">
              <a:xfrm>
                <a:off x="-3331" y="2585"/>
                <a:ext cx="0" cy="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10" name="Freeform 951"/>
              <p:cNvSpPr>
                <a:spLocks/>
              </p:cNvSpPr>
              <p:nvPr/>
            </p:nvSpPr>
            <p:spPr bwMode="auto">
              <a:xfrm>
                <a:off x="-3370" y="2585"/>
                <a:ext cx="39" cy="23"/>
              </a:xfrm>
              <a:custGeom>
                <a:avLst/>
                <a:gdLst>
                  <a:gd name="T0" fmla="*/ 12 w 12"/>
                  <a:gd name="T1" fmla="*/ 0 h 7"/>
                  <a:gd name="T2" fmla="*/ 12 w 12"/>
                  <a:gd name="T3" fmla="*/ 1 h 7"/>
                  <a:gd name="T4" fmla="*/ 12 w 12"/>
                  <a:gd name="T5" fmla="*/ 1 h 7"/>
                  <a:gd name="T6" fmla="*/ 12 w 12"/>
                  <a:gd name="T7" fmla="*/ 1 h 7"/>
                  <a:gd name="T8" fmla="*/ 12 w 12"/>
                  <a:gd name="T9" fmla="*/ 1 h 7"/>
                  <a:gd name="T10" fmla="*/ 12 w 12"/>
                  <a:gd name="T11" fmla="*/ 1 h 7"/>
                  <a:gd name="T12" fmla="*/ 11 w 12"/>
                  <a:gd name="T13" fmla="*/ 2 h 7"/>
                  <a:gd name="T14" fmla="*/ 11 w 12"/>
                  <a:gd name="T15" fmla="*/ 2 h 7"/>
                  <a:gd name="T16" fmla="*/ 11 w 12"/>
                  <a:gd name="T17" fmla="*/ 2 h 7"/>
                  <a:gd name="T18" fmla="*/ 11 w 12"/>
                  <a:gd name="T19" fmla="*/ 4 h 7"/>
                  <a:gd name="T20" fmla="*/ 10 w 12"/>
                  <a:gd name="T21" fmla="*/ 5 h 7"/>
                  <a:gd name="T22" fmla="*/ 6 w 12"/>
                  <a:gd name="T23" fmla="*/ 7 h 7"/>
                  <a:gd name="T24" fmla="*/ 6 w 12"/>
                  <a:gd name="T25" fmla="*/ 7 h 7"/>
                  <a:gd name="T26" fmla="*/ 5 w 12"/>
                  <a:gd name="T27" fmla="*/ 7 h 7"/>
                  <a:gd name="T28" fmla="*/ 3 w 12"/>
                  <a:gd name="T29" fmla="*/ 4 h 7"/>
                  <a:gd name="T30" fmla="*/ 0 w 12"/>
                  <a:gd name="T31" fmla="*/ 1 h 7"/>
                  <a:gd name="T32" fmla="*/ 2 w 12"/>
                  <a:gd name="T33" fmla="*/ 2 h 7"/>
                  <a:gd name="T34" fmla="*/ 4 w 12"/>
                  <a:gd name="T35" fmla="*/ 1 h 7"/>
                  <a:gd name="T36" fmla="*/ 9 w 12"/>
                  <a:gd name="T37" fmla="*/ 0 h 7"/>
                  <a:gd name="T38" fmla="*/ 11 w 12"/>
                  <a:gd name="T39" fmla="*/ 0 h 7"/>
                  <a:gd name="T40" fmla="*/ 12 w 12"/>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7">
                    <a:moveTo>
                      <a:pt x="12" y="0"/>
                    </a:moveTo>
                    <a:cubicBezTo>
                      <a:pt x="12" y="0"/>
                      <a:pt x="12" y="0"/>
                      <a:pt x="12" y="1"/>
                    </a:cubicBezTo>
                    <a:cubicBezTo>
                      <a:pt x="12" y="1"/>
                      <a:pt x="12" y="1"/>
                      <a:pt x="12" y="1"/>
                    </a:cubicBezTo>
                    <a:cubicBezTo>
                      <a:pt x="12" y="1"/>
                      <a:pt x="12" y="1"/>
                      <a:pt x="12" y="1"/>
                    </a:cubicBezTo>
                    <a:cubicBezTo>
                      <a:pt x="12" y="1"/>
                      <a:pt x="12" y="1"/>
                      <a:pt x="12" y="1"/>
                    </a:cubicBezTo>
                    <a:cubicBezTo>
                      <a:pt x="12" y="1"/>
                      <a:pt x="12" y="1"/>
                      <a:pt x="12" y="1"/>
                    </a:cubicBezTo>
                    <a:cubicBezTo>
                      <a:pt x="12" y="1"/>
                      <a:pt x="12" y="2"/>
                      <a:pt x="11" y="2"/>
                    </a:cubicBezTo>
                    <a:cubicBezTo>
                      <a:pt x="11" y="2"/>
                      <a:pt x="11" y="2"/>
                      <a:pt x="11" y="2"/>
                    </a:cubicBezTo>
                    <a:cubicBezTo>
                      <a:pt x="11" y="2"/>
                      <a:pt x="11" y="2"/>
                      <a:pt x="11" y="2"/>
                    </a:cubicBezTo>
                    <a:cubicBezTo>
                      <a:pt x="10" y="2"/>
                      <a:pt x="11" y="4"/>
                      <a:pt x="11" y="4"/>
                    </a:cubicBezTo>
                    <a:cubicBezTo>
                      <a:pt x="11" y="4"/>
                      <a:pt x="10" y="5"/>
                      <a:pt x="10" y="5"/>
                    </a:cubicBezTo>
                    <a:cubicBezTo>
                      <a:pt x="9" y="4"/>
                      <a:pt x="7" y="6"/>
                      <a:pt x="6" y="7"/>
                    </a:cubicBezTo>
                    <a:cubicBezTo>
                      <a:pt x="6" y="7"/>
                      <a:pt x="6" y="7"/>
                      <a:pt x="6" y="7"/>
                    </a:cubicBezTo>
                    <a:cubicBezTo>
                      <a:pt x="5" y="7"/>
                      <a:pt x="5" y="7"/>
                      <a:pt x="5" y="7"/>
                    </a:cubicBezTo>
                    <a:cubicBezTo>
                      <a:pt x="3" y="6"/>
                      <a:pt x="6" y="4"/>
                      <a:pt x="3" y="4"/>
                    </a:cubicBezTo>
                    <a:cubicBezTo>
                      <a:pt x="1" y="3"/>
                      <a:pt x="1" y="2"/>
                      <a:pt x="0" y="1"/>
                    </a:cubicBezTo>
                    <a:cubicBezTo>
                      <a:pt x="2" y="0"/>
                      <a:pt x="1" y="2"/>
                      <a:pt x="2" y="2"/>
                    </a:cubicBezTo>
                    <a:cubicBezTo>
                      <a:pt x="3" y="2"/>
                      <a:pt x="4" y="1"/>
                      <a:pt x="4" y="1"/>
                    </a:cubicBezTo>
                    <a:cubicBezTo>
                      <a:pt x="4" y="1"/>
                      <a:pt x="8" y="0"/>
                      <a:pt x="9" y="0"/>
                    </a:cubicBezTo>
                    <a:cubicBezTo>
                      <a:pt x="10" y="0"/>
                      <a:pt x="11" y="0"/>
                      <a:pt x="11" y="0"/>
                    </a:cubicBezTo>
                    <a:cubicBezTo>
                      <a:pt x="11" y="0"/>
                      <a:pt x="11" y="0"/>
                      <a:pt x="12"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11" name="Freeform 952"/>
              <p:cNvSpPr>
                <a:spLocks/>
              </p:cNvSpPr>
              <p:nvPr/>
            </p:nvSpPr>
            <p:spPr bwMode="auto">
              <a:xfrm>
                <a:off x="-3331" y="2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912" name="Freeform 953"/>
              <p:cNvSpPr>
                <a:spLocks/>
              </p:cNvSpPr>
              <p:nvPr/>
            </p:nvSpPr>
            <p:spPr bwMode="auto">
              <a:xfrm>
                <a:off x="-3331" y="2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sp>
          <p:nvSpPr>
            <p:cNvPr id="570" name="Freeform 955"/>
            <p:cNvSpPr>
              <a:spLocks/>
            </p:cNvSpPr>
            <p:nvPr/>
          </p:nvSpPr>
          <p:spPr bwMode="auto">
            <a:xfrm>
              <a:off x="-3331" y="2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71" name="Freeform 956"/>
            <p:cNvSpPr>
              <a:spLocks/>
            </p:cNvSpPr>
            <p:nvPr/>
          </p:nvSpPr>
          <p:spPr bwMode="auto">
            <a:xfrm>
              <a:off x="-3334" y="25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72" name="Freeform 957"/>
            <p:cNvSpPr>
              <a:spLocks/>
            </p:cNvSpPr>
            <p:nvPr/>
          </p:nvSpPr>
          <p:spPr bwMode="auto">
            <a:xfrm>
              <a:off x="-3374" y="2565"/>
              <a:ext cx="40" cy="13"/>
            </a:xfrm>
            <a:custGeom>
              <a:avLst/>
              <a:gdLst>
                <a:gd name="T0" fmla="*/ 10 w 12"/>
                <a:gd name="T1" fmla="*/ 3 h 4"/>
                <a:gd name="T2" fmla="*/ 12 w 12"/>
                <a:gd name="T3" fmla="*/ 3 h 4"/>
                <a:gd name="T4" fmla="*/ 10 w 12"/>
                <a:gd name="T5" fmla="*/ 4 h 4"/>
                <a:gd name="T6" fmla="*/ 10 w 12"/>
                <a:gd name="T7" fmla="*/ 4 h 4"/>
                <a:gd name="T8" fmla="*/ 6 w 12"/>
                <a:gd name="T9" fmla="*/ 3 h 4"/>
                <a:gd name="T10" fmla="*/ 1 w 12"/>
                <a:gd name="T11" fmla="*/ 4 h 4"/>
                <a:gd name="T12" fmla="*/ 0 w 12"/>
                <a:gd name="T13" fmla="*/ 4 h 4"/>
                <a:gd name="T14" fmla="*/ 0 w 12"/>
                <a:gd name="T15" fmla="*/ 2 h 4"/>
                <a:gd name="T16" fmla="*/ 6 w 12"/>
                <a:gd name="T17" fmla="*/ 1 h 4"/>
                <a:gd name="T18" fmla="*/ 10 w 12"/>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4">
                  <a:moveTo>
                    <a:pt x="10" y="3"/>
                  </a:moveTo>
                  <a:cubicBezTo>
                    <a:pt x="12" y="3"/>
                    <a:pt x="12" y="3"/>
                    <a:pt x="12" y="3"/>
                  </a:cubicBezTo>
                  <a:cubicBezTo>
                    <a:pt x="12" y="3"/>
                    <a:pt x="11" y="4"/>
                    <a:pt x="10" y="4"/>
                  </a:cubicBezTo>
                  <a:cubicBezTo>
                    <a:pt x="10" y="4"/>
                    <a:pt x="10" y="4"/>
                    <a:pt x="10" y="4"/>
                  </a:cubicBezTo>
                  <a:cubicBezTo>
                    <a:pt x="8" y="4"/>
                    <a:pt x="7" y="2"/>
                    <a:pt x="6" y="3"/>
                  </a:cubicBezTo>
                  <a:cubicBezTo>
                    <a:pt x="5" y="4"/>
                    <a:pt x="2" y="4"/>
                    <a:pt x="1" y="4"/>
                  </a:cubicBezTo>
                  <a:cubicBezTo>
                    <a:pt x="1" y="4"/>
                    <a:pt x="0" y="4"/>
                    <a:pt x="0" y="4"/>
                  </a:cubicBezTo>
                  <a:cubicBezTo>
                    <a:pt x="0" y="3"/>
                    <a:pt x="0" y="2"/>
                    <a:pt x="0" y="2"/>
                  </a:cubicBezTo>
                  <a:cubicBezTo>
                    <a:pt x="3" y="2"/>
                    <a:pt x="4" y="2"/>
                    <a:pt x="6" y="1"/>
                  </a:cubicBezTo>
                  <a:cubicBezTo>
                    <a:pt x="8" y="0"/>
                    <a:pt x="8" y="3"/>
                    <a:pt x="10"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73" name="Freeform 958"/>
            <p:cNvSpPr>
              <a:spLocks/>
            </p:cNvSpPr>
            <p:nvPr/>
          </p:nvSpPr>
          <p:spPr bwMode="auto">
            <a:xfrm>
              <a:off x="-3374" y="2572"/>
              <a:ext cx="33" cy="20"/>
            </a:xfrm>
            <a:custGeom>
              <a:avLst/>
              <a:gdLst>
                <a:gd name="T0" fmla="*/ 10 w 10"/>
                <a:gd name="T1" fmla="*/ 2 h 6"/>
                <a:gd name="T2" fmla="*/ 10 w 10"/>
                <a:gd name="T3" fmla="*/ 4 h 6"/>
                <a:gd name="T4" fmla="*/ 5 w 10"/>
                <a:gd name="T5" fmla="*/ 5 h 6"/>
                <a:gd name="T6" fmla="*/ 3 w 10"/>
                <a:gd name="T7" fmla="*/ 6 h 6"/>
                <a:gd name="T8" fmla="*/ 1 w 10"/>
                <a:gd name="T9" fmla="*/ 5 h 6"/>
                <a:gd name="T10" fmla="*/ 0 w 10"/>
                <a:gd name="T11" fmla="*/ 4 h 6"/>
                <a:gd name="T12" fmla="*/ 0 w 10"/>
                <a:gd name="T13" fmla="*/ 2 h 6"/>
                <a:gd name="T14" fmla="*/ 1 w 10"/>
                <a:gd name="T15" fmla="*/ 2 h 6"/>
                <a:gd name="T16" fmla="*/ 6 w 10"/>
                <a:gd name="T17" fmla="*/ 1 h 6"/>
                <a:gd name="T18" fmla="*/ 10 w 10"/>
                <a:gd name="T19" fmla="*/ 2 h 6"/>
                <a:gd name="T20" fmla="*/ 10 w 10"/>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6">
                  <a:moveTo>
                    <a:pt x="10" y="2"/>
                  </a:moveTo>
                  <a:cubicBezTo>
                    <a:pt x="10" y="4"/>
                    <a:pt x="10" y="4"/>
                    <a:pt x="10" y="4"/>
                  </a:cubicBezTo>
                  <a:cubicBezTo>
                    <a:pt x="9" y="4"/>
                    <a:pt x="5" y="5"/>
                    <a:pt x="5" y="5"/>
                  </a:cubicBezTo>
                  <a:cubicBezTo>
                    <a:pt x="5" y="5"/>
                    <a:pt x="4" y="6"/>
                    <a:pt x="3" y="6"/>
                  </a:cubicBezTo>
                  <a:cubicBezTo>
                    <a:pt x="2" y="6"/>
                    <a:pt x="3" y="4"/>
                    <a:pt x="1" y="5"/>
                  </a:cubicBezTo>
                  <a:cubicBezTo>
                    <a:pt x="1" y="5"/>
                    <a:pt x="0" y="5"/>
                    <a:pt x="0" y="4"/>
                  </a:cubicBezTo>
                  <a:cubicBezTo>
                    <a:pt x="0" y="4"/>
                    <a:pt x="0" y="3"/>
                    <a:pt x="0" y="2"/>
                  </a:cubicBezTo>
                  <a:cubicBezTo>
                    <a:pt x="0" y="2"/>
                    <a:pt x="1" y="2"/>
                    <a:pt x="1" y="2"/>
                  </a:cubicBezTo>
                  <a:cubicBezTo>
                    <a:pt x="2" y="2"/>
                    <a:pt x="5" y="2"/>
                    <a:pt x="6" y="1"/>
                  </a:cubicBezTo>
                  <a:cubicBezTo>
                    <a:pt x="7" y="0"/>
                    <a:pt x="8" y="2"/>
                    <a:pt x="10" y="2"/>
                  </a:cubicBezTo>
                  <a:cubicBezTo>
                    <a:pt x="10" y="2"/>
                    <a:pt x="10" y="2"/>
                    <a:pt x="10"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74" name="Freeform 959"/>
            <p:cNvSpPr>
              <a:spLocks/>
            </p:cNvSpPr>
            <p:nvPr/>
          </p:nvSpPr>
          <p:spPr bwMode="auto">
            <a:xfrm>
              <a:off x="-3924" y="2688"/>
              <a:ext cx="46" cy="57"/>
            </a:xfrm>
            <a:custGeom>
              <a:avLst/>
              <a:gdLst>
                <a:gd name="T0" fmla="*/ 14 w 14"/>
                <a:gd name="T1" fmla="*/ 7 h 17"/>
                <a:gd name="T2" fmla="*/ 14 w 14"/>
                <a:gd name="T3" fmla="*/ 7 h 17"/>
                <a:gd name="T4" fmla="*/ 9 w 14"/>
                <a:gd name="T5" fmla="*/ 14 h 17"/>
                <a:gd name="T6" fmla="*/ 4 w 14"/>
                <a:gd name="T7" fmla="*/ 16 h 17"/>
                <a:gd name="T8" fmla="*/ 3 w 14"/>
                <a:gd name="T9" fmla="*/ 16 h 17"/>
                <a:gd name="T10" fmla="*/ 2 w 14"/>
                <a:gd name="T11" fmla="*/ 16 h 17"/>
                <a:gd name="T12" fmla="*/ 2 w 14"/>
                <a:gd name="T13" fmla="*/ 16 h 17"/>
                <a:gd name="T14" fmla="*/ 1 w 14"/>
                <a:gd name="T15" fmla="*/ 16 h 17"/>
                <a:gd name="T16" fmla="*/ 1 w 14"/>
                <a:gd name="T17" fmla="*/ 16 h 17"/>
                <a:gd name="T18" fmla="*/ 1 w 14"/>
                <a:gd name="T19" fmla="*/ 15 h 17"/>
                <a:gd name="T20" fmla="*/ 0 w 14"/>
                <a:gd name="T21" fmla="*/ 15 h 17"/>
                <a:gd name="T22" fmla="*/ 2 w 14"/>
                <a:gd name="T23" fmla="*/ 13 h 17"/>
                <a:gd name="T24" fmla="*/ 1 w 14"/>
                <a:gd name="T25" fmla="*/ 7 h 17"/>
                <a:gd name="T26" fmla="*/ 2 w 14"/>
                <a:gd name="T27" fmla="*/ 2 h 17"/>
                <a:gd name="T28" fmla="*/ 3 w 14"/>
                <a:gd name="T29" fmla="*/ 0 h 17"/>
                <a:gd name="T30" fmla="*/ 6 w 14"/>
                <a:gd name="T31" fmla="*/ 1 h 17"/>
                <a:gd name="T32" fmla="*/ 14 w 14"/>
                <a:gd name="T33"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7">
                  <a:moveTo>
                    <a:pt x="14" y="7"/>
                  </a:moveTo>
                  <a:cubicBezTo>
                    <a:pt x="14" y="7"/>
                    <a:pt x="14" y="7"/>
                    <a:pt x="14" y="7"/>
                  </a:cubicBezTo>
                  <a:cubicBezTo>
                    <a:pt x="12" y="9"/>
                    <a:pt x="9" y="12"/>
                    <a:pt x="9" y="14"/>
                  </a:cubicBezTo>
                  <a:cubicBezTo>
                    <a:pt x="8" y="17"/>
                    <a:pt x="7" y="15"/>
                    <a:pt x="4" y="16"/>
                  </a:cubicBezTo>
                  <a:cubicBezTo>
                    <a:pt x="4" y="16"/>
                    <a:pt x="3" y="16"/>
                    <a:pt x="3" y="16"/>
                  </a:cubicBezTo>
                  <a:cubicBezTo>
                    <a:pt x="2" y="16"/>
                    <a:pt x="2" y="16"/>
                    <a:pt x="2" y="16"/>
                  </a:cubicBezTo>
                  <a:cubicBezTo>
                    <a:pt x="2" y="16"/>
                    <a:pt x="2" y="16"/>
                    <a:pt x="2" y="16"/>
                  </a:cubicBezTo>
                  <a:cubicBezTo>
                    <a:pt x="2" y="16"/>
                    <a:pt x="1" y="16"/>
                    <a:pt x="1" y="16"/>
                  </a:cubicBezTo>
                  <a:cubicBezTo>
                    <a:pt x="1" y="16"/>
                    <a:pt x="1" y="16"/>
                    <a:pt x="1" y="16"/>
                  </a:cubicBezTo>
                  <a:cubicBezTo>
                    <a:pt x="1" y="15"/>
                    <a:pt x="1" y="15"/>
                    <a:pt x="1" y="15"/>
                  </a:cubicBezTo>
                  <a:cubicBezTo>
                    <a:pt x="0" y="15"/>
                    <a:pt x="0" y="15"/>
                    <a:pt x="0" y="15"/>
                  </a:cubicBezTo>
                  <a:cubicBezTo>
                    <a:pt x="1" y="14"/>
                    <a:pt x="1" y="13"/>
                    <a:pt x="2" y="13"/>
                  </a:cubicBezTo>
                  <a:cubicBezTo>
                    <a:pt x="2" y="12"/>
                    <a:pt x="2" y="9"/>
                    <a:pt x="1" y="7"/>
                  </a:cubicBezTo>
                  <a:cubicBezTo>
                    <a:pt x="0" y="5"/>
                    <a:pt x="1" y="3"/>
                    <a:pt x="2" y="2"/>
                  </a:cubicBezTo>
                  <a:cubicBezTo>
                    <a:pt x="2" y="2"/>
                    <a:pt x="2" y="1"/>
                    <a:pt x="3" y="0"/>
                  </a:cubicBezTo>
                  <a:cubicBezTo>
                    <a:pt x="4" y="0"/>
                    <a:pt x="5" y="1"/>
                    <a:pt x="6" y="1"/>
                  </a:cubicBezTo>
                  <a:cubicBezTo>
                    <a:pt x="9" y="2"/>
                    <a:pt x="12" y="6"/>
                    <a:pt x="14" y="7"/>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75" name="Freeform 960"/>
            <p:cNvSpPr>
              <a:spLocks/>
            </p:cNvSpPr>
            <p:nvPr/>
          </p:nvSpPr>
          <p:spPr bwMode="auto">
            <a:xfrm>
              <a:off x="-3983" y="3228"/>
              <a:ext cx="72" cy="80"/>
            </a:xfrm>
            <a:custGeom>
              <a:avLst/>
              <a:gdLst>
                <a:gd name="T0" fmla="*/ 22 w 22"/>
                <a:gd name="T1" fmla="*/ 11 h 24"/>
                <a:gd name="T2" fmla="*/ 22 w 22"/>
                <a:gd name="T3" fmla="*/ 18 h 24"/>
                <a:gd name="T4" fmla="*/ 19 w 22"/>
                <a:gd name="T5" fmla="*/ 22 h 24"/>
                <a:gd name="T6" fmla="*/ 12 w 22"/>
                <a:gd name="T7" fmla="*/ 23 h 24"/>
                <a:gd name="T8" fmla="*/ 9 w 22"/>
                <a:gd name="T9" fmla="*/ 23 h 24"/>
                <a:gd name="T10" fmla="*/ 3 w 22"/>
                <a:gd name="T11" fmla="*/ 21 h 24"/>
                <a:gd name="T12" fmla="*/ 1 w 22"/>
                <a:gd name="T13" fmla="*/ 20 h 24"/>
                <a:gd name="T14" fmla="*/ 2 w 22"/>
                <a:gd name="T15" fmla="*/ 19 h 24"/>
                <a:gd name="T16" fmla="*/ 1 w 22"/>
                <a:gd name="T17" fmla="*/ 16 h 24"/>
                <a:gd name="T18" fmla="*/ 2 w 22"/>
                <a:gd name="T19" fmla="*/ 10 h 24"/>
                <a:gd name="T20" fmla="*/ 3 w 22"/>
                <a:gd name="T21" fmla="*/ 3 h 24"/>
                <a:gd name="T22" fmla="*/ 3 w 22"/>
                <a:gd name="T23" fmla="*/ 3 h 24"/>
                <a:gd name="T24" fmla="*/ 4 w 22"/>
                <a:gd name="T25" fmla="*/ 2 h 24"/>
                <a:gd name="T26" fmla="*/ 4 w 22"/>
                <a:gd name="T27" fmla="*/ 1 h 24"/>
                <a:gd name="T28" fmla="*/ 5 w 22"/>
                <a:gd name="T29" fmla="*/ 0 h 24"/>
                <a:gd name="T30" fmla="*/ 5 w 22"/>
                <a:gd name="T31" fmla="*/ 0 h 24"/>
                <a:gd name="T32" fmla="*/ 6 w 22"/>
                <a:gd name="T33" fmla="*/ 0 h 24"/>
                <a:gd name="T34" fmla="*/ 10 w 22"/>
                <a:gd name="T35" fmla="*/ 2 h 24"/>
                <a:gd name="T36" fmla="*/ 12 w 22"/>
                <a:gd name="T37" fmla="*/ 5 h 24"/>
                <a:gd name="T38" fmla="*/ 14 w 22"/>
                <a:gd name="T39" fmla="*/ 4 h 24"/>
                <a:gd name="T40" fmla="*/ 19 w 22"/>
                <a:gd name="T41" fmla="*/ 8 h 24"/>
                <a:gd name="T42" fmla="*/ 22 w 22"/>
                <a:gd name="T43"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4">
                  <a:moveTo>
                    <a:pt x="22" y="11"/>
                  </a:moveTo>
                  <a:cubicBezTo>
                    <a:pt x="22" y="13"/>
                    <a:pt x="21" y="15"/>
                    <a:pt x="22" y="18"/>
                  </a:cubicBezTo>
                  <a:cubicBezTo>
                    <a:pt x="21" y="19"/>
                    <a:pt x="20" y="21"/>
                    <a:pt x="19" y="22"/>
                  </a:cubicBezTo>
                  <a:cubicBezTo>
                    <a:pt x="17" y="23"/>
                    <a:pt x="14" y="23"/>
                    <a:pt x="12" y="23"/>
                  </a:cubicBezTo>
                  <a:cubicBezTo>
                    <a:pt x="10" y="22"/>
                    <a:pt x="11" y="24"/>
                    <a:pt x="9" y="23"/>
                  </a:cubicBezTo>
                  <a:cubicBezTo>
                    <a:pt x="7" y="22"/>
                    <a:pt x="5" y="21"/>
                    <a:pt x="3" y="21"/>
                  </a:cubicBezTo>
                  <a:cubicBezTo>
                    <a:pt x="2" y="21"/>
                    <a:pt x="2" y="21"/>
                    <a:pt x="1" y="20"/>
                  </a:cubicBezTo>
                  <a:cubicBezTo>
                    <a:pt x="2" y="20"/>
                    <a:pt x="2" y="19"/>
                    <a:pt x="2" y="19"/>
                  </a:cubicBezTo>
                  <a:cubicBezTo>
                    <a:pt x="1" y="18"/>
                    <a:pt x="0" y="19"/>
                    <a:pt x="1" y="16"/>
                  </a:cubicBezTo>
                  <a:cubicBezTo>
                    <a:pt x="1" y="13"/>
                    <a:pt x="2" y="14"/>
                    <a:pt x="2" y="10"/>
                  </a:cubicBezTo>
                  <a:cubicBezTo>
                    <a:pt x="2" y="7"/>
                    <a:pt x="3" y="5"/>
                    <a:pt x="3" y="3"/>
                  </a:cubicBezTo>
                  <a:cubicBezTo>
                    <a:pt x="3" y="3"/>
                    <a:pt x="3" y="3"/>
                    <a:pt x="3" y="3"/>
                  </a:cubicBezTo>
                  <a:cubicBezTo>
                    <a:pt x="3" y="2"/>
                    <a:pt x="3" y="2"/>
                    <a:pt x="4" y="2"/>
                  </a:cubicBezTo>
                  <a:cubicBezTo>
                    <a:pt x="4" y="2"/>
                    <a:pt x="4" y="1"/>
                    <a:pt x="4" y="1"/>
                  </a:cubicBezTo>
                  <a:cubicBezTo>
                    <a:pt x="4" y="1"/>
                    <a:pt x="4" y="1"/>
                    <a:pt x="5" y="0"/>
                  </a:cubicBezTo>
                  <a:cubicBezTo>
                    <a:pt x="5" y="0"/>
                    <a:pt x="5" y="0"/>
                    <a:pt x="5" y="0"/>
                  </a:cubicBezTo>
                  <a:cubicBezTo>
                    <a:pt x="5" y="0"/>
                    <a:pt x="6" y="0"/>
                    <a:pt x="6" y="0"/>
                  </a:cubicBezTo>
                  <a:cubicBezTo>
                    <a:pt x="7" y="0"/>
                    <a:pt x="8" y="0"/>
                    <a:pt x="10" y="2"/>
                  </a:cubicBezTo>
                  <a:cubicBezTo>
                    <a:pt x="11" y="3"/>
                    <a:pt x="11" y="5"/>
                    <a:pt x="12" y="5"/>
                  </a:cubicBezTo>
                  <a:cubicBezTo>
                    <a:pt x="12" y="5"/>
                    <a:pt x="13" y="2"/>
                    <a:pt x="14" y="4"/>
                  </a:cubicBezTo>
                  <a:cubicBezTo>
                    <a:pt x="15" y="6"/>
                    <a:pt x="18" y="7"/>
                    <a:pt x="19" y="8"/>
                  </a:cubicBezTo>
                  <a:cubicBezTo>
                    <a:pt x="20" y="9"/>
                    <a:pt x="22" y="9"/>
                    <a:pt x="22" y="1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76" name="Freeform 961"/>
            <p:cNvSpPr>
              <a:spLocks/>
            </p:cNvSpPr>
            <p:nvPr/>
          </p:nvSpPr>
          <p:spPr bwMode="auto">
            <a:xfrm>
              <a:off x="-3977" y="2681"/>
              <a:ext cx="63" cy="64"/>
            </a:xfrm>
            <a:custGeom>
              <a:avLst/>
              <a:gdLst>
                <a:gd name="T0" fmla="*/ 19 w 19"/>
                <a:gd name="T1" fmla="*/ 2 h 19"/>
                <a:gd name="T2" fmla="*/ 18 w 19"/>
                <a:gd name="T3" fmla="*/ 4 h 19"/>
                <a:gd name="T4" fmla="*/ 17 w 19"/>
                <a:gd name="T5" fmla="*/ 9 h 19"/>
                <a:gd name="T6" fmla="*/ 18 w 19"/>
                <a:gd name="T7" fmla="*/ 15 h 19"/>
                <a:gd name="T8" fmla="*/ 16 w 19"/>
                <a:gd name="T9" fmla="*/ 17 h 19"/>
                <a:gd name="T10" fmla="*/ 16 w 19"/>
                <a:gd name="T11" fmla="*/ 17 h 19"/>
                <a:gd name="T12" fmla="*/ 16 w 19"/>
                <a:gd name="T13" fmla="*/ 17 h 19"/>
                <a:gd name="T14" fmla="*/ 11 w 19"/>
                <a:gd name="T15" fmla="*/ 16 h 19"/>
                <a:gd name="T16" fmla="*/ 9 w 19"/>
                <a:gd name="T17" fmla="*/ 19 h 19"/>
                <a:gd name="T18" fmla="*/ 9 w 19"/>
                <a:gd name="T19" fmla="*/ 19 h 19"/>
                <a:gd name="T20" fmla="*/ 7 w 19"/>
                <a:gd name="T21" fmla="*/ 19 h 19"/>
                <a:gd name="T22" fmla="*/ 7 w 19"/>
                <a:gd name="T23" fmla="*/ 19 h 19"/>
                <a:gd name="T24" fmla="*/ 7 w 19"/>
                <a:gd name="T25" fmla="*/ 19 h 19"/>
                <a:gd name="T26" fmla="*/ 4 w 19"/>
                <a:gd name="T27" fmla="*/ 14 h 19"/>
                <a:gd name="T28" fmla="*/ 1 w 19"/>
                <a:gd name="T29" fmla="*/ 10 h 19"/>
                <a:gd name="T30" fmla="*/ 3 w 19"/>
                <a:gd name="T31" fmla="*/ 6 h 19"/>
                <a:gd name="T32" fmla="*/ 5 w 19"/>
                <a:gd name="T33" fmla="*/ 4 h 19"/>
                <a:gd name="T34" fmla="*/ 5 w 19"/>
                <a:gd name="T35" fmla="*/ 1 h 19"/>
                <a:gd name="T36" fmla="*/ 5 w 19"/>
                <a:gd name="T37" fmla="*/ 1 h 19"/>
                <a:gd name="T38" fmla="*/ 9 w 19"/>
                <a:gd name="T39" fmla="*/ 1 h 19"/>
                <a:gd name="T40" fmla="*/ 14 w 19"/>
                <a:gd name="T41" fmla="*/ 1 h 19"/>
                <a:gd name="T42" fmla="*/ 19 w 19"/>
                <a:gd name="T4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9">
                  <a:moveTo>
                    <a:pt x="19" y="2"/>
                  </a:moveTo>
                  <a:cubicBezTo>
                    <a:pt x="18" y="3"/>
                    <a:pt x="18" y="4"/>
                    <a:pt x="18" y="4"/>
                  </a:cubicBezTo>
                  <a:cubicBezTo>
                    <a:pt x="17" y="5"/>
                    <a:pt x="16" y="7"/>
                    <a:pt x="17" y="9"/>
                  </a:cubicBezTo>
                  <a:cubicBezTo>
                    <a:pt x="18" y="11"/>
                    <a:pt x="18" y="14"/>
                    <a:pt x="18" y="15"/>
                  </a:cubicBezTo>
                  <a:cubicBezTo>
                    <a:pt x="17" y="15"/>
                    <a:pt x="17" y="16"/>
                    <a:pt x="16" y="17"/>
                  </a:cubicBezTo>
                  <a:cubicBezTo>
                    <a:pt x="16" y="17"/>
                    <a:pt x="16" y="17"/>
                    <a:pt x="16" y="17"/>
                  </a:cubicBezTo>
                  <a:cubicBezTo>
                    <a:pt x="16" y="17"/>
                    <a:pt x="16" y="17"/>
                    <a:pt x="16" y="17"/>
                  </a:cubicBezTo>
                  <a:cubicBezTo>
                    <a:pt x="15" y="15"/>
                    <a:pt x="13" y="17"/>
                    <a:pt x="11" y="16"/>
                  </a:cubicBezTo>
                  <a:cubicBezTo>
                    <a:pt x="9" y="16"/>
                    <a:pt x="10" y="18"/>
                    <a:pt x="9" y="19"/>
                  </a:cubicBezTo>
                  <a:cubicBezTo>
                    <a:pt x="9" y="19"/>
                    <a:pt x="9" y="19"/>
                    <a:pt x="9" y="19"/>
                  </a:cubicBezTo>
                  <a:cubicBezTo>
                    <a:pt x="8" y="19"/>
                    <a:pt x="8" y="19"/>
                    <a:pt x="7" y="19"/>
                  </a:cubicBezTo>
                  <a:cubicBezTo>
                    <a:pt x="7" y="19"/>
                    <a:pt x="7" y="19"/>
                    <a:pt x="7" y="19"/>
                  </a:cubicBezTo>
                  <a:cubicBezTo>
                    <a:pt x="7" y="19"/>
                    <a:pt x="7" y="19"/>
                    <a:pt x="7" y="19"/>
                  </a:cubicBezTo>
                  <a:cubicBezTo>
                    <a:pt x="6" y="17"/>
                    <a:pt x="5" y="15"/>
                    <a:pt x="4" y="14"/>
                  </a:cubicBezTo>
                  <a:cubicBezTo>
                    <a:pt x="4" y="12"/>
                    <a:pt x="0" y="10"/>
                    <a:pt x="1" y="10"/>
                  </a:cubicBezTo>
                  <a:cubicBezTo>
                    <a:pt x="2" y="9"/>
                    <a:pt x="1" y="6"/>
                    <a:pt x="3" y="6"/>
                  </a:cubicBezTo>
                  <a:cubicBezTo>
                    <a:pt x="4" y="6"/>
                    <a:pt x="5" y="5"/>
                    <a:pt x="5" y="4"/>
                  </a:cubicBezTo>
                  <a:cubicBezTo>
                    <a:pt x="4" y="3"/>
                    <a:pt x="5" y="2"/>
                    <a:pt x="5" y="1"/>
                  </a:cubicBezTo>
                  <a:cubicBezTo>
                    <a:pt x="5" y="1"/>
                    <a:pt x="5" y="1"/>
                    <a:pt x="5" y="1"/>
                  </a:cubicBezTo>
                  <a:cubicBezTo>
                    <a:pt x="7" y="0"/>
                    <a:pt x="8" y="0"/>
                    <a:pt x="9" y="1"/>
                  </a:cubicBezTo>
                  <a:cubicBezTo>
                    <a:pt x="10" y="2"/>
                    <a:pt x="12" y="1"/>
                    <a:pt x="14" y="1"/>
                  </a:cubicBezTo>
                  <a:cubicBezTo>
                    <a:pt x="16" y="1"/>
                    <a:pt x="17" y="1"/>
                    <a:pt x="19"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77" name="Freeform 962"/>
            <p:cNvSpPr>
              <a:spLocks/>
            </p:cNvSpPr>
            <p:nvPr/>
          </p:nvSpPr>
          <p:spPr bwMode="auto">
            <a:xfrm>
              <a:off x="-4046" y="3058"/>
              <a:ext cx="125" cy="130"/>
            </a:xfrm>
            <a:custGeom>
              <a:avLst/>
              <a:gdLst>
                <a:gd name="T0" fmla="*/ 37 w 38"/>
                <a:gd name="T1" fmla="*/ 21 h 39"/>
                <a:gd name="T2" fmla="*/ 37 w 38"/>
                <a:gd name="T3" fmla="*/ 25 h 39"/>
                <a:gd name="T4" fmla="*/ 37 w 38"/>
                <a:gd name="T5" fmla="*/ 27 h 39"/>
                <a:gd name="T6" fmla="*/ 37 w 38"/>
                <a:gd name="T7" fmla="*/ 28 h 39"/>
                <a:gd name="T8" fmla="*/ 37 w 38"/>
                <a:gd name="T9" fmla="*/ 29 h 39"/>
                <a:gd name="T10" fmla="*/ 37 w 38"/>
                <a:gd name="T11" fmla="*/ 29 h 39"/>
                <a:gd name="T12" fmla="*/ 37 w 38"/>
                <a:gd name="T13" fmla="*/ 30 h 39"/>
                <a:gd name="T14" fmla="*/ 34 w 38"/>
                <a:gd name="T15" fmla="*/ 36 h 39"/>
                <a:gd name="T16" fmla="*/ 31 w 38"/>
                <a:gd name="T17" fmla="*/ 38 h 39"/>
                <a:gd name="T18" fmla="*/ 27 w 38"/>
                <a:gd name="T19" fmla="*/ 38 h 39"/>
                <a:gd name="T20" fmla="*/ 23 w 38"/>
                <a:gd name="T21" fmla="*/ 38 h 39"/>
                <a:gd name="T22" fmla="*/ 19 w 38"/>
                <a:gd name="T23" fmla="*/ 37 h 39"/>
                <a:gd name="T24" fmla="*/ 20 w 38"/>
                <a:gd name="T25" fmla="*/ 34 h 39"/>
                <a:gd name="T26" fmla="*/ 24 w 38"/>
                <a:gd name="T27" fmla="*/ 28 h 39"/>
                <a:gd name="T28" fmla="*/ 16 w 38"/>
                <a:gd name="T29" fmla="*/ 24 h 39"/>
                <a:gd name="T30" fmla="*/ 11 w 38"/>
                <a:gd name="T31" fmla="*/ 22 h 39"/>
                <a:gd name="T32" fmla="*/ 6 w 38"/>
                <a:gd name="T33" fmla="*/ 19 h 39"/>
                <a:gd name="T34" fmla="*/ 0 w 38"/>
                <a:gd name="T35" fmla="*/ 13 h 39"/>
                <a:gd name="T36" fmla="*/ 0 w 38"/>
                <a:gd name="T37" fmla="*/ 13 h 39"/>
                <a:gd name="T38" fmla="*/ 1 w 38"/>
                <a:gd name="T39" fmla="*/ 13 h 39"/>
                <a:gd name="T40" fmla="*/ 3 w 38"/>
                <a:gd name="T41" fmla="*/ 6 h 39"/>
                <a:gd name="T42" fmla="*/ 6 w 38"/>
                <a:gd name="T43" fmla="*/ 2 h 39"/>
                <a:gd name="T44" fmla="*/ 11 w 38"/>
                <a:gd name="T45" fmla="*/ 1 h 39"/>
                <a:gd name="T46" fmla="*/ 16 w 38"/>
                <a:gd name="T47" fmla="*/ 0 h 39"/>
                <a:gd name="T48" fmla="*/ 20 w 38"/>
                <a:gd name="T49" fmla="*/ 2 h 39"/>
                <a:gd name="T50" fmla="*/ 21 w 38"/>
                <a:gd name="T51" fmla="*/ 2 h 39"/>
                <a:gd name="T52" fmla="*/ 21 w 38"/>
                <a:gd name="T53" fmla="*/ 2 h 39"/>
                <a:gd name="T54" fmla="*/ 21 w 38"/>
                <a:gd name="T55" fmla="*/ 4 h 39"/>
                <a:gd name="T56" fmla="*/ 22 w 38"/>
                <a:gd name="T57" fmla="*/ 10 h 39"/>
                <a:gd name="T58" fmla="*/ 24 w 38"/>
                <a:gd name="T59" fmla="*/ 13 h 39"/>
                <a:gd name="T60" fmla="*/ 28 w 38"/>
                <a:gd name="T61" fmla="*/ 14 h 39"/>
                <a:gd name="T62" fmla="*/ 31 w 38"/>
                <a:gd name="T63" fmla="*/ 17 h 39"/>
                <a:gd name="T64" fmla="*/ 33 w 38"/>
                <a:gd name="T65" fmla="*/ 22 h 39"/>
                <a:gd name="T66" fmla="*/ 37 w 38"/>
                <a:gd name="T6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39">
                  <a:moveTo>
                    <a:pt x="37" y="21"/>
                  </a:moveTo>
                  <a:cubicBezTo>
                    <a:pt x="38" y="22"/>
                    <a:pt x="38" y="23"/>
                    <a:pt x="37" y="25"/>
                  </a:cubicBezTo>
                  <a:cubicBezTo>
                    <a:pt x="37" y="26"/>
                    <a:pt x="37" y="26"/>
                    <a:pt x="37" y="27"/>
                  </a:cubicBezTo>
                  <a:cubicBezTo>
                    <a:pt x="37" y="27"/>
                    <a:pt x="37" y="28"/>
                    <a:pt x="37" y="28"/>
                  </a:cubicBezTo>
                  <a:cubicBezTo>
                    <a:pt x="37" y="29"/>
                    <a:pt x="37" y="29"/>
                    <a:pt x="37" y="29"/>
                  </a:cubicBezTo>
                  <a:cubicBezTo>
                    <a:pt x="37" y="29"/>
                    <a:pt x="37" y="29"/>
                    <a:pt x="37" y="29"/>
                  </a:cubicBezTo>
                  <a:cubicBezTo>
                    <a:pt x="37" y="29"/>
                    <a:pt x="37" y="29"/>
                    <a:pt x="37" y="30"/>
                  </a:cubicBezTo>
                  <a:cubicBezTo>
                    <a:pt x="37" y="31"/>
                    <a:pt x="36" y="36"/>
                    <a:pt x="34" y="36"/>
                  </a:cubicBezTo>
                  <a:cubicBezTo>
                    <a:pt x="33" y="36"/>
                    <a:pt x="32" y="38"/>
                    <a:pt x="31" y="38"/>
                  </a:cubicBezTo>
                  <a:cubicBezTo>
                    <a:pt x="30" y="37"/>
                    <a:pt x="28" y="39"/>
                    <a:pt x="27" y="38"/>
                  </a:cubicBezTo>
                  <a:cubicBezTo>
                    <a:pt x="26" y="38"/>
                    <a:pt x="24" y="39"/>
                    <a:pt x="23" y="38"/>
                  </a:cubicBezTo>
                  <a:cubicBezTo>
                    <a:pt x="22" y="37"/>
                    <a:pt x="19" y="38"/>
                    <a:pt x="19" y="37"/>
                  </a:cubicBezTo>
                  <a:cubicBezTo>
                    <a:pt x="19" y="36"/>
                    <a:pt x="20" y="37"/>
                    <a:pt x="20" y="34"/>
                  </a:cubicBezTo>
                  <a:cubicBezTo>
                    <a:pt x="20" y="32"/>
                    <a:pt x="24" y="29"/>
                    <a:pt x="24" y="28"/>
                  </a:cubicBezTo>
                  <a:cubicBezTo>
                    <a:pt x="23" y="27"/>
                    <a:pt x="17" y="25"/>
                    <a:pt x="16" y="24"/>
                  </a:cubicBezTo>
                  <a:cubicBezTo>
                    <a:pt x="15" y="23"/>
                    <a:pt x="13" y="22"/>
                    <a:pt x="11" y="22"/>
                  </a:cubicBezTo>
                  <a:cubicBezTo>
                    <a:pt x="8" y="22"/>
                    <a:pt x="8" y="20"/>
                    <a:pt x="6" y="19"/>
                  </a:cubicBezTo>
                  <a:cubicBezTo>
                    <a:pt x="4" y="18"/>
                    <a:pt x="1" y="14"/>
                    <a:pt x="0" y="13"/>
                  </a:cubicBezTo>
                  <a:cubicBezTo>
                    <a:pt x="0" y="13"/>
                    <a:pt x="0" y="13"/>
                    <a:pt x="0" y="13"/>
                  </a:cubicBezTo>
                  <a:cubicBezTo>
                    <a:pt x="1" y="13"/>
                    <a:pt x="1" y="13"/>
                    <a:pt x="1" y="13"/>
                  </a:cubicBezTo>
                  <a:cubicBezTo>
                    <a:pt x="2" y="12"/>
                    <a:pt x="3" y="7"/>
                    <a:pt x="3" y="6"/>
                  </a:cubicBezTo>
                  <a:cubicBezTo>
                    <a:pt x="3" y="5"/>
                    <a:pt x="5" y="3"/>
                    <a:pt x="6" y="2"/>
                  </a:cubicBezTo>
                  <a:cubicBezTo>
                    <a:pt x="8" y="1"/>
                    <a:pt x="10" y="2"/>
                    <a:pt x="11" y="1"/>
                  </a:cubicBezTo>
                  <a:cubicBezTo>
                    <a:pt x="13" y="0"/>
                    <a:pt x="15" y="0"/>
                    <a:pt x="16" y="0"/>
                  </a:cubicBezTo>
                  <a:cubicBezTo>
                    <a:pt x="18" y="0"/>
                    <a:pt x="19" y="2"/>
                    <a:pt x="20" y="2"/>
                  </a:cubicBezTo>
                  <a:cubicBezTo>
                    <a:pt x="21" y="2"/>
                    <a:pt x="21" y="2"/>
                    <a:pt x="21" y="2"/>
                  </a:cubicBezTo>
                  <a:cubicBezTo>
                    <a:pt x="21" y="2"/>
                    <a:pt x="21" y="2"/>
                    <a:pt x="21" y="2"/>
                  </a:cubicBezTo>
                  <a:cubicBezTo>
                    <a:pt x="22" y="3"/>
                    <a:pt x="22" y="4"/>
                    <a:pt x="21" y="4"/>
                  </a:cubicBezTo>
                  <a:cubicBezTo>
                    <a:pt x="20" y="5"/>
                    <a:pt x="23" y="7"/>
                    <a:pt x="22" y="10"/>
                  </a:cubicBezTo>
                  <a:cubicBezTo>
                    <a:pt x="22" y="13"/>
                    <a:pt x="21" y="13"/>
                    <a:pt x="24" y="13"/>
                  </a:cubicBezTo>
                  <a:cubicBezTo>
                    <a:pt x="27" y="13"/>
                    <a:pt x="27" y="14"/>
                    <a:pt x="28" y="14"/>
                  </a:cubicBezTo>
                  <a:cubicBezTo>
                    <a:pt x="29" y="13"/>
                    <a:pt x="31" y="16"/>
                    <a:pt x="31" y="17"/>
                  </a:cubicBezTo>
                  <a:cubicBezTo>
                    <a:pt x="32" y="19"/>
                    <a:pt x="33" y="22"/>
                    <a:pt x="33" y="22"/>
                  </a:cubicBezTo>
                  <a:cubicBezTo>
                    <a:pt x="34" y="22"/>
                    <a:pt x="35" y="21"/>
                    <a:pt x="37" y="2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78" name="Freeform 963"/>
            <p:cNvSpPr>
              <a:spLocks/>
            </p:cNvSpPr>
            <p:nvPr/>
          </p:nvSpPr>
          <p:spPr bwMode="auto">
            <a:xfrm>
              <a:off x="-3924" y="3141"/>
              <a:ext cx="0" cy="7"/>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79" name="Freeform 964"/>
            <p:cNvSpPr>
              <a:spLocks/>
            </p:cNvSpPr>
            <p:nvPr/>
          </p:nvSpPr>
          <p:spPr bwMode="auto">
            <a:xfrm>
              <a:off x="-3954" y="27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80" name="Freeform 965"/>
            <p:cNvSpPr>
              <a:spLocks/>
            </p:cNvSpPr>
            <p:nvPr/>
          </p:nvSpPr>
          <p:spPr bwMode="auto">
            <a:xfrm>
              <a:off x="-4023" y="2648"/>
              <a:ext cx="69" cy="107"/>
            </a:xfrm>
            <a:custGeom>
              <a:avLst/>
              <a:gdLst>
                <a:gd name="T0" fmla="*/ 21 w 21"/>
                <a:gd name="T1" fmla="*/ 29 h 32"/>
                <a:gd name="T2" fmla="*/ 21 w 21"/>
                <a:gd name="T3" fmla="*/ 29 h 32"/>
                <a:gd name="T4" fmla="*/ 20 w 21"/>
                <a:gd name="T5" fmla="*/ 29 h 32"/>
                <a:gd name="T6" fmla="*/ 18 w 21"/>
                <a:gd name="T7" fmla="*/ 29 h 32"/>
                <a:gd name="T8" fmla="*/ 18 w 21"/>
                <a:gd name="T9" fmla="*/ 29 h 32"/>
                <a:gd name="T10" fmla="*/ 16 w 21"/>
                <a:gd name="T11" fmla="*/ 30 h 32"/>
                <a:gd name="T12" fmla="*/ 13 w 21"/>
                <a:gd name="T13" fmla="*/ 31 h 32"/>
                <a:gd name="T14" fmla="*/ 8 w 21"/>
                <a:gd name="T15" fmla="*/ 30 h 32"/>
                <a:gd name="T16" fmla="*/ 7 w 21"/>
                <a:gd name="T17" fmla="*/ 22 h 32"/>
                <a:gd name="T18" fmla="*/ 7 w 21"/>
                <a:gd name="T19" fmla="*/ 18 h 32"/>
                <a:gd name="T20" fmla="*/ 5 w 21"/>
                <a:gd name="T21" fmla="*/ 14 h 32"/>
                <a:gd name="T22" fmla="*/ 5 w 21"/>
                <a:gd name="T23" fmla="*/ 14 h 32"/>
                <a:gd name="T24" fmla="*/ 4 w 21"/>
                <a:gd name="T25" fmla="*/ 15 h 32"/>
                <a:gd name="T26" fmla="*/ 3 w 21"/>
                <a:gd name="T27" fmla="*/ 15 h 32"/>
                <a:gd name="T28" fmla="*/ 3 w 21"/>
                <a:gd name="T29" fmla="*/ 15 h 32"/>
                <a:gd name="T30" fmla="*/ 1 w 21"/>
                <a:gd name="T31" fmla="*/ 12 h 32"/>
                <a:gd name="T32" fmla="*/ 1 w 21"/>
                <a:gd name="T33" fmla="*/ 10 h 32"/>
                <a:gd name="T34" fmla="*/ 3 w 21"/>
                <a:gd name="T35" fmla="*/ 8 h 32"/>
                <a:gd name="T36" fmla="*/ 4 w 21"/>
                <a:gd name="T37" fmla="*/ 5 h 32"/>
                <a:gd name="T38" fmla="*/ 5 w 21"/>
                <a:gd name="T39" fmla="*/ 2 h 32"/>
                <a:gd name="T40" fmla="*/ 7 w 21"/>
                <a:gd name="T41" fmla="*/ 0 h 32"/>
                <a:gd name="T42" fmla="*/ 8 w 21"/>
                <a:gd name="T43" fmla="*/ 1 h 32"/>
                <a:gd name="T44" fmla="*/ 13 w 21"/>
                <a:gd name="T45" fmla="*/ 5 h 32"/>
                <a:gd name="T46" fmla="*/ 15 w 21"/>
                <a:gd name="T47" fmla="*/ 7 h 32"/>
                <a:gd name="T48" fmla="*/ 19 w 21"/>
                <a:gd name="T49" fmla="*/ 11 h 32"/>
                <a:gd name="T50" fmla="*/ 19 w 21"/>
                <a:gd name="T51" fmla="*/ 14 h 32"/>
                <a:gd name="T52" fmla="*/ 17 w 21"/>
                <a:gd name="T53" fmla="*/ 16 h 32"/>
                <a:gd name="T54" fmla="*/ 15 w 21"/>
                <a:gd name="T55" fmla="*/ 20 h 32"/>
                <a:gd name="T56" fmla="*/ 18 w 21"/>
                <a:gd name="T57" fmla="*/ 24 h 32"/>
                <a:gd name="T58" fmla="*/ 21 w 21"/>
                <a:gd name="T5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32">
                  <a:moveTo>
                    <a:pt x="21" y="29"/>
                  </a:moveTo>
                  <a:cubicBezTo>
                    <a:pt x="21" y="29"/>
                    <a:pt x="21" y="29"/>
                    <a:pt x="21" y="29"/>
                  </a:cubicBezTo>
                  <a:cubicBezTo>
                    <a:pt x="20" y="29"/>
                    <a:pt x="20" y="29"/>
                    <a:pt x="20" y="29"/>
                  </a:cubicBezTo>
                  <a:cubicBezTo>
                    <a:pt x="19" y="29"/>
                    <a:pt x="19" y="29"/>
                    <a:pt x="18" y="29"/>
                  </a:cubicBezTo>
                  <a:cubicBezTo>
                    <a:pt x="18" y="29"/>
                    <a:pt x="18" y="29"/>
                    <a:pt x="18" y="29"/>
                  </a:cubicBezTo>
                  <a:cubicBezTo>
                    <a:pt x="17" y="30"/>
                    <a:pt x="16" y="29"/>
                    <a:pt x="16" y="30"/>
                  </a:cubicBezTo>
                  <a:cubicBezTo>
                    <a:pt x="15" y="31"/>
                    <a:pt x="13" y="30"/>
                    <a:pt x="13" y="31"/>
                  </a:cubicBezTo>
                  <a:cubicBezTo>
                    <a:pt x="12" y="32"/>
                    <a:pt x="10" y="32"/>
                    <a:pt x="8" y="30"/>
                  </a:cubicBezTo>
                  <a:cubicBezTo>
                    <a:pt x="6" y="27"/>
                    <a:pt x="6" y="23"/>
                    <a:pt x="7" y="22"/>
                  </a:cubicBezTo>
                  <a:cubicBezTo>
                    <a:pt x="8" y="21"/>
                    <a:pt x="8" y="19"/>
                    <a:pt x="7" y="18"/>
                  </a:cubicBezTo>
                  <a:cubicBezTo>
                    <a:pt x="5" y="17"/>
                    <a:pt x="7" y="15"/>
                    <a:pt x="5" y="14"/>
                  </a:cubicBezTo>
                  <a:cubicBezTo>
                    <a:pt x="5" y="14"/>
                    <a:pt x="5" y="14"/>
                    <a:pt x="5" y="14"/>
                  </a:cubicBezTo>
                  <a:cubicBezTo>
                    <a:pt x="4" y="14"/>
                    <a:pt x="4" y="15"/>
                    <a:pt x="4" y="15"/>
                  </a:cubicBezTo>
                  <a:cubicBezTo>
                    <a:pt x="4" y="15"/>
                    <a:pt x="4" y="15"/>
                    <a:pt x="3" y="15"/>
                  </a:cubicBezTo>
                  <a:cubicBezTo>
                    <a:pt x="3" y="15"/>
                    <a:pt x="3" y="15"/>
                    <a:pt x="3" y="15"/>
                  </a:cubicBezTo>
                  <a:cubicBezTo>
                    <a:pt x="3" y="14"/>
                    <a:pt x="1" y="12"/>
                    <a:pt x="1" y="12"/>
                  </a:cubicBezTo>
                  <a:cubicBezTo>
                    <a:pt x="0" y="11"/>
                    <a:pt x="1" y="11"/>
                    <a:pt x="1" y="10"/>
                  </a:cubicBezTo>
                  <a:cubicBezTo>
                    <a:pt x="1" y="8"/>
                    <a:pt x="1" y="8"/>
                    <a:pt x="3" y="8"/>
                  </a:cubicBezTo>
                  <a:cubicBezTo>
                    <a:pt x="5" y="7"/>
                    <a:pt x="5" y="6"/>
                    <a:pt x="4" y="5"/>
                  </a:cubicBezTo>
                  <a:cubicBezTo>
                    <a:pt x="3" y="5"/>
                    <a:pt x="4" y="3"/>
                    <a:pt x="5" y="2"/>
                  </a:cubicBezTo>
                  <a:cubicBezTo>
                    <a:pt x="6" y="2"/>
                    <a:pt x="6" y="1"/>
                    <a:pt x="7" y="0"/>
                  </a:cubicBezTo>
                  <a:cubicBezTo>
                    <a:pt x="7" y="0"/>
                    <a:pt x="8" y="1"/>
                    <a:pt x="8" y="1"/>
                  </a:cubicBezTo>
                  <a:cubicBezTo>
                    <a:pt x="10" y="3"/>
                    <a:pt x="13" y="3"/>
                    <a:pt x="13" y="5"/>
                  </a:cubicBezTo>
                  <a:cubicBezTo>
                    <a:pt x="13" y="6"/>
                    <a:pt x="14" y="7"/>
                    <a:pt x="15" y="7"/>
                  </a:cubicBezTo>
                  <a:cubicBezTo>
                    <a:pt x="16" y="7"/>
                    <a:pt x="18" y="11"/>
                    <a:pt x="19" y="11"/>
                  </a:cubicBezTo>
                  <a:cubicBezTo>
                    <a:pt x="19" y="12"/>
                    <a:pt x="18" y="13"/>
                    <a:pt x="19" y="14"/>
                  </a:cubicBezTo>
                  <a:cubicBezTo>
                    <a:pt x="19" y="15"/>
                    <a:pt x="18" y="16"/>
                    <a:pt x="17" y="16"/>
                  </a:cubicBezTo>
                  <a:cubicBezTo>
                    <a:pt x="15" y="16"/>
                    <a:pt x="16" y="19"/>
                    <a:pt x="15" y="20"/>
                  </a:cubicBezTo>
                  <a:cubicBezTo>
                    <a:pt x="14" y="20"/>
                    <a:pt x="18" y="22"/>
                    <a:pt x="18" y="24"/>
                  </a:cubicBezTo>
                  <a:cubicBezTo>
                    <a:pt x="19" y="25"/>
                    <a:pt x="20" y="27"/>
                    <a:pt x="21" y="29"/>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81" name="Freeform 966"/>
            <p:cNvSpPr>
              <a:spLocks/>
            </p:cNvSpPr>
            <p:nvPr/>
          </p:nvSpPr>
          <p:spPr bwMode="auto">
            <a:xfrm>
              <a:off x="-3964" y="2745"/>
              <a:ext cx="7"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82" name="Freeform 967"/>
            <p:cNvSpPr>
              <a:spLocks/>
            </p:cNvSpPr>
            <p:nvPr/>
          </p:nvSpPr>
          <p:spPr bwMode="auto">
            <a:xfrm>
              <a:off x="-3967" y="322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83" name="Freeform 968"/>
            <p:cNvSpPr>
              <a:spLocks/>
            </p:cNvSpPr>
            <p:nvPr/>
          </p:nvSpPr>
          <p:spPr bwMode="auto">
            <a:xfrm>
              <a:off x="-3974" y="3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84" name="Freeform 969"/>
            <p:cNvSpPr>
              <a:spLocks/>
            </p:cNvSpPr>
            <p:nvPr/>
          </p:nvSpPr>
          <p:spPr bwMode="auto">
            <a:xfrm>
              <a:off x="-3977" y="3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85" name="Freeform 970"/>
            <p:cNvSpPr>
              <a:spLocks/>
            </p:cNvSpPr>
            <p:nvPr/>
          </p:nvSpPr>
          <p:spPr bwMode="auto">
            <a:xfrm>
              <a:off x="-3977" y="3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86" name="Freeform 971"/>
            <p:cNvSpPr>
              <a:spLocks/>
            </p:cNvSpPr>
            <p:nvPr/>
          </p:nvSpPr>
          <p:spPr bwMode="auto">
            <a:xfrm>
              <a:off x="-4010" y="2695"/>
              <a:ext cx="3" cy="3"/>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87" name="Freeform 972"/>
            <p:cNvSpPr>
              <a:spLocks/>
            </p:cNvSpPr>
            <p:nvPr/>
          </p:nvSpPr>
          <p:spPr bwMode="auto">
            <a:xfrm>
              <a:off x="-4013" y="2698"/>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88" name="Freeform 973"/>
            <p:cNvSpPr>
              <a:spLocks/>
            </p:cNvSpPr>
            <p:nvPr/>
          </p:nvSpPr>
          <p:spPr bwMode="auto">
            <a:xfrm>
              <a:off x="-4033" y="2611"/>
              <a:ext cx="17" cy="14"/>
            </a:xfrm>
            <a:custGeom>
              <a:avLst/>
              <a:gdLst>
                <a:gd name="T0" fmla="*/ 4 w 5"/>
                <a:gd name="T1" fmla="*/ 1 h 4"/>
                <a:gd name="T2" fmla="*/ 4 w 5"/>
                <a:gd name="T3" fmla="*/ 4 h 4"/>
                <a:gd name="T4" fmla="*/ 1 w 5"/>
                <a:gd name="T5" fmla="*/ 4 h 4"/>
                <a:gd name="T6" fmla="*/ 1 w 5"/>
                <a:gd name="T7" fmla="*/ 2 h 4"/>
                <a:gd name="T8" fmla="*/ 4 w 5"/>
                <a:gd name="T9" fmla="*/ 1 h 4"/>
              </a:gdLst>
              <a:ahLst/>
              <a:cxnLst>
                <a:cxn ang="0">
                  <a:pos x="T0" y="T1"/>
                </a:cxn>
                <a:cxn ang="0">
                  <a:pos x="T2" y="T3"/>
                </a:cxn>
                <a:cxn ang="0">
                  <a:pos x="T4" y="T5"/>
                </a:cxn>
                <a:cxn ang="0">
                  <a:pos x="T6" y="T7"/>
                </a:cxn>
                <a:cxn ang="0">
                  <a:pos x="T8" y="T9"/>
                </a:cxn>
              </a:cxnLst>
              <a:rect l="0" t="0" r="r" b="b"/>
              <a:pathLst>
                <a:path w="5" h="4">
                  <a:moveTo>
                    <a:pt x="4" y="1"/>
                  </a:moveTo>
                  <a:cubicBezTo>
                    <a:pt x="5" y="2"/>
                    <a:pt x="5" y="3"/>
                    <a:pt x="4" y="4"/>
                  </a:cubicBezTo>
                  <a:cubicBezTo>
                    <a:pt x="4" y="4"/>
                    <a:pt x="2" y="4"/>
                    <a:pt x="1" y="4"/>
                  </a:cubicBezTo>
                  <a:cubicBezTo>
                    <a:pt x="1" y="3"/>
                    <a:pt x="2" y="2"/>
                    <a:pt x="1" y="2"/>
                  </a:cubicBezTo>
                  <a:cubicBezTo>
                    <a:pt x="0" y="1"/>
                    <a:pt x="3" y="0"/>
                    <a:pt x="4"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89" name="Freeform 974"/>
            <p:cNvSpPr>
              <a:spLocks/>
            </p:cNvSpPr>
            <p:nvPr/>
          </p:nvSpPr>
          <p:spPr bwMode="auto">
            <a:xfrm>
              <a:off x="-4046" y="31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0" name="Freeform 975"/>
            <p:cNvSpPr>
              <a:spLocks/>
            </p:cNvSpPr>
            <p:nvPr/>
          </p:nvSpPr>
          <p:spPr bwMode="auto">
            <a:xfrm>
              <a:off x="-4046" y="31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1" name="Freeform 976"/>
            <p:cNvSpPr>
              <a:spLocks/>
            </p:cNvSpPr>
            <p:nvPr/>
          </p:nvSpPr>
          <p:spPr bwMode="auto">
            <a:xfrm>
              <a:off x="-4059" y="3098"/>
              <a:ext cx="10" cy="3"/>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0" y="0"/>
                    <a:pt x="2" y="0"/>
                    <a:pt x="3" y="1"/>
                  </a:cubicBezTo>
                  <a:cubicBezTo>
                    <a:pt x="2" y="0"/>
                    <a:pt x="0" y="0"/>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2" name="Freeform 977"/>
            <p:cNvSpPr>
              <a:spLocks/>
            </p:cNvSpPr>
            <p:nvPr/>
          </p:nvSpPr>
          <p:spPr bwMode="auto">
            <a:xfrm>
              <a:off x="-4112" y="2495"/>
              <a:ext cx="30" cy="17"/>
            </a:xfrm>
            <a:custGeom>
              <a:avLst/>
              <a:gdLst>
                <a:gd name="T0" fmla="*/ 1 w 9"/>
                <a:gd name="T1" fmla="*/ 2 h 5"/>
                <a:gd name="T2" fmla="*/ 9 w 9"/>
                <a:gd name="T3" fmla="*/ 2 h 5"/>
                <a:gd name="T4" fmla="*/ 1 w 9"/>
                <a:gd name="T5" fmla="*/ 2 h 5"/>
              </a:gdLst>
              <a:ahLst/>
              <a:cxnLst>
                <a:cxn ang="0">
                  <a:pos x="T0" y="T1"/>
                </a:cxn>
                <a:cxn ang="0">
                  <a:pos x="T2" y="T3"/>
                </a:cxn>
                <a:cxn ang="0">
                  <a:pos x="T4" y="T5"/>
                </a:cxn>
              </a:cxnLst>
              <a:rect l="0" t="0" r="r" b="b"/>
              <a:pathLst>
                <a:path w="9" h="5">
                  <a:moveTo>
                    <a:pt x="1" y="2"/>
                  </a:moveTo>
                  <a:cubicBezTo>
                    <a:pt x="0" y="0"/>
                    <a:pt x="9" y="0"/>
                    <a:pt x="9" y="2"/>
                  </a:cubicBezTo>
                  <a:cubicBezTo>
                    <a:pt x="8" y="3"/>
                    <a:pt x="3" y="5"/>
                    <a:pt x="1"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3" name="Freeform 978"/>
            <p:cNvSpPr>
              <a:spLocks/>
            </p:cNvSpPr>
            <p:nvPr/>
          </p:nvSpPr>
          <p:spPr bwMode="auto">
            <a:xfrm>
              <a:off x="-4175" y="2478"/>
              <a:ext cx="47" cy="34"/>
            </a:xfrm>
            <a:custGeom>
              <a:avLst/>
              <a:gdLst>
                <a:gd name="T0" fmla="*/ 14 w 14"/>
                <a:gd name="T1" fmla="*/ 5 h 10"/>
                <a:gd name="T2" fmla="*/ 5 w 14"/>
                <a:gd name="T3" fmla="*/ 7 h 10"/>
                <a:gd name="T4" fmla="*/ 0 w 14"/>
                <a:gd name="T5" fmla="*/ 9 h 10"/>
                <a:gd name="T6" fmla="*/ 0 w 14"/>
                <a:gd name="T7" fmla="*/ 9 h 10"/>
                <a:gd name="T8" fmla="*/ 0 w 14"/>
                <a:gd name="T9" fmla="*/ 0 h 10"/>
                <a:gd name="T10" fmla="*/ 3 w 14"/>
                <a:gd name="T11" fmla="*/ 0 h 10"/>
                <a:gd name="T12" fmla="*/ 14 w 14"/>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14" y="5"/>
                  </a:moveTo>
                  <a:cubicBezTo>
                    <a:pt x="14" y="8"/>
                    <a:pt x="9" y="6"/>
                    <a:pt x="5" y="7"/>
                  </a:cubicBezTo>
                  <a:cubicBezTo>
                    <a:pt x="2" y="8"/>
                    <a:pt x="1" y="10"/>
                    <a:pt x="0" y="9"/>
                  </a:cubicBezTo>
                  <a:cubicBezTo>
                    <a:pt x="0" y="9"/>
                    <a:pt x="0" y="9"/>
                    <a:pt x="0" y="9"/>
                  </a:cubicBezTo>
                  <a:cubicBezTo>
                    <a:pt x="0" y="6"/>
                    <a:pt x="0" y="2"/>
                    <a:pt x="0" y="0"/>
                  </a:cubicBezTo>
                  <a:cubicBezTo>
                    <a:pt x="1" y="0"/>
                    <a:pt x="2" y="1"/>
                    <a:pt x="3" y="0"/>
                  </a:cubicBezTo>
                  <a:cubicBezTo>
                    <a:pt x="5" y="0"/>
                    <a:pt x="14" y="2"/>
                    <a:pt x="14" y="5"/>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4" name="Freeform 979"/>
            <p:cNvSpPr>
              <a:spLocks/>
            </p:cNvSpPr>
            <p:nvPr/>
          </p:nvSpPr>
          <p:spPr bwMode="auto">
            <a:xfrm>
              <a:off x="-4145" y="3031"/>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5" name="Freeform 980"/>
            <p:cNvSpPr>
              <a:spLocks/>
            </p:cNvSpPr>
            <p:nvPr/>
          </p:nvSpPr>
          <p:spPr bwMode="auto">
            <a:xfrm>
              <a:off x="-4214" y="2472"/>
              <a:ext cx="39" cy="36"/>
            </a:xfrm>
            <a:custGeom>
              <a:avLst/>
              <a:gdLst>
                <a:gd name="T0" fmla="*/ 12 w 12"/>
                <a:gd name="T1" fmla="*/ 2 h 11"/>
                <a:gd name="T2" fmla="*/ 12 w 12"/>
                <a:gd name="T3" fmla="*/ 11 h 11"/>
                <a:gd name="T4" fmla="*/ 6 w 12"/>
                <a:gd name="T5" fmla="*/ 10 h 11"/>
                <a:gd name="T6" fmla="*/ 0 w 12"/>
                <a:gd name="T7" fmla="*/ 8 h 11"/>
                <a:gd name="T8" fmla="*/ 8 w 12"/>
                <a:gd name="T9" fmla="*/ 7 h 11"/>
                <a:gd name="T10" fmla="*/ 6 w 12"/>
                <a:gd name="T11" fmla="*/ 1 h 11"/>
                <a:gd name="T12" fmla="*/ 12 w 1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2" h="11">
                  <a:moveTo>
                    <a:pt x="12" y="2"/>
                  </a:moveTo>
                  <a:cubicBezTo>
                    <a:pt x="12" y="4"/>
                    <a:pt x="12" y="8"/>
                    <a:pt x="12" y="11"/>
                  </a:cubicBezTo>
                  <a:cubicBezTo>
                    <a:pt x="10" y="10"/>
                    <a:pt x="8" y="9"/>
                    <a:pt x="6" y="10"/>
                  </a:cubicBezTo>
                  <a:cubicBezTo>
                    <a:pt x="3" y="11"/>
                    <a:pt x="0" y="9"/>
                    <a:pt x="0" y="8"/>
                  </a:cubicBezTo>
                  <a:cubicBezTo>
                    <a:pt x="1" y="7"/>
                    <a:pt x="8" y="9"/>
                    <a:pt x="8" y="7"/>
                  </a:cubicBezTo>
                  <a:cubicBezTo>
                    <a:pt x="8" y="5"/>
                    <a:pt x="4" y="2"/>
                    <a:pt x="6" y="1"/>
                  </a:cubicBezTo>
                  <a:cubicBezTo>
                    <a:pt x="7" y="0"/>
                    <a:pt x="10" y="2"/>
                    <a:pt x="12"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6" name="Freeform 981"/>
            <p:cNvSpPr>
              <a:spLocks/>
            </p:cNvSpPr>
            <p:nvPr/>
          </p:nvSpPr>
          <p:spPr bwMode="auto">
            <a:xfrm>
              <a:off x="-4362" y="2422"/>
              <a:ext cx="151" cy="56"/>
            </a:xfrm>
            <a:custGeom>
              <a:avLst/>
              <a:gdLst>
                <a:gd name="T0" fmla="*/ 38 w 46"/>
                <a:gd name="T1" fmla="*/ 11 h 17"/>
                <a:gd name="T2" fmla="*/ 46 w 46"/>
                <a:gd name="T3" fmla="*/ 15 h 17"/>
                <a:gd name="T4" fmla="*/ 32 w 46"/>
                <a:gd name="T5" fmla="*/ 16 h 17"/>
                <a:gd name="T6" fmla="*/ 30 w 46"/>
                <a:gd name="T7" fmla="*/ 12 h 17"/>
                <a:gd name="T8" fmla="*/ 20 w 46"/>
                <a:gd name="T9" fmla="*/ 7 h 17"/>
                <a:gd name="T10" fmla="*/ 13 w 46"/>
                <a:gd name="T11" fmla="*/ 6 h 17"/>
                <a:gd name="T12" fmla="*/ 9 w 46"/>
                <a:gd name="T13" fmla="*/ 4 h 17"/>
                <a:gd name="T14" fmla="*/ 1 w 46"/>
                <a:gd name="T15" fmla="*/ 7 h 17"/>
                <a:gd name="T16" fmla="*/ 17 w 46"/>
                <a:gd name="T17" fmla="*/ 2 h 17"/>
                <a:gd name="T18" fmla="*/ 38 w 46"/>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7">
                  <a:moveTo>
                    <a:pt x="38" y="11"/>
                  </a:moveTo>
                  <a:cubicBezTo>
                    <a:pt x="41" y="11"/>
                    <a:pt x="46" y="14"/>
                    <a:pt x="46" y="15"/>
                  </a:cubicBezTo>
                  <a:cubicBezTo>
                    <a:pt x="45" y="16"/>
                    <a:pt x="34" y="17"/>
                    <a:pt x="32" y="16"/>
                  </a:cubicBezTo>
                  <a:cubicBezTo>
                    <a:pt x="30" y="15"/>
                    <a:pt x="34" y="13"/>
                    <a:pt x="30" y="12"/>
                  </a:cubicBezTo>
                  <a:cubicBezTo>
                    <a:pt x="25" y="11"/>
                    <a:pt x="25" y="8"/>
                    <a:pt x="20" y="7"/>
                  </a:cubicBezTo>
                  <a:cubicBezTo>
                    <a:pt x="16" y="7"/>
                    <a:pt x="13" y="7"/>
                    <a:pt x="13" y="6"/>
                  </a:cubicBezTo>
                  <a:cubicBezTo>
                    <a:pt x="13" y="5"/>
                    <a:pt x="11" y="2"/>
                    <a:pt x="9" y="4"/>
                  </a:cubicBezTo>
                  <a:cubicBezTo>
                    <a:pt x="6" y="5"/>
                    <a:pt x="2" y="9"/>
                    <a:pt x="1" y="7"/>
                  </a:cubicBezTo>
                  <a:cubicBezTo>
                    <a:pt x="0" y="6"/>
                    <a:pt x="8" y="0"/>
                    <a:pt x="17" y="2"/>
                  </a:cubicBezTo>
                  <a:cubicBezTo>
                    <a:pt x="25" y="4"/>
                    <a:pt x="35" y="11"/>
                    <a:pt x="38" y="1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7" name="Freeform 982"/>
            <p:cNvSpPr>
              <a:spLocks/>
            </p:cNvSpPr>
            <p:nvPr/>
          </p:nvSpPr>
          <p:spPr bwMode="auto">
            <a:xfrm>
              <a:off x="-4273" y="2495"/>
              <a:ext cx="32" cy="17"/>
            </a:xfrm>
            <a:custGeom>
              <a:avLst/>
              <a:gdLst>
                <a:gd name="T0" fmla="*/ 1 w 10"/>
                <a:gd name="T1" fmla="*/ 2 h 5"/>
                <a:gd name="T2" fmla="*/ 10 w 10"/>
                <a:gd name="T3" fmla="*/ 3 h 5"/>
                <a:gd name="T4" fmla="*/ 1 w 10"/>
                <a:gd name="T5" fmla="*/ 2 h 5"/>
              </a:gdLst>
              <a:ahLst/>
              <a:cxnLst>
                <a:cxn ang="0">
                  <a:pos x="T0" y="T1"/>
                </a:cxn>
                <a:cxn ang="0">
                  <a:pos x="T2" y="T3"/>
                </a:cxn>
                <a:cxn ang="0">
                  <a:pos x="T4" y="T5"/>
                </a:cxn>
              </a:cxnLst>
              <a:rect l="0" t="0" r="r" b="b"/>
              <a:pathLst>
                <a:path w="10" h="5">
                  <a:moveTo>
                    <a:pt x="1" y="2"/>
                  </a:moveTo>
                  <a:cubicBezTo>
                    <a:pt x="0" y="0"/>
                    <a:pt x="10" y="2"/>
                    <a:pt x="10" y="3"/>
                  </a:cubicBezTo>
                  <a:cubicBezTo>
                    <a:pt x="9" y="5"/>
                    <a:pt x="2" y="3"/>
                    <a:pt x="1"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8" name="Freeform 983"/>
            <p:cNvSpPr>
              <a:spLocks/>
            </p:cNvSpPr>
            <p:nvPr/>
          </p:nvSpPr>
          <p:spPr bwMode="auto">
            <a:xfrm>
              <a:off x="-4336" y="2628"/>
              <a:ext cx="82" cy="40"/>
            </a:xfrm>
            <a:custGeom>
              <a:avLst/>
              <a:gdLst>
                <a:gd name="T0" fmla="*/ 25 w 25"/>
                <a:gd name="T1" fmla="*/ 7 h 12"/>
                <a:gd name="T2" fmla="*/ 25 w 25"/>
                <a:gd name="T3" fmla="*/ 9 h 12"/>
                <a:gd name="T4" fmla="*/ 22 w 25"/>
                <a:gd name="T5" fmla="*/ 11 h 12"/>
                <a:gd name="T6" fmla="*/ 19 w 25"/>
                <a:gd name="T7" fmla="*/ 7 h 12"/>
                <a:gd name="T8" fmla="*/ 18 w 25"/>
                <a:gd name="T9" fmla="*/ 4 h 12"/>
                <a:gd name="T10" fmla="*/ 13 w 25"/>
                <a:gd name="T11" fmla="*/ 5 h 12"/>
                <a:gd name="T12" fmla="*/ 11 w 25"/>
                <a:gd name="T13" fmla="*/ 8 h 12"/>
                <a:gd name="T14" fmla="*/ 12 w 25"/>
                <a:gd name="T15" fmla="*/ 10 h 12"/>
                <a:gd name="T16" fmla="*/ 9 w 25"/>
                <a:gd name="T17" fmla="*/ 11 h 12"/>
                <a:gd name="T18" fmla="*/ 5 w 25"/>
                <a:gd name="T19" fmla="*/ 9 h 12"/>
                <a:gd name="T20" fmla="*/ 0 w 25"/>
                <a:gd name="T21" fmla="*/ 6 h 12"/>
                <a:gd name="T22" fmla="*/ 0 w 25"/>
                <a:gd name="T23" fmla="*/ 4 h 12"/>
                <a:gd name="T24" fmla="*/ 1 w 25"/>
                <a:gd name="T25" fmla="*/ 1 h 12"/>
                <a:gd name="T26" fmla="*/ 3 w 25"/>
                <a:gd name="T27" fmla="*/ 3 h 12"/>
                <a:gd name="T28" fmla="*/ 10 w 25"/>
                <a:gd name="T29" fmla="*/ 3 h 12"/>
                <a:gd name="T30" fmla="*/ 16 w 25"/>
                <a:gd name="T31" fmla="*/ 1 h 12"/>
                <a:gd name="T32" fmla="*/ 23 w 25"/>
                <a:gd name="T33" fmla="*/ 4 h 12"/>
                <a:gd name="T34" fmla="*/ 25 w 25"/>
                <a:gd name="T3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12">
                  <a:moveTo>
                    <a:pt x="25" y="7"/>
                  </a:moveTo>
                  <a:cubicBezTo>
                    <a:pt x="25" y="8"/>
                    <a:pt x="25" y="8"/>
                    <a:pt x="25" y="9"/>
                  </a:cubicBezTo>
                  <a:cubicBezTo>
                    <a:pt x="24" y="9"/>
                    <a:pt x="23" y="10"/>
                    <a:pt x="22" y="11"/>
                  </a:cubicBezTo>
                  <a:cubicBezTo>
                    <a:pt x="20" y="10"/>
                    <a:pt x="18" y="8"/>
                    <a:pt x="19" y="7"/>
                  </a:cubicBezTo>
                  <a:cubicBezTo>
                    <a:pt x="20" y="5"/>
                    <a:pt x="19" y="4"/>
                    <a:pt x="18" y="4"/>
                  </a:cubicBezTo>
                  <a:cubicBezTo>
                    <a:pt x="17" y="3"/>
                    <a:pt x="13" y="4"/>
                    <a:pt x="13" y="5"/>
                  </a:cubicBezTo>
                  <a:cubicBezTo>
                    <a:pt x="13" y="7"/>
                    <a:pt x="11" y="7"/>
                    <a:pt x="11" y="8"/>
                  </a:cubicBezTo>
                  <a:cubicBezTo>
                    <a:pt x="11" y="9"/>
                    <a:pt x="13" y="9"/>
                    <a:pt x="12" y="10"/>
                  </a:cubicBezTo>
                  <a:cubicBezTo>
                    <a:pt x="12" y="11"/>
                    <a:pt x="10" y="12"/>
                    <a:pt x="9" y="11"/>
                  </a:cubicBezTo>
                  <a:cubicBezTo>
                    <a:pt x="8" y="9"/>
                    <a:pt x="7" y="10"/>
                    <a:pt x="5" y="9"/>
                  </a:cubicBezTo>
                  <a:cubicBezTo>
                    <a:pt x="4" y="7"/>
                    <a:pt x="2" y="6"/>
                    <a:pt x="0" y="6"/>
                  </a:cubicBezTo>
                  <a:cubicBezTo>
                    <a:pt x="0" y="5"/>
                    <a:pt x="1" y="4"/>
                    <a:pt x="0" y="4"/>
                  </a:cubicBezTo>
                  <a:cubicBezTo>
                    <a:pt x="0" y="3"/>
                    <a:pt x="0" y="2"/>
                    <a:pt x="1" y="1"/>
                  </a:cubicBezTo>
                  <a:cubicBezTo>
                    <a:pt x="2" y="2"/>
                    <a:pt x="3" y="3"/>
                    <a:pt x="3" y="3"/>
                  </a:cubicBezTo>
                  <a:cubicBezTo>
                    <a:pt x="5" y="4"/>
                    <a:pt x="8" y="5"/>
                    <a:pt x="10" y="3"/>
                  </a:cubicBezTo>
                  <a:cubicBezTo>
                    <a:pt x="13" y="1"/>
                    <a:pt x="15" y="0"/>
                    <a:pt x="16" y="1"/>
                  </a:cubicBezTo>
                  <a:cubicBezTo>
                    <a:pt x="18" y="2"/>
                    <a:pt x="21" y="1"/>
                    <a:pt x="23" y="4"/>
                  </a:cubicBezTo>
                  <a:cubicBezTo>
                    <a:pt x="24" y="5"/>
                    <a:pt x="25" y="7"/>
                    <a:pt x="25" y="7"/>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99" name="Freeform 984"/>
            <p:cNvSpPr>
              <a:spLocks/>
            </p:cNvSpPr>
            <p:nvPr/>
          </p:nvSpPr>
          <p:spPr bwMode="auto">
            <a:xfrm>
              <a:off x="-4270" y="2392"/>
              <a:ext cx="13" cy="26"/>
            </a:xfrm>
            <a:custGeom>
              <a:avLst/>
              <a:gdLst>
                <a:gd name="T0" fmla="*/ 2 w 4"/>
                <a:gd name="T1" fmla="*/ 5 h 8"/>
                <a:gd name="T2" fmla="*/ 3 w 4"/>
                <a:gd name="T3" fmla="*/ 8 h 8"/>
                <a:gd name="T4" fmla="*/ 2 w 4"/>
                <a:gd name="T5" fmla="*/ 6 h 8"/>
                <a:gd name="T6" fmla="*/ 0 w 4"/>
                <a:gd name="T7" fmla="*/ 3 h 8"/>
                <a:gd name="T8" fmla="*/ 2 w 4"/>
                <a:gd name="T9" fmla="*/ 2 h 8"/>
                <a:gd name="T10" fmla="*/ 2 w 4"/>
                <a:gd name="T11" fmla="*/ 5 h 8"/>
              </a:gdLst>
              <a:ahLst/>
              <a:cxnLst>
                <a:cxn ang="0">
                  <a:pos x="T0" y="T1"/>
                </a:cxn>
                <a:cxn ang="0">
                  <a:pos x="T2" y="T3"/>
                </a:cxn>
                <a:cxn ang="0">
                  <a:pos x="T4" y="T5"/>
                </a:cxn>
                <a:cxn ang="0">
                  <a:pos x="T6" y="T7"/>
                </a:cxn>
                <a:cxn ang="0">
                  <a:pos x="T8" y="T9"/>
                </a:cxn>
                <a:cxn ang="0">
                  <a:pos x="T10" y="T11"/>
                </a:cxn>
              </a:cxnLst>
              <a:rect l="0" t="0" r="r" b="b"/>
              <a:pathLst>
                <a:path w="4" h="8">
                  <a:moveTo>
                    <a:pt x="2" y="5"/>
                  </a:moveTo>
                  <a:cubicBezTo>
                    <a:pt x="2" y="6"/>
                    <a:pt x="4" y="7"/>
                    <a:pt x="3" y="8"/>
                  </a:cubicBezTo>
                  <a:cubicBezTo>
                    <a:pt x="3" y="8"/>
                    <a:pt x="2" y="7"/>
                    <a:pt x="2" y="6"/>
                  </a:cubicBezTo>
                  <a:cubicBezTo>
                    <a:pt x="2" y="5"/>
                    <a:pt x="0" y="5"/>
                    <a:pt x="0" y="3"/>
                  </a:cubicBezTo>
                  <a:cubicBezTo>
                    <a:pt x="0" y="1"/>
                    <a:pt x="1" y="0"/>
                    <a:pt x="2" y="2"/>
                  </a:cubicBezTo>
                  <a:cubicBezTo>
                    <a:pt x="3" y="3"/>
                    <a:pt x="2" y="4"/>
                    <a:pt x="2" y="5"/>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00" name="Freeform 985"/>
            <p:cNvSpPr>
              <a:spLocks/>
            </p:cNvSpPr>
            <p:nvPr/>
          </p:nvSpPr>
          <p:spPr bwMode="auto">
            <a:xfrm>
              <a:off x="-4379" y="2608"/>
              <a:ext cx="46" cy="40"/>
            </a:xfrm>
            <a:custGeom>
              <a:avLst/>
              <a:gdLst>
                <a:gd name="T0" fmla="*/ 13 w 14"/>
                <a:gd name="T1" fmla="*/ 10 h 12"/>
                <a:gd name="T2" fmla="*/ 13 w 14"/>
                <a:gd name="T3" fmla="*/ 12 h 12"/>
                <a:gd name="T4" fmla="*/ 12 w 14"/>
                <a:gd name="T5" fmla="*/ 12 h 12"/>
                <a:gd name="T6" fmla="*/ 9 w 14"/>
                <a:gd name="T7" fmla="*/ 10 h 12"/>
                <a:gd name="T8" fmla="*/ 6 w 14"/>
                <a:gd name="T9" fmla="*/ 7 h 12"/>
                <a:gd name="T10" fmla="*/ 4 w 14"/>
                <a:gd name="T11" fmla="*/ 6 h 12"/>
                <a:gd name="T12" fmla="*/ 2 w 14"/>
                <a:gd name="T13" fmla="*/ 6 h 12"/>
                <a:gd name="T14" fmla="*/ 1 w 14"/>
                <a:gd name="T15" fmla="*/ 2 h 12"/>
                <a:gd name="T16" fmla="*/ 1 w 14"/>
                <a:gd name="T17" fmla="*/ 1 h 12"/>
                <a:gd name="T18" fmla="*/ 3 w 14"/>
                <a:gd name="T19" fmla="*/ 1 h 12"/>
                <a:gd name="T20" fmla="*/ 8 w 14"/>
                <a:gd name="T21" fmla="*/ 1 h 12"/>
                <a:gd name="T22" fmla="*/ 10 w 14"/>
                <a:gd name="T23" fmla="*/ 2 h 12"/>
                <a:gd name="T24" fmla="*/ 14 w 14"/>
                <a:gd name="T25" fmla="*/ 7 h 12"/>
                <a:gd name="T26" fmla="*/ 13 w 14"/>
                <a:gd name="T2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2">
                  <a:moveTo>
                    <a:pt x="13" y="10"/>
                  </a:moveTo>
                  <a:cubicBezTo>
                    <a:pt x="14" y="10"/>
                    <a:pt x="13" y="11"/>
                    <a:pt x="13" y="12"/>
                  </a:cubicBezTo>
                  <a:cubicBezTo>
                    <a:pt x="12" y="12"/>
                    <a:pt x="12" y="12"/>
                    <a:pt x="12" y="12"/>
                  </a:cubicBezTo>
                  <a:cubicBezTo>
                    <a:pt x="10" y="12"/>
                    <a:pt x="9" y="11"/>
                    <a:pt x="9" y="10"/>
                  </a:cubicBezTo>
                  <a:cubicBezTo>
                    <a:pt x="9" y="8"/>
                    <a:pt x="7" y="7"/>
                    <a:pt x="6" y="7"/>
                  </a:cubicBezTo>
                  <a:cubicBezTo>
                    <a:pt x="5" y="7"/>
                    <a:pt x="5" y="6"/>
                    <a:pt x="4" y="6"/>
                  </a:cubicBezTo>
                  <a:cubicBezTo>
                    <a:pt x="3" y="6"/>
                    <a:pt x="4" y="7"/>
                    <a:pt x="2" y="6"/>
                  </a:cubicBezTo>
                  <a:cubicBezTo>
                    <a:pt x="0" y="5"/>
                    <a:pt x="0" y="3"/>
                    <a:pt x="1" y="2"/>
                  </a:cubicBezTo>
                  <a:cubicBezTo>
                    <a:pt x="1" y="2"/>
                    <a:pt x="1" y="1"/>
                    <a:pt x="1" y="1"/>
                  </a:cubicBezTo>
                  <a:cubicBezTo>
                    <a:pt x="2" y="0"/>
                    <a:pt x="3" y="0"/>
                    <a:pt x="3" y="1"/>
                  </a:cubicBezTo>
                  <a:cubicBezTo>
                    <a:pt x="4" y="1"/>
                    <a:pt x="7" y="1"/>
                    <a:pt x="8" y="1"/>
                  </a:cubicBezTo>
                  <a:cubicBezTo>
                    <a:pt x="8" y="2"/>
                    <a:pt x="9" y="2"/>
                    <a:pt x="10" y="2"/>
                  </a:cubicBezTo>
                  <a:cubicBezTo>
                    <a:pt x="11" y="3"/>
                    <a:pt x="12" y="5"/>
                    <a:pt x="14" y="7"/>
                  </a:cubicBezTo>
                  <a:cubicBezTo>
                    <a:pt x="13" y="8"/>
                    <a:pt x="13" y="9"/>
                    <a:pt x="13" y="1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01" name="Freeform 986"/>
            <p:cNvSpPr>
              <a:spLocks/>
            </p:cNvSpPr>
            <p:nvPr/>
          </p:nvSpPr>
          <p:spPr bwMode="auto">
            <a:xfrm>
              <a:off x="-4402" y="2552"/>
              <a:ext cx="63" cy="63"/>
            </a:xfrm>
            <a:custGeom>
              <a:avLst/>
              <a:gdLst>
                <a:gd name="T0" fmla="*/ 19 w 19"/>
                <a:gd name="T1" fmla="*/ 0 h 19"/>
                <a:gd name="T2" fmla="*/ 19 w 19"/>
                <a:gd name="T3" fmla="*/ 0 h 19"/>
                <a:gd name="T4" fmla="*/ 18 w 19"/>
                <a:gd name="T5" fmla="*/ 5 h 19"/>
                <a:gd name="T6" fmla="*/ 17 w 19"/>
                <a:gd name="T7" fmla="*/ 12 h 19"/>
                <a:gd name="T8" fmla="*/ 16 w 19"/>
                <a:gd name="T9" fmla="*/ 18 h 19"/>
                <a:gd name="T10" fmla="*/ 17 w 19"/>
                <a:gd name="T11" fmla="*/ 19 h 19"/>
                <a:gd name="T12" fmla="*/ 15 w 19"/>
                <a:gd name="T13" fmla="*/ 18 h 19"/>
                <a:gd name="T14" fmla="*/ 10 w 19"/>
                <a:gd name="T15" fmla="*/ 18 h 19"/>
                <a:gd name="T16" fmla="*/ 8 w 19"/>
                <a:gd name="T17" fmla="*/ 18 h 19"/>
                <a:gd name="T18" fmla="*/ 6 w 19"/>
                <a:gd name="T19" fmla="*/ 16 h 19"/>
                <a:gd name="T20" fmla="*/ 1 w 19"/>
                <a:gd name="T21" fmla="*/ 11 h 19"/>
                <a:gd name="T22" fmla="*/ 0 w 19"/>
                <a:gd name="T23" fmla="*/ 9 h 19"/>
                <a:gd name="T24" fmla="*/ 2 w 19"/>
                <a:gd name="T25" fmla="*/ 9 h 19"/>
                <a:gd name="T26" fmla="*/ 3 w 19"/>
                <a:gd name="T27" fmla="*/ 7 h 19"/>
                <a:gd name="T28" fmla="*/ 5 w 19"/>
                <a:gd name="T29" fmla="*/ 5 h 19"/>
                <a:gd name="T30" fmla="*/ 10 w 19"/>
                <a:gd name="T31" fmla="*/ 3 h 19"/>
                <a:gd name="T32" fmla="*/ 14 w 19"/>
                <a:gd name="T33" fmla="*/ 2 h 19"/>
                <a:gd name="T34" fmla="*/ 19 w 19"/>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19">
                  <a:moveTo>
                    <a:pt x="19" y="0"/>
                  </a:moveTo>
                  <a:cubicBezTo>
                    <a:pt x="19" y="0"/>
                    <a:pt x="19" y="0"/>
                    <a:pt x="19" y="0"/>
                  </a:cubicBezTo>
                  <a:cubicBezTo>
                    <a:pt x="18" y="3"/>
                    <a:pt x="19" y="4"/>
                    <a:pt x="18" y="5"/>
                  </a:cubicBezTo>
                  <a:cubicBezTo>
                    <a:pt x="17" y="6"/>
                    <a:pt x="18" y="10"/>
                    <a:pt x="17" y="12"/>
                  </a:cubicBezTo>
                  <a:cubicBezTo>
                    <a:pt x="17" y="14"/>
                    <a:pt x="15" y="16"/>
                    <a:pt x="16" y="18"/>
                  </a:cubicBezTo>
                  <a:cubicBezTo>
                    <a:pt x="16" y="18"/>
                    <a:pt x="16" y="18"/>
                    <a:pt x="17" y="19"/>
                  </a:cubicBezTo>
                  <a:cubicBezTo>
                    <a:pt x="16" y="19"/>
                    <a:pt x="15" y="19"/>
                    <a:pt x="15" y="18"/>
                  </a:cubicBezTo>
                  <a:cubicBezTo>
                    <a:pt x="14" y="18"/>
                    <a:pt x="11" y="18"/>
                    <a:pt x="10" y="18"/>
                  </a:cubicBezTo>
                  <a:cubicBezTo>
                    <a:pt x="10" y="17"/>
                    <a:pt x="9" y="17"/>
                    <a:pt x="8" y="18"/>
                  </a:cubicBezTo>
                  <a:cubicBezTo>
                    <a:pt x="8" y="17"/>
                    <a:pt x="7" y="16"/>
                    <a:pt x="6" y="16"/>
                  </a:cubicBezTo>
                  <a:cubicBezTo>
                    <a:pt x="5" y="15"/>
                    <a:pt x="3" y="12"/>
                    <a:pt x="1" y="11"/>
                  </a:cubicBezTo>
                  <a:cubicBezTo>
                    <a:pt x="0" y="10"/>
                    <a:pt x="0" y="10"/>
                    <a:pt x="0" y="9"/>
                  </a:cubicBezTo>
                  <a:cubicBezTo>
                    <a:pt x="2" y="9"/>
                    <a:pt x="2" y="9"/>
                    <a:pt x="2" y="9"/>
                  </a:cubicBezTo>
                  <a:cubicBezTo>
                    <a:pt x="2" y="9"/>
                    <a:pt x="3" y="8"/>
                    <a:pt x="3" y="7"/>
                  </a:cubicBezTo>
                  <a:cubicBezTo>
                    <a:pt x="4" y="7"/>
                    <a:pt x="2" y="5"/>
                    <a:pt x="5" y="5"/>
                  </a:cubicBezTo>
                  <a:cubicBezTo>
                    <a:pt x="7" y="5"/>
                    <a:pt x="9" y="4"/>
                    <a:pt x="10" y="3"/>
                  </a:cubicBezTo>
                  <a:cubicBezTo>
                    <a:pt x="10" y="1"/>
                    <a:pt x="13" y="2"/>
                    <a:pt x="14" y="2"/>
                  </a:cubicBezTo>
                  <a:cubicBezTo>
                    <a:pt x="14" y="2"/>
                    <a:pt x="17" y="0"/>
                    <a:pt x="19"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02" name="Freeform 987"/>
            <p:cNvSpPr>
              <a:spLocks/>
            </p:cNvSpPr>
            <p:nvPr/>
          </p:nvSpPr>
          <p:spPr bwMode="auto">
            <a:xfrm>
              <a:off x="-4428" y="2532"/>
              <a:ext cx="89" cy="50"/>
            </a:xfrm>
            <a:custGeom>
              <a:avLst/>
              <a:gdLst>
                <a:gd name="T0" fmla="*/ 22 w 27"/>
                <a:gd name="T1" fmla="*/ 2 h 15"/>
                <a:gd name="T2" fmla="*/ 27 w 27"/>
                <a:gd name="T3" fmla="*/ 6 h 15"/>
                <a:gd name="T4" fmla="*/ 22 w 27"/>
                <a:gd name="T5" fmla="*/ 8 h 15"/>
                <a:gd name="T6" fmla="*/ 18 w 27"/>
                <a:gd name="T7" fmla="*/ 9 h 15"/>
                <a:gd name="T8" fmla="*/ 13 w 27"/>
                <a:gd name="T9" fmla="*/ 11 h 15"/>
                <a:gd name="T10" fmla="*/ 11 w 27"/>
                <a:gd name="T11" fmla="*/ 13 h 15"/>
                <a:gd name="T12" fmla="*/ 10 w 27"/>
                <a:gd name="T13" fmla="*/ 15 h 15"/>
                <a:gd name="T14" fmla="*/ 8 w 27"/>
                <a:gd name="T15" fmla="*/ 15 h 15"/>
                <a:gd name="T16" fmla="*/ 8 w 27"/>
                <a:gd name="T17" fmla="*/ 13 h 15"/>
                <a:gd name="T18" fmla="*/ 7 w 27"/>
                <a:gd name="T19" fmla="*/ 13 h 15"/>
                <a:gd name="T20" fmla="*/ 7 w 27"/>
                <a:gd name="T21" fmla="*/ 11 h 15"/>
                <a:gd name="T22" fmla="*/ 2 w 27"/>
                <a:gd name="T23" fmla="*/ 9 h 15"/>
                <a:gd name="T24" fmla="*/ 0 w 27"/>
                <a:gd name="T25" fmla="*/ 8 h 15"/>
                <a:gd name="T26" fmla="*/ 0 w 27"/>
                <a:gd name="T27" fmla="*/ 8 h 15"/>
                <a:gd name="T28" fmla="*/ 0 w 27"/>
                <a:gd name="T29" fmla="*/ 8 h 15"/>
                <a:gd name="T30" fmla="*/ 0 w 27"/>
                <a:gd name="T31" fmla="*/ 8 h 15"/>
                <a:gd name="T32" fmla="*/ 1 w 27"/>
                <a:gd name="T33" fmla="*/ 7 h 15"/>
                <a:gd name="T34" fmla="*/ 1 w 27"/>
                <a:gd name="T35" fmla="*/ 7 h 15"/>
                <a:gd name="T36" fmla="*/ 1 w 27"/>
                <a:gd name="T37" fmla="*/ 7 h 15"/>
                <a:gd name="T38" fmla="*/ 1 w 27"/>
                <a:gd name="T39" fmla="*/ 7 h 15"/>
                <a:gd name="T40" fmla="*/ 2 w 27"/>
                <a:gd name="T41" fmla="*/ 6 h 15"/>
                <a:gd name="T42" fmla="*/ 2 w 27"/>
                <a:gd name="T43" fmla="*/ 5 h 15"/>
                <a:gd name="T44" fmla="*/ 2 w 27"/>
                <a:gd name="T45" fmla="*/ 5 h 15"/>
                <a:gd name="T46" fmla="*/ 4 w 27"/>
                <a:gd name="T47" fmla="*/ 3 h 15"/>
                <a:gd name="T48" fmla="*/ 5 w 27"/>
                <a:gd name="T49" fmla="*/ 3 h 15"/>
                <a:gd name="T50" fmla="*/ 13 w 27"/>
                <a:gd name="T51" fmla="*/ 2 h 15"/>
                <a:gd name="T52" fmla="*/ 22 w 27"/>
                <a:gd name="T5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15">
                  <a:moveTo>
                    <a:pt x="22" y="2"/>
                  </a:moveTo>
                  <a:cubicBezTo>
                    <a:pt x="24" y="4"/>
                    <a:pt x="27" y="4"/>
                    <a:pt x="27" y="6"/>
                  </a:cubicBezTo>
                  <a:cubicBezTo>
                    <a:pt x="25" y="6"/>
                    <a:pt x="22" y="8"/>
                    <a:pt x="22" y="8"/>
                  </a:cubicBezTo>
                  <a:cubicBezTo>
                    <a:pt x="21" y="8"/>
                    <a:pt x="18" y="7"/>
                    <a:pt x="18" y="9"/>
                  </a:cubicBezTo>
                  <a:cubicBezTo>
                    <a:pt x="17" y="10"/>
                    <a:pt x="15" y="11"/>
                    <a:pt x="13" y="11"/>
                  </a:cubicBezTo>
                  <a:cubicBezTo>
                    <a:pt x="10" y="11"/>
                    <a:pt x="12" y="13"/>
                    <a:pt x="11" y="13"/>
                  </a:cubicBezTo>
                  <a:cubicBezTo>
                    <a:pt x="11" y="14"/>
                    <a:pt x="10" y="15"/>
                    <a:pt x="10" y="15"/>
                  </a:cubicBezTo>
                  <a:cubicBezTo>
                    <a:pt x="8" y="15"/>
                    <a:pt x="8" y="15"/>
                    <a:pt x="8" y="15"/>
                  </a:cubicBezTo>
                  <a:cubicBezTo>
                    <a:pt x="8" y="14"/>
                    <a:pt x="9" y="14"/>
                    <a:pt x="8" y="13"/>
                  </a:cubicBezTo>
                  <a:cubicBezTo>
                    <a:pt x="7" y="13"/>
                    <a:pt x="7" y="13"/>
                    <a:pt x="7" y="13"/>
                  </a:cubicBezTo>
                  <a:cubicBezTo>
                    <a:pt x="7" y="12"/>
                    <a:pt x="7" y="11"/>
                    <a:pt x="7" y="11"/>
                  </a:cubicBezTo>
                  <a:cubicBezTo>
                    <a:pt x="6" y="10"/>
                    <a:pt x="4" y="11"/>
                    <a:pt x="2" y="9"/>
                  </a:cubicBezTo>
                  <a:cubicBezTo>
                    <a:pt x="1" y="9"/>
                    <a:pt x="1" y="9"/>
                    <a:pt x="0" y="8"/>
                  </a:cubicBezTo>
                  <a:cubicBezTo>
                    <a:pt x="0" y="8"/>
                    <a:pt x="0" y="8"/>
                    <a:pt x="0" y="8"/>
                  </a:cubicBezTo>
                  <a:cubicBezTo>
                    <a:pt x="0" y="8"/>
                    <a:pt x="0" y="8"/>
                    <a:pt x="0" y="8"/>
                  </a:cubicBezTo>
                  <a:cubicBezTo>
                    <a:pt x="0" y="8"/>
                    <a:pt x="0" y="8"/>
                    <a:pt x="0" y="8"/>
                  </a:cubicBezTo>
                  <a:cubicBezTo>
                    <a:pt x="1" y="8"/>
                    <a:pt x="1" y="7"/>
                    <a:pt x="1" y="7"/>
                  </a:cubicBezTo>
                  <a:cubicBezTo>
                    <a:pt x="1" y="7"/>
                    <a:pt x="1" y="7"/>
                    <a:pt x="1" y="7"/>
                  </a:cubicBezTo>
                  <a:cubicBezTo>
                    <a:pt x="1" y="7"/>
                    <a:pt x="1" y="7"/>
                    <a:pt x="1" y="7"/>
                  </a:cubicBezTo>
                  <a:cubicBezTo>
                    <a:pt x="1" y="7"/>
                    <a:pt x="1" y="7"/>
                    <a:pt x="1" y="7"/>
                  </a:cubicBezTo>
                  <a:cubicBezTo>
                    <a:pt x="1" y="6"/>
                    <a:pt x="1" y="6"/>
                    <a:pt x="2" y="6"/>
                  </a:cubicBezTo>
                  <a:cubicBezTo>
                    <a:pt x="2" y="6"/>
                    <a:pt x="2" y="5"/>
                    <a:pt x="2" y="5"/>
                  </a:cubicBezTo>
                  <a:cubicBezTo>
                    <a:pt x="2" y="5"/>
                    <a:pt x="2" y="5"/>
                    <a:pt x="2" y="5"/>
                  </a:cubicBezTo>
                  <a:cubicBezTo>
                    <a:pt x="3" y="4"/>
                    <a:pt x="4" y="3"/>
                    <a:pt x="4" y="3"/>
                  </a:cubicBezTo>
                  <a:cubicBezTo>
                    <a:pt x="4" y="3"/>
                    <a:pt x="5" y="3"/>
                    <a:pt x="5" y="3"/>
                  </a:cubicBezTo>
                  <a:cubicBezTo>
                    <a:pt x="7" y="1"/>
                    <a:pt x="10" y="3"/>
                    <a:pt x="13" y="2"/>
                  </a:cubicBezTo>
                  <a:cubicBezTo>
                    <a:pt x="15" y="1"/>
                    <a:pt x="20" y="0"/>
                    <a:pt x="22"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03" name="Freeform 988"/>
            <p:cNvSpPr>
              <a:spLocks/>
            </p:cNvSpPr>
            <p:nvPr/>
          </p:nvSpPr>
          <p:spPr bwMode="auto">
            <a:xfrm>
              <a:off x="-4438" y="2558"/>
              <a:ext cx="33" cy="20"/>
            </a:xfrm>
            <a:custGeom>
              <a:avLst/>
              <a:gdLst>
                <a:gd name="T0" fmla="*/ 10 w 10"/>
                <a:gd name="T1" fmla="*/ 3 h 6"/>
                <a:gd name="T2" fmla="*/ 10 w 10"/>
                <a:gd name="T3" fmla="*/ 5 h 6"/>
                <a:gd name="T4" fmla="*/ 8 w 10"/>
                <a:gd name="T5" fmla="*/ 6 h 6"/>
                <a:gd name="T6" fmla="*/ 0 w 10"/>
                <a:gd name="T7" fmla="*/ 3 h 6"/>
                <a:gd name="T8" fmla="*/ 3 w 10"/>
                <a:gd name="T9" fmla="*/ 0 h 6"/>
                <a:gd name="T10" fmla="*/ 3 w 10"/>
                <a:gd name="T11" fmla="*/ 0 h 6"/>
                <a:gd name="T12" fmla="*/ 5 w 10"/>
                <a:gd name="T13" fmla="*/ 1 h 6"/>
                <a:gd name="T14" fmla="*/ 10 w 10"/>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10" y="3"/>
                  </a:moveTo>
                  <a:cubicBezTo>
                    <a:pt x="10" y="3"/>
                    <a:pt x="10" y="4"/>
                    <a:pt x="10" y="5"/>
                  </a:cubicBezTo>
                  <a:cubicBezTo>
                    <a:pt x="9" y="6"/>
                    <a:pt x="9" y="6"/>
                    <a:pt x="8" y="6"/>
                  </a:cubicBezTo>
                  <a:cubicBezTo>
                    <a:pt x="7" y="6"/>
                    <a:pt x="1" y="4"/>
                    <a:pt x="0" y="3"/>
                  </a:cubicBezTo>
                  <a:cubicBezTo>
                    <a:pt x="1" y="2"/>
                    <a:pt x="3" y="1"/>
                    <a:pt x="3" y="0"/>
                  </a:cubicBezTo>
                  <a:cubicBezTo>
                    <a:pt x="3" y="0"/>
                    <a:pt x="3" y="0"/>
                    <a:pt x="3" y="0"/>
                  </a:cubicBezTo>
                  <a:cubicBezTo>
                    <a:pt x="4" y="1"/>
                    <a:pt x="4" y="1"/>
                    <a:pt x="5" y="1"/>
                  </a:cubicBezTo>
                  <a:cubicBezTo>
                    <a:pt x="7" y="3"/>
                    <a:pt x="9" y="2"/>
                    <a:pt x="10"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04" name="Freeform 989"/>
            <p:cNvSpPr>
              <a:spLocks/>
            </p:cNvSpPr>
            <p:nvPr/>
          </p:nvSpPr>
          <p:spPr bwMode="auto">
            <a:xfrm>
              <a:off x="-4425" y="2498"/>
              <a:ext cx="16" cy="40"/>
            </a:xfrm>
            <a:custGeom>
              <a:avLst/>
              <a:gdLst>
                <a:gd name="T0" fmla="*/ 4 w 5"/>
                <a:gd name="T1" fmla="*/ 1 h 12"/>
                <a:gd name="T2" fmla="*/ 5 w 5"/>
                <a:gd name="T3" fmla="*/ 2 h 12"/>
                <a:gd name="T4" fmla="*/ 4 w 5"/>
                <a:gd name="T5" fmla="*/ 2 h 12"/>
                <a:gd name="T6" fmla="*/ 3 w 5"/>
                <a:gd name="T7" fmla="*/ 9 h 12"/>
                <a:gd name="T8" fmla="*/ 2 w 5"/>
                <a:gd name="T9" fmla="*/ 12 h 12"/>
                <a:gd name="T10" fmla="*/ 0 w 5"/>
                <a:gd name="T11" fmla="*/ 12 h 12"/>
                <a:gd name="T12" fmla="*/ 0 w 5"/>
                <a:gd name="T13" fmla="*/ 3 h 12"/>
                <a:gd name="T14" fmla="*/ 0 w 5"/>
                <a:gd name="T15" fmla="*/ 3 h 12"/>
                <a:gd name="T16" fmla="*/ 0 w 5"/>
                <a:gd name="T17" fmla="*/ 3 h 12"/>
                <a:gd name="T18" fmla="*/ 3 w 5"/>
                <a:gd name="T19" fmla="*/ 0 h 12"/>
                <a:gd name="T20" fmla="*/ 4 w 5"/>
                <a:gd name="T21" fmla="*/ 1 h 12"/>
                <a:gd name="T22" fmla="*/ 4 w 5"/>
                <a:gd name="T2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2">
                  <a:moveTo>
                    <a:pt x="4" y="1"/>
                  </a:moveTo>
                  <a:cubicBezTo>
                    <a:pt x="5" y="1"/>
                    <a:pt x="5" y="1"/>
                    <a:pt x="5" y="2"/>
                  </a:cubicBezTo>
                  <a:cubicBezTo>
                    <a:pt x="5" y="2"/>
                    <a:pt x="5" y="2"/>
                    <a:pt x="4" y="2"/>
                  </a:cubicBezTo>
                  <a:cubicBezTo>
                    <a:pt x="2" y="3"/>
                    <a:pt x="5" y="8"/>
                    <a:pt x="3" y="9"/>
                  </a:cubicBezTo>
                  <a:cubicBezTo>
                    <a:pt x="2" y="10"/>
                    <a:pt x="2" y="11"/>
                    <a:pt x="2" y="12"/>
                  </a:cubicBezTo>
                  <a:cubicBezTo>
                    <a:pt x="0" y="12"/>
                    <a:pt x="0" y="12"/>
                    <a:pt x="0" y="12"/>
                  </a:cubicBezTo>
                  <a:cubicBezTo>
                    <a:pt x="0" y="3"/>
                    <a:pt x="0" y="3"/>
                    <a:pt x="0" y="3"/>
                  </a:cubicBezTo>
                  <a:cubicBezTo>
                    <a:pt x="0" y="3"/>
                    <a:pt x="0" y="3"/>
                    <a:pt x="0" y="3"/>
                  </a:cubicBezTo>
                  <a:cubicBezTo>
                    <a:pt x="0" y="3"/>
                    <a:pt x="0" y="3"/>
                    <a:pt x="0" y="3"/>
                  </a:cubicBezTo>
                  <a:cubicBezTo>
                    <a:pt x="1" y="3"/>
                    <a:pt x="2" y="0"/>
                    <a:pt x="3" y="0"/>
                  </a:cubicBezTo>
                  <a:cubicBezTo>
                    <a:pt x="3" y="0"/>
                    <a:pt x="4" y="0"/>
                    <a:pt x="4" y="1"/>
                  </a:cubicBezTo>
                  <a:cubicBezTo>
                    <a:pt x="4" y="1"/>
                    <a:pt x="4" y="1"/>
                    <a:pt x="4"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05" name="Freeform 990"/>
            <p:cNvSpPr>
              <a:spLocks/>
            </p:cNvSpPr>
            <p:nvPr/>
          </p:nvSpPr>
          <p:spPr bwMode="auto">
            <a:xfrm>
              <a:off x="-441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06" name="Freeform 991"/>
            <p:cNvSpPr>
              <a:spLocks/>
            </p:cNvSpPr>
            <p:nvPr/>
          </p:nvSpPr>
          <p:spPr bwMode="auto">
            <a:xfrm>
              <a:off x="-4474" y="2508"/>
              <a:ext cx="59" cy="60"/>
            </a:xfrm>
            <a:custGeom>
              <a:avLst/>
              <a:gdLst>
                <a:gd name="T0" fmla="*/ 17 w 18"/>
                <a:gd name="T1" fmla="*/ 9 h 18"/>
                <a:gd name="T2" fmla="*/ 18 w 18"/>
                <a:gd name="T3" fmla="*/ 10 h 18"/>
                <a:gd name="T4" fmla="*/ 16 w 18"/>
                <a:gd name="T5" fmla="*/ 12 h 18"/>
                <a:gd name="T6" fmla="*/ 16 w 18"/>
                <a:gd name="T7" fmla="*/ 12 h 18"/>
                <a:gd name="T8" fmla="*/ 16 w 18"/>
                <a:gd name="T9" fmla="*/ 13 h 18"/>
                <a:gd name="T10" fmla="*/ 15 w 18"/>
                <a:gd name="T11" fmla="*/ 14 h 18"/>
                <a:gd name="T12" fmla="*/ 15 w 18"/>
                <a:gd name="T13" fmla="*/ 14 h 18"/>
                <a:gd name="T14" fmla="*/ 15 w 18"/>
                <a:gd name="T15" fmla="*/ 14 h 18"/>
                <a:gd name="T16" fmla="*/ 15 w 18"/>
                <a:gd name="T17" fmla="*/ 14 h 18"/>
                <a:gd name="T18" fmla="*/ 14 w 18"/>
                <a:gd name="T19" fmla="*/ 15 h 18"/>
                <a:gd name="T20" fmla="*/ 14 w 18"/>
                <a:gd name="T21" fmla="*/ 15 h 18"/>
                <a:gd name="T22" fmla="*/ 14 w 18"/>
                <a:gd name="T23" fmla="*/ 15 h 18"/>
                <a:gd name="T24" fmla="*/ 14 w 18"/>
                <a:gd name="T25" fmla="*/ 15 h 18"/>
                <a:gd name="T26" fmla="*/ 14 w 18"/>
                <a:gd name="T27" fmla="*/ 15 h 18"/>
                <a:gd name="T28" fmla="*/ 11 w 18"/>
                <a:gd name="T29" fmla="*/ 18 h 18"/>
                <a:gd name="T30" fmla="*/ 11 w 18"/>
                <a:gd name="T31" fmla="*/ 18 h 18"/>
                <a:gd name="T32" fmla="*/ 5 w 18"/>
                <a:gd name="T33" fmla="*/ 17 h 18"/>
                <a:gd name="T34" fmla="*/ 0 w 18"/>
                <a:gd name="T35" fmla="*/ 13 h 18"/>
                <a:gd name="T36" fmla="*/ 3 w 18"/>
                <a:gd name="T37" fmla="*/ 8 h 18"/>
                <a:gd name="T38" fmla="*/ 9 w 18"/>
                <a:gd name="T39" fmla="*/ 7 h 18"/>
                <a:gd name="T40" fmla="*/ 6 w 18"/>
                <a:gd name="T41" fmla="*/ 3 h 18"/>
                <a:gd name="T42" fmla="*/ 7 w 18"/>
                <a:gd name="T43" fmla="*/ 0 h 18"/>
                <a:gd name="T44" fmla="*/ 7 w 18"/>
                <a:gd name="T45" fmla="*/ 0 h 18"/>
                <a:gd name="T46" fmla="*/ 11 w 18"/>
                <a:gd name="T47" fmla="*/ 0 h 18"/>
                <a:gd name="T48" fmla="*/ 15 w 18"/>
                <a:gd name="T49" fmla="*/ 0 h 18"/>
                <a:gd name="T50" fmla="*/ 15 w 18"/>
                <a:gd name="T51" fmla="*/ 9 h 18"/>
                <a:gd name="T52" fmla="*/ 17 w 18"/>
                <a:gd name="T5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18">
                  <a:moveTo>
                    <a:pt x="17" y="9"/>
                  </a:moveTo>
                  <a:cubicBezTo>
                    <a:pt x="16" y="10"/>
                    <a:pt x="17" y="10"/>
                    <a:pt x="18" y="10"/>
                  </a:cubicBezTo>
                  <a:cubicBezTo>
                    <a:pt x="18" y="10"/>
                    <a:pt x="17" y="11"/>
                    <a:pt x="16" y="12"/>
                  </a:cubicBezTo>
                  <a:cubicBezTo>
                    <a:pt x="16" y="12"/>
                    <a:pt x="16" y="12"/>
                    <a:pt x="16" y="12"/>
                  </a:cubicBezTo>
                  <a:cubicBezTo>
                    <a:pt x="16" y="12"/>
                    <a:pt x="16" y="13"/>
                    <a:pt x="16" y="13"/>
                  </a:cubicBezTo>
                  <a:cubicBezTo>
                    <a:pt x="15" y="13"/>
                    <a:pt x="15" y="13"/>
                    <a:pt x="15" y="14"/>
                  </a:cubicBezTo>
                  <a:cubicBezTo>
                    <a:pt x="15" y="14"/>
                    <a:pt x="15" y="14"/>
                    <a:pt x="15" y="14"/>
                  </a:cubicBezTo>
                  <a:cubicBezTo>
                    <a:pt x="15" y="14"/>
                    <a:pt x="15" y="14"/>
                    <a:pt x="15" y="14"/>
                  </a:cubicBezTo>
                  <a:cubicBezTo>
                    <a:pt x="15" y="14"/>
                    <a:pt x="15" y="14"/>
                    <a:pt x="15" y="14"/>
                  </a:cubicBezTo>
                  <a:cubicBezTo>
                    <a:pt x="15" y="14"/>
                    <a:pt x="15"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4" y="16"/>
                    <a:pt x="12" y="17"/>
                    <a:pt x="11" y="18"/>
                  </a:cubicBezTo>
                  <a:cubicBezTo>
                    <a:pt x="11" y="18"/>
                    <a:pt x="11" y="18"/>
                    <a:pt x="11" y="18"/>
                  </a:cubicBezTo>
                  <a:cubicBezTo>
                    <a:pt x="9" y="17"/>
                    <a:pt x="6" y="18"/>
                    <a:pt x="5" y="17"/>
                  </a:cubicBezTo>
                  <a:cubicBezTo>
                    <a:pt x="4" y="16"/>
                    <a:pt x="2" y="15"/>
                    <a:pt x="0" y="13"/>
                  </a:cubicBezTo>
                  <a:cubicBezTo>
                    <a:pt x="2" y="10"/>
                    <a:pt x="3" y="8"/>
                    <a:pt x="3" y="8"/>
                  </a:cubicBezTo>
                  <a:cubicBezTo>
                    <a:pt x="4" y="8"/>
                    <a:pt x="9" y="9"/>
                    <a:pt x="9" y="7"/>
                  </a:cubicBezTo>
                  <a:cubicBezTo>
                    <a:pt x="10" y="6"/>
                    <a:pt x="6" y="4"/>
                    <a:pt x="6" y="3"/>
                  </a:cubicBezTo>
                  <a:cubicBezTo>
                    <a:pt x="6" y="3"/>
                    <a:pt x="7" y="1"/>
                    <a:pt x="7" y="0"/>
                  </a:cubicBezTo>
                  <a:cubicBezTo>
                    <a:pt x="7" y="0"/>
                    <a:pt x="7" y="0"/>
                    <a:pt x="7" y="0"/>
                  </a:cubicBezTo>
                  <a:cubicBezTo>
                    <a:pt x="8" y="0"/>
                    <a:pt x="9" y="0"/>
                    <a:pt x="11" y="0"/>
                  </a:cubicBezTo>
                  <a:cubicBezTo>
                    <a:pt x="12" y="0"/>
                    <a:pt x="14" y="0"/>
                    <a:pt x="15" y="0"/>
                  </a:cubicBezTo>
                  <a:cubicBezTo>
                    <a:pt x="15" y="9"/>
                    <a:pt x="15" y="9"/>
                    <a:pt x="15" y="9"/>
                  </a:cubicBezTo>
                  <a:lnTo>
                    <a:pt x="17" y="9"/>
                  </a:ln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07" name="Freeform 992"/>
            <p:cNvSpPr>
              <a:spLocks/>
            </p:cNvSpPr>
            <p:nvPr/>
          </p:nvSpPr>
          <p:spPr bwMode="auto">
            <a:xfrm>
              <a:off x="-4422" y="25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08" name="Freeform 993"/>
            <p:cNvSpPr>
              <a:spLocks/>
            </p:cNvSpPr>
            <p:nvPr/>
          </p:nvSpPr>
          <p:spPr bwMode="auto">
            <a:xfrm>
              <a:off x="-4422" y="2548"/>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09" name="Freeform 994"/>
            <p:cNvSpPr>
              <a:spLocks/>
            </p:cNvSpPr>
            <p:nvPr/>
          </p:nvSpPr>
          <p:spPr bwMode="auto">
            <a:xfrm>
              <a:off x="-4425" y="2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10" name="Freeform 995"/>
            <p:cNvSpPr>
              <a:spLocks/>
            </p:cNvSpPr>
            <p:nvPr/>
          </p:nvSpPr>
          <p:spPr bwMode="auto">
            <a:xfrm>
              <a:off x="-4425" y="2552"/>
              <a:ext cx="3" cy="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0" y="0"/>
                    <a:pt x="0" y="0"/>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11" name="Freeform 996"/>
            <p:cNvSpPr>
              <a:spLocks/>
            </p:cNvSpPr>
            <p:nvPr/>
          </p:nvSpPr>
          <p:spPr bwMode="auto">
            <a:xfrm>
              <a:off x="-4438" y="2508"/>
              <a:ext cx="13" cy="0"/>
            </a:xfrm>
            <a:custGeom>
              <a:avLst/>
              <a:gdLst>
                <a:gd name="T0" fmla="*/ 4 w 4"/>
                <a:gd name="T1" fmla="*/ 4 w 4"/>
                <a:gd name="T2" fmla="*/ 0 w 4"/>
                <a:gd name="T3" fmla="*/ 4 w 4"/>
              </a:gdLst>
              <a:ahLst/>
              <a:cxnLst>
                <a:cxn ang="0">
                  <a:pos x="T0" y="0"/>
                </a:cxn>
                <a:cxn ang="0">
                  <a:pos x="T1" y="0"/>
                </a:cxn>
                <a:cxn ang="0">
                  <a:pos x="T2" y="0"/>
                </a:cxn>
                <a:cxn ang="0">
                  <a:pos x="T3" y="0"/>
                </a:cxn>
              </a:cxnLst>
              <a:rect l="0" t="0" r="r" b="b"/>
              <a:pathLst>
                <a:path w="4">
                  <a:moveTo>
                    <a:pt x="4" y="0"/>
                  </a:moveTo>
                  <a:cubicBezTo>
                    <a:pt x="4" y="0"/>
                    <a:pt x="4" y="0"/>
                    <a:pt x="4" y="0"/>
                  </a:cubicBezTo>
                  <a:cubicBezTo>
                    <a:pt x="3" y="0"/>
                    <a:pt x="1" y="0"/>
                    <a:pt x="0" y="0"/>
                  </a:cubicBezTo>
                  <a:cubicBezTo>
                    <a:pt x="1" y="0"/>
                    <a:pt x="3" y="0"/>
                    <a:pt x="4"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12" name="Freeform 997"/>
            <p:cNvSpPr>
              <a:spLocks/>
            </p:cNvSpPr>
            <p:nvPr/>
          </p:nvSpPr>
          <p:spPr bwMode="auto">
            <a:xfrm>
              <a:off x="-4425" y="25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13" name="Freeform 998"/>
            <p:cNvSpPr>
              <a:spLocks/>
            </p:cNvSpPr>
            <p:nvPr/>
          </p:nvSpPr>
          <p:spPr bwMode="auto">
            <a:xfrm>
              <a:off x="-4428" y="2555"/>
              <a:ext cx="3" cy="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14" name="Freeform 999"/>
            <p:cNvSpPr>
              <a:spLocks/>
            </p:cNvSpPr>
            <p:nvPr/>
          </p:nvSpPr>
          <p:spPr bwMode="auto">
            <a:xfrm>
              <a:off x="-4428" y="25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15" name="Freeform 1000"/>
            <p:cNvSpPr>
              <a:spLocks/>
            </p:cNvSpPr>
            <p:nvPr/>
          </p:nvSpPr>
          <p:spPr bwMode="auto">
            <a:xfrm>
              <a:off x="-4428" y="25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16" name="Freeform 1001"/>
            <p:cNvSpPr>
              <a:spLocks/>
            </p:cNvSpPr>
            <p:nvPr/>
          </p:nvSpPr>
          <p:spPr bwMode="auto">
            <a:xfrm>
              <a:off x="-4465" y="2761"/>
              <a:ext cx="20" cy="30"/>
            </a:xfrm>
            <a:custGeom>
              <a:avLst/>
              <a:gdLst>
                <a:gd name="T0" fmla="*/ 2 w 6"/>
                <a:gd name="T1" fmla="*/ 3 h 9"/>
                <a:gd name="T2" fmla="*/ 5 w 6"/>
                <a:gd name="T3" fmla="*/ 7 h 9"/>
                <a:gd name="T4" fmla="*/ 2 w 6"/>
                <a:gd name="T5" fmla="*/ 3 h 9"/>
              </a:gdLst>
              <a:ahLst/>
              <a:cxnLst>
                <a:cxn ang="0">
                  <a:pos x="T0" y="T1"/>
                </a:cxn>
                <a:cxn ang="0">
                  <a:pos x="T2" y="T3"/>
                </a:cxn>
                <a:cxn ang="0">
                  <a:pos x="T4" y="T5"/>
                </a:cxn>
              </a:cxnLst>
              <a:rect l="0" t="0" r="r" b="b"/>
              <a:pathLst>
                <a:path w="6" h="9">
                  <a:moveTo>
                    <a:pt x="2" y="3"/>
                  </a:moveTo>
                  <a:cubicBezTo>
                    <a:pt x="4" y="0"/>
                    <a:pt x="6" y="6"/>
                    <a:pt x="5" y="7"/>
                  </a:cubicBezTo>
                  <a:cubicBezTo>
                    <a:pt x="4" y="9"/>
                    <a:pt x="0" y="6"/>
                    <a:pt x="2"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17" name="Freeform 1002"/>
            <p:cNvSpPr>
              <a:spLocks/>
            </p:cNvSpPr>
            <p:nvPr/>
          </p:nvSpPr>
          <p:spPr bwMode="auto">
            <a:xfrm>
              <a:off x="-5394" y="2475"/>
              <a:ext cx="20" cy="20"/>
            </a:xfrm>
            <a:custGeom>
              <a:avLst/>
              <a:gdLst>
                <a:gd name="T0" fmla="*/ 2 w 6"/>
                <a:gd name="T1" fmla="*/ 0 h 6"/>
                <a:gd name="T2" fmla="*/ 6 w 6"/>
                <a:gd name="T3" fmla="*/ 4 h 6"/>
                <a:gd name="T4" fmla="*/ 3 w 6"/>
                <a:gd name="T5" fmla="*/ 5 h 6"/>
                <a:gd name="T6" fmla="*/ 2 w 6"/>
                <a:gd name="T7" fmla="*/ 0 h 6"/>
              </a:gdLst>
              <a:ahLst/>
              <a:cxnLst>
                <a:cxn ang="0">
                  <a:pos x="T0" y="T1"/>
                </a:cxn>
                <a:cxn ang="0">
                  <a:pos x="T2" y="T3"/>
                </a:cxn>
                <a:cxn ang="0">
                  <a:pos x="T4" y="T5"/>
                </a:cxn>
                <a:cxn ang="0">
                  <a:pos x="T6" y="T7"/>
                </a:cxn>
              </a:cxnLst>
              <a:rect l="0" t="0" r="r" b="b"/>
              <a:pathLst>
                <a:path w="6" h="6">
                  <a:moveTo>
                    <a:pt x="2" y="0"/>
                  </a:moveTo>
                  <a:cubicBezTo>
                    <a:pt x="5" y="0"/>
                    <a:pt x="6" y="2"/>
                    <a:pt x="6" y="4"/>
                  </a:cubicBezTo>
                  <a:cubicBezTo>
                    <a:pt x="5" y="5"/>
                    <a:pt x="4" y="5"/>
                    <a:pt x="3" y="5"/>
                  </a:cubicBezTo>
                  <a:cubicBezTo>
                    <a:pt x="1" y="6"/>
                    <a:pt x="0" y="0"/>
                    <a:pt x="2"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18" name="Freeform 1003"/>
            <p:cNvSpPr>
              <a:spLocks/>
            </p:cNvSpPr>
            <p:nvPr/>
          </p:nvSpPr>
          <p:spPr bwMode="auto">
            <a:xfrm>
              <a:off x="-5401" y="2462"/>
              <a:ext cx="10" cy="10"/>
            </a:xfrm>
            <a:custGeom>
              <a:avLst/>
              <a:gdLst>
                <a:gd name="T0" fmla="*/ 1 w 3"/>
                <a:gd name="T1" fmla="*/ 0 h 3"/>
                <a:gd name="T2" fmla="*/ 2 w 3"/>
                <a:gd name="T3" fmla="*/ 2 h 3"/>
                <a:gd name="T4" fmla="*/ 1 w 3"/>
                <a:gd name="T5" fmla="*/ 0 h 3"/>
              </a:gdLst>
              <a:ahLst/>
              <a:cxnLst>
                <a:cxn ang="0">
                  <a:pos x="T0" y="T1"/>
                </a:cxn>
                <a:cxn ang="0">
                  <a:pos x="T2" y="T3"/>
                </a:cxn>
                <a:cxn ang="0">
                  <a:pos x="T4" y="T5"/>
                </a:cxn>
              </a:cxnLst>
              <a:rect l="0" t="0" r="r" b="b"/>
              <a:pathLst>
                <a:path w="3" h="3">
                  <a:moveTo>
                    <a:pt x="1" y="0"/>
                  </a:moveTo>
                  <a:cubicBezTo>
                    <a:pt x="3" y="0"/>
                    <a:pt x="3" y="1"/>
                    <a:pt x="2" y="2"/>
                  </a:cubicBezTo>
                  <a:cubicBezTo>
                    <a:pt x="1" y="3"/>
                    <a:pt x="0" y="1"/>
                    <a:pt x="1" y="0"/>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19" name="Freeform 1004"/>
            <p:cNvSpPr>
              <a:spLocks/>
            </p:cNvSpPr>
            <p:nvPr/>
          </p:nvSpPr>
          <p:spPr bwMode="auto">
            <a:xfrm>
              <a:off x="-5427" y="2452"/>
              <a:ext cx="13" cy="10"/>
            </a:xfrm>
            <a:custGeom>
              <a:avLst/>
              <a:gdLst>
                <a:gd name="T0" fmla="*/ 1 w 4"/>
                <a:gd name="T1" fmla="*/ 1 h 3"/>
                <a:gd name="T2" fmla="*/ 4 w 4"/>
                <a:gd name="T3" fmla="*/ 2 h 3"/>
                <a:gd name="T4" fmla="*/ 1 w 4"/>
                <a:gd name="T5" fmla="*/ 1 h 3"/>
              </a:gdLst>
              <a:ahLst/>
              <a:cxnLst>
                <a:cxn ang="0">
                  <a:pos x="T0" y="T1"/>
                </a:cxn>
                <a:cxn ang="0">
                  <a:pos x="T2" y="T3"/>
                </a:cxn>
                <a:cxn ang="0">
                  <a:pos x="T4" y="T5"/>
                </a:cxn>
              </a:cxnLst>
              <a:rect l="0" t="0" r="r" b="b"/>
              <a:pathLst>
                <a:path w="4" h="3">
                  <a:moveTo>
                    <a:pt x="1" y="1"/>
                  </a:moveTo>
                  <a:cubicBezTo>
                    <a:pt x="0" y="0"/>
                    <a:pt x="4" y="0"/>
                    <a:pt x="4" y="2"/>
                  </a:cubicBezTo>
                  <a:cubicBezTo>
                    <a:pt x="3" y="3"/>
                    <a:pt x="2" y="3"/>
                    <a:pt x="1"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20" name="Freeform 1005"/>
            <p:cNvSpPr>
              <a:spLocks/>
            </p:cNvSpPr>
            <p:nvPr/>
          </p:nvSpPr>
          <p:spPr bwMode="auto">
            <a:xfrm>
              <a:off x="-5450" y="2442"/>
              <a:ext cx="13" cy="10"/>
            </a:xfrm>
            <a:custGeom>
              <a:avLst/>
              <a:gdLst>
                <a:gd name="T0" fmla="*/ 1 w 4"/>
                <a:gd name="T1" fmla="*/ 1 h 3"/>
                <a:gd name="T2" fmla="*/ 4 w 4"/>
                <a:gd name="T3" fmla="*/ 1 h 3"/>
                <a:gd name="T4" fmla="*/ 1 w 4"/>
                <a:gd name="T5" fmla="*/ 1 h 3"/>
              </a:gdLst>
              <a:ahLst/>
              <a:cxnLst>
                <a:cxn ang="0">
                  <a:pos x="T0" y="T1"/>
                </a:cxn>
                <a:cxn ang="0">
                  <a:pos x="T2" y="T3"/>
                </a:cxn>
                <a:cxn ang="0">
                  <a:pos x="T4" y="T5"/>
                </a:cxn>
              </a:cxnLst>
              <a:rect l="0" t="0" r="r" b="b"/>
              <a:pathLst>
                <a:path w="4" h="3">
                  <a:moveTo>
                    <a:pt x="1" y="1"/>
                  </a:moveTo>
                  <a:cubicBezTo>
                    <a:pt x="0" y="0"/>
                    <a:pt x="4" y="0"/>
                    <a:pt x="4" y="1"/>
                  </a:cubicBezTo>
                  <a:cubicBezTo>
                    <a:pt x="3" y="2"/>
                    <a:pt x="2" y="3"/>
                    <a:pt x="1" y="1"/>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21" name="Freeform 1006"/>
            <p:cNvSpPr>
              <a:spLocks/>
            </p:cNvSpPr>
            <p:nvPr/>
          </p:nvSpPr>
          <p:spPr bwMode="auto">
            <a:xfrm>
              <a:off x="-3044" y="2015"/>
              <a:ext cx="66" cy="37"/>
            </a:xfrm>
            <a:custGeom>
              <a:avLst/>
              <a:gdLst>
                <a:gd name="T0" fmla="*/ 20 w 20"/>
                <a:gd name="T1" fmla="*/ 4 h 11"/>
                <a:gd name="T2" fmla="*/ 19 w 20"/>
                <a:gd name="T3" fmla="*/ 5 h 11"/>
                <a:gd name="T4" fmla="*/ 18 w 20"/>
                <a:gd name="T5" fmla="*/ 6 h 11"/>
                <a:gd name="T6" fmla="*/ 17 w 20"/>
                <a:gd name="T7" fmla="*/ 7 h 11"/>
                <a:gd name="T8" fmla="*/ 15 w 20"/>
                <a:gd name="T9" fmla="*/ 7 h 11"/>
                <a:gd name="T10" fmla="*/ 13 w 20"/>
                <a:gd name="T11" fmla="*/ 8 h 11"/>
                <a:gd name="T12" fmla="*/ 12 w 20"/>
                <a:gd name="T13" fmla="*/ 10 h 11"/>
                <a:gd name="T14" fmla="*/ 10 w 20"/>
                <a:gd name="T15" fmla="*/ 7 h 11"/>
                <a:gd name="T16" fmla="*/ 7 w 20"/>
                <a:gd name="T17" fmla="*/ 10 h 11"/>
                <a:gd name="T18" fmla="*/ 4 w 20"/>
                <a:gd name="T19" fmla="*/ 10 h 11"/>
                <a:gd name="T20" fmla="*/ 4 w 20"/>
                <a:gd name="T21" fmla="*/ 10 h 11"/>
                <a:gd name="T22" fmla="*/ 3 w 20"/>
                <a:gd name="T23" fmla="*/ 8 h 11"/>
                <a:gd name="T24" fmla="*/ 1 w 20"/>
                <a:gd name="T25" fmla="*/ 8 h 11"/>
                <a:gd name="T26" fmla="*/ 0 w 20"/>
                <a:gd name="T27" fmla="*/ 6 h 11"/>
                <a:gd name="T28" fmla="*/ 3 w 20"/>
                <a:gd name="T29" fmla="*/ 3 h 11"/>
                <a:gd name="T30" fmla="*/ 5 w 20"/>
                <a:gd name="T31" fmla="*/ 1 h 11"/>
                <a:gd name="T32" fmla="*/ 6 w 20"/>
                <a:gd name="T33" fmla="*/ 1 h 11"/>
                <a:gd name="T34" fmla="*/ 6 w 20"/>
                <a:gd name="T35" fmla="*/ 1 h 11"/>
                <a:gd name="T36" fmla="*/ 6 w 20"/>
                <a:gd name="T37" fmla="*/ 0 h 11"/>
                <a:gd name="T38" fmla="*/ 10 w 20"/>
                <a:gd name="T39" fmla="*/ 0 h 11"/>
                <a:gd name="T40" fmla="*/ 13 w 20"/>
                <a:gd name="T41" fmla="*/ 0 h 11"/>
                <a:gd name="T42" fmla="*/ 15 w 20"/>
                <a:gd name="T43" fmla="*/ 1 h 11"/>
                <a:gd name="T44" fmla="*/ 15 w 20"/>
                <a:gd name="T45" fmla="*/ 1 h 11"/>
                <a:gd name="T46" fmla="*/ 15 w 20"/>
                <a:gd name="T47" fmla="*/ 1 h 11"/>
                <a:gd name="T48" fmla="*/ 15 w 20"/>
                <a:gd name="T49" fmla="*/ 3 h 11"/>
                <a:gd name="T50" fmla="*/ 17 w 20"/>
                <a:gd name="T51" fmla="*/ 4 h 11"/>
                <a:gd name="T52" fmla="*/ 18 w 20"/>
                <a:gd name="T53" fmla="*/ 4 h 11"/>
                <a:gd name="T54" fmla="*/ 18 w 20"/>
                <a:gd name="T55" fmla="*/ 4 h 11"/>
                <a:gd name="T56" fmla="*/ 19 w 20"/>
                <a:gd name="T57" fmla="*/ 4 h 11"/>
                <a:gd name="T58" fmla="*/ 19 w 20"/>
                <a:gd name="T59" fmla="*/ 4 h 11"/>
                <a:gd name="T60" fmla="*/ 20 w 20"/>
                <a:gd name="T6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11">
                  <a:moveTo>
                    <a:pt x="20" y="4"/>
                  </a:moveTo>
                  <a:cubicBezTo>
                    <a:pt x="19" y="5"/>
                    <a:pt x="19" y="5"/>
                    <a:pt x="19" y="5"/>
                  </a:cubicBezTo>
                  <a:cubicBezTo>
                    <a:pt x="19" y="5"/>
                    <a:pt x="19" y="6"/>
                    <a:pt x="18" y="6"/>
                  </a:cubicBezTo>
                  <a:cubicBezTo>
                    <a:pt x="18" y="6"/>
                    <a:pt x="17" y="6"/>
                    <a:pt x="17" y="7"/>
                  </a:cubicBezTo>
                  <a:cubicBezTo>
                    <a:pt x="17" y="8"/>
                    <a:pt x="15" y="7"/>
                    <a:pt x="15" y="7"/>
                  </a:cubicBezTo>
                  <a:cubicBezTo>
                    <a:pt x="14" y="7"/>
                    <a:pt x="13" y="7"/>
                    <a:pt x="13" y="8"/>
                  </a:cubicBezTo>
                  <a:cubicBezTo>
                    <a:pt x="13" y="9"/>
                    <a:pt x="13" y="11"/>
                    <a:pt x="12" y="10"/>
                  </a:cubicBezTo>
                  <a:cubicBezTo>
                    <a:pt x="11" y="9"/>
                    <a:pt x="10" y="6"/>
                    <a:pt x="10" y="7"/>
                  </a:cubicBezTo>
                  <a:cubicBezTo>
                    <a:pt x="9" y="7"/>
                    <a:pt x="8" y="10"/>
                    <a:pt x="7" y="10"/>
                  </a:cubicBezTo>
                  <a:cubicBezTo>
                    <a:pt x="7" y="10"/>
                    <a:pt x="5" y="10"/>
                    <a:pt x="4" y="10"/>
                  </a:cubicBezTo>
                  <a:cubicBezTo>
                    <a:pt x="4" y="10"/>
                    <a:pt x="4" y="10"/>
                    <a:pt x="4" y="10"/>
                  </a:cubicBezTo>
                  <a:cubicBezTo>
                    <a:pt x="4" y="9"/>
                    <a:pt x="3" y="9"/>
                    <a:pt x="3" y="8"/>
                  </a:cubicBezTo>
                  <a:cubicBezTo>
                    <a:pt x="3" y="7"/>
                    <a:pt x="2" y="7"/>
                    <a:pt x="1" y="8"/>
                  </a:cubicBezTo>
                  <a:cubicBezTo>
                    <a:pt x="0" y="9"/>
                    <a:pt x="0" y="8"/>
                    <a:pt x="0" y="6"/>
                  </a:cubicBezTo>
                  <a:cubicBezTo>
                    <a:pt x="1" y="4"/>
                    <a:pt x="3" y="4"/>
                    <a:pt x="3" y="3"/>
                  </a:cubicBezTo>
                  <a:cubicBezTo>
                    <a:pt x="3" y="2"/>
                    <a:pt x="5" y="1"/>
                    <a:pt x="5" y="1"/>
                  </a:cubicBezTo>
                  <a:cubicBezTo>
                    <a:pt x="5" y="1"/>
                    <a:pt x="6" y="1"/>
                    <a:pt x="6" y="1"/>
                  </a:cubicBezTo>
                  <a:cubicBezTo>
                    <a:pt x="6" y="1"/>
                    <a:pt x="6" y="1"/>
                    <a:pt x="6" y="1"/>
                  </a:cubicBezTo>
                  <a:cubicBezTo>
                    <a:pt x="6" y="1"/>
                    <a:pt x="6" y="0"/>
                    <a:pt x="6" y="0"/>
                  </a:cubicBezTo>
                  <a:cubicBezTo>
                    <a:pt x="7" y="0"/>
                    <a:pt x="9" y="0"/>
                    <a:pt x="10" y="0"/>
                  </a:cubicBezTo>
                  <a:cubicBezTo>
                    <a:pt x="11" y="0"/>
                    <a:pt x="11" y="0"/>
                    <a:pt x="13" y="0"/>
                  </a:cubicBezTo>
                  <a:cubicBezTo>
                    <a:pt x="13" y="0"/>
                    <a:pt x="14" y="1"/>
                    <a:pt x="15" y="1"/>
                  </a:cubicBezTo>
                  <a:cubicBezTo>
                    <a:pt x="15" y="1"/>
                    <a:pt x="15" y="1"/>
                    <a:pt x="15" y="1"/>
                  </a:cubicBezTo>
                  <a:cubicBezTo>
                    <a:pt x="15" y="1"/>
                    <a:pt x="15" y="1"/>
                    <a:pt x="15" y="1"/>
                  </a:cubicBezTo>
                  <a:cubicBezTo>
                    <a:pt x="15" y="2"/>
                    <a:pt x="15" y="3"/>
                    <a:pt x="15" y="3"/>
                  </a:cubicBezTo>
                  <a:cubicBezTo>
                    <a:pt x="15" y="3"/>
                    <a:pt x="17" y="4"/>
                    <a:pt x="17" y="4"/>
                  </a:cubicBezTo>
                  <a:cubicBezTo>
                    <a:pt x="18" y="4"/>
                    <a:pt x="18" y="4"/>
                    <a:pt x="18" y="4"/>
                  </a:cubicBezTo>
                  <a:cubicBezTo>
                    <a:pt x="18" y="4"/>
                    <a:pt x="18" y="4"/>
                    <a:pt x="18" y="4"/>
                  </a:cubicBezTo>
                  <a:cubicBezTo>
                    <a:pt x="18" y="4"/>
                    <a:pt x="18" y="4"/>
                    <a:pt x="19" y="4"/>
                  </a:cubicBezTo>
                  <a:cubicBezTo>
                    <a:pt x="19" y="4"/>
                    <a:pt x="19" y="4"/>
                    <a:pt x="19" y="4"/>
                  </a:cubicBezTo>
                  <a:cubicBezTo>
                    <a:pt x="19" y="4"/>
                    <a:pt x="19" y="4"/>
                    <a:pt x="20" y="4"/>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22" name="Freeform 1007"/>
            <p:cNvSpPr>
              <a:spLocks noEditPoints="1"/>
            </p:cNvSpPr>
            <p:nvPr/>
          </p:nvSpPr>
          <p:spPr bwMode="auto">
            <a:xfrm>
              <a:off x="-2744" y="1309"/>
              <a:ext cx="2343" cy="823"/>
            </a:xfrm>
            <a:custGeom>
              <a:avLst/>
              <a:gdLst>
                <a:gd name="T0" fmla="*/ 696 w 711"/>
                <a:gd name="T1" fmla="*/ 110 h 247"/>
                <a:gd name="T2" fmla="*/ 666 w 711"/>
                <a:gd name="T3" fmla="*/ 104 h 247"/>
                <a:gd name="T4" fmla="*/ 652 w 711"/>
                <a:gd name="T5" fmla="*/ 122 h 247"/>
                <a:gd name="T6" fmla="*/ 593 w 711"/>
                <a:gd name="T7" fmla="*/ 139 h 247"/>
                <a:gd name="T8" fmla="*/ 576 w 711"/>
                <a:gd name="T9" fmla="*/ 181 h 247"/>
                <a:gd name="T10" fmla="*/ 582 w 711"/>
                <a:gd name="T11" fmla="*/ 140 h 247"/>
                <a:gd name="T12" fmla="*/ 576 w 711"/>
                <a:gd name="T13" fmla="*/ 130 h 247"/>
                <a:gd name="T14" fmla="*/ 538 w 711"/>
                <a:gd name="T15" fmla="*/ 146 h 247"/>
                <a:gd name="T16" fmla="*/ 487 w 711"/>
                <a:gd name="T17" fmla="*/ 156 h 247"/>
                <a:gd name="T18" fmla="*/ 483 w 711"/>
                <a:gd name="T19" fmla="*/ 175 h 247"/>
                <a:gd name="T20" fmla="*/ 475 w 711"/>
                <a:gd name="T21" fmla="*/ 226 h 247"/>
                <a:gd name="T22" fmla="*/ 464 w 711"/>
                <a:gd name="T23" fmla="*/ 211 h 247"/>
                <a:gd name="T24" fmla="*/ 424 w 711"/>
                <a:gd name="T25" fmla="*/ 182 h 247"/>
                <a:gd name="T26" fmla="*/ 386 w 711"/>
                <a:gd name="T27" fmla="*/ 200 h 247"/>
                <a:gd name="T28" fmla="*/ 347 w 711"/>
                <a:gd name="T29" fmla="*/ 200 h 247"/>
                <a:gd name="T30" fmla="*/ 307 w 711"/>
                <a:gd name="T31" fmla="*/ 189 h 247"/>
                <a:gd name="T32" fmla="*/ 274 w 711"/>
                <a:gd name="T33" fmla="*/ 199 h 247"/>
                <a:gd name="T34" fmla="*/ 258 w 711"/>
                <a:gd name="T35" fmla="*/ 201 h 247"/>
                <a:gd name="T36" fmla="*/ 214 w 711"/>
                <a:gd name="T37" fmla="*/ 174 h 247"/>
                <a:gd name="T38" fmla="*/ 186 w 711"/>
                <a:gd name="T39" fmla="*/ 168 h 247"/>
                <a:gd name="T40" fmla="*/ 146 w 711"/>
                <a:gd name="T41" fmla="*/ 190 h 247"/>
                <a:gd name="T42" fmla="*/ 118 w 711"/>
                <a:gd name="T43" fmla="*/ 194 h 247"/>
                <a:gd name="T44" fmla="*/ 86 w 711"/>
                <a:gd name="T45" fmla="*/ 203 h 247"/>
                <a:gd name="T46" fmla="*/ 92 w 711"/>
                <a:gd name="T47" fmla="*/ 244 h 247"/>
                <a:gd name="T48" fmla="*/ 70 w 711"/>
                <a:gd name="T49" fmla="*/ 238 h 247"/>
                <a:gd name="T50" fmla="*/ 51 w 711"/>
                <a:gd name="T51" fmla="*/ 215 h 247"/>
                <a:gd name="T52" fmla="*/ 43 w 711"/>
                <a:gd name="T53" fmla="*/ 197 h 247"/>
                <a:gd name="T54" fmla="*/ 19 w 711"/>
                <a:gd name="T55" fmla="*/ 186 h 247"/>
                <a:gd name="T56" fmla="*/ 8 w 711"/>
                <a:gd name="T57" fmla="*/ 163 h 247"/>
                <a:gd name="T58" fmla="*/ 0 w 711"/>
                <a:gd name="T59" fmla="*/ 153 h 247"/>
                <a:gd name="T60" fmla="*/ 4 w 711"/>
                <a:gd name="T61" fmla="*/ 133 h 247"/>
                <a:gd name="T62" fmla="*/ 11 w 711"/>
                <a:gd name="T63" fmla="*/ 96 h 247"/>
                <a:gd name="T64" fmla="*/ 10 w 711"/>
                <a:gd name="T65" fmla="*/ 70 h 247"/>
                <a:gd name="T66" fmla="*/ 50 w 711"/>
                <a:gd name="T67" fmla="*/ 78 h 247"/>
                <a:gd name="T68" fmla="*/ 32 w 711"/>
                <a:gd name="T69" fmla="*/ 96 h 247"/>
                <a:gd name="T70" fmla="*/ 52 w 711"/>
                <a:gd name="T71" fmla="*/ 105 h 247"/>
                <a:gd name="T72" fmla="*/ 73 w 711"/>
                <a:gd name="T73" fmla="*/ 81 h 247"/>
                <a:gd name="T74" fmla="*/ 99 w 711"/>
                <a:gd name="T75" fmla="*/ 80 h 247"/>
                <a:gd name="T76" fmla="*/ 141 w 711"/>
                <a:gd name="T77" fmla="*/ 78 h 247"/>
                <a:gd name="T78" fmla="*/ 176 w 711"/>
                <a:gd name="T79" fmla="*/ 75 h 247"/>
                <a:gd name="T80" fmla="*/ 187 w 711"/>
                <a:gd name="T81" fmla="*/ 43 h 247"/>
                <a:gd name="T82" fmla="*/ 199 w 711"/>
                <a:gd name="T83" fmla="*/ 85 h 247"/>
                <a:gd name="T84" fmla="*/ 203 w 711"/>
                <a:gd name="T85" fmla="*/ 90 h 247"/>
                <a:gd name="T86" fmla="*/ 213 w 711"/>
                <a:gd name="T87" fmla="*/ 72 h 247"/>
                <a:gd name="T88" fmla="*/ 220 w 711"/>
                <a:gd name="T89" fmla="*/ 57 h 247"/>
                <a:gd name="T90" fmla="*/ 241 w 711"/>
                <a:gd name="T91" fmla="*/ 48 h 247"/>
                <a:gd name="T92" fmla="*/ 262 w 711"/>
                <a:gd name="T93" fmla="*/ 30 h 247"/>
                <a:gd name="T94" fmla="*/ 285 w 711"/>
                <a:gd name="T95" fmla="*/ 15 h 247"/>
                <a:gd name="T96" fmla="*/ 316 w 711"/>
                <a:gd name="T97" fmla="*/ 9 h 247"/>
                <a:gd name="T98" fmla="*/ 350 w 711"/>
                <a:gd name="T99" fmla="*/ 9 h 247"/>
                <a:gd name="T100" fmla="*/ 364 w 711"/>
                <a:gd name="T101" fmla="*/ 28 h 247"/>
                <a:gd name="T102" fmla="*/ 369 w 711"/>
                <a:gd name="T103" fmla="*/ 35 h 247"/>
                <a:gd name="T104" fmla="*/ 416 w 711"/>
                <a:gd name="T105" fmla="*/ 39 h 247"/>
                <a:gd name="T106" fmla="*/ 437 w 711"/>
                <a:gd name="T107" fmla="*/ 49 h 247"/>
                <a:gd name="T108" fmla="*/ 485 w 711"/>
                <a:gd name="T109" fmla="*/ 54 h 247"/>
                <a:gd name="T110" fmla="*/ 514 w 711"/>
                <a:gd name="T111" fmla="*/ 50 h 247"/>
                <a:gd name="T112" fmla="*/ 577 w 711"/>
                <a:gd name="T113" fmla="*/ 65 h 247"/>
                <a:gd name="T114" fmla="*/ 623 w 711"/>
                <a:gd name="T115" fmla="*/ 77 h 247"/>
                <a:gd name="T116" fmla="*/ 688 w 711"/>
                <a:gd name="T117" fmla="*/ 88 h 247"/>
                <a:gd name="T118" fmla="*/ 329 w 711"/>
                <a:gd name="T119" fmla="*/ 19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247">
                  <a:moveTo>
                    <a:pt x="709" y="96"/>
                  </a:moveTo>
                  <a:cubicBezTo>
                    <a:pt x="711" y="97"/>
                    <a:pt x="710" y="98"/>
                    <a:pt x="709" y="98"/>
                  </a:cubicBezTo>
                  <a:cubicBezTo>
                    <a:pt x="708" y="98"/>
                    <a:pt x="707" y="99"/>
                    <a:pt x="707" y="100"/>
                  </a:cubicBezTo>
                  <a:cubicBezTo>
                    <a:pt x="707" y="101"/>
                    <a:pt x="705" y="100"/>
                    <a:pt x="704" y="100"/>
                  </a:cubicBezTo>
                  <a:cubicBezTo>
                    <a:pt x="703" y="99"/>
                    <a:pt x="702" y="100"/>
                    <a:pt x="703" y="100"/>
                  </a:cubicBezTo>
                  <a:cubicBezTo>
                    <a:pt x="704" y="100"/>
                    <a:pt x="705" y="101"/>
                    <a:pt x="704" y="101"/>
                  </a:cubicBezTo>
                  <a:cubicBezTo>
                    <a:pt x="703" y="101"/>
                    <a:pt x="701" y="101"/>
                    <a:pt x="699" y="100"/>
                  </a:cubicBezTo>
                  <a:cubicBezTo>
                    <a:pt x="698" y="99"/>
                    <a:pt x="697" y="101"/>
                    <a:pt x="698" y="101"/>
                  </a:cubicBezTo>
                  <a:cubicBezTo>
                    <a:pt x="699" y="101"/>
                    <a:pt x="699" y="105"/>
                    <a:pt x="699" y="105"/>
                  </a:cubicBezTo>
                  <a:cubicBezTo>
                    <a:pt x="698" y="105"/>
                    <a:pt x="699" y="107"/>
                    <a:pt x="698" y="107"/>
                  </a:cubicBezTo>
                  <a:cubicBezTo>
                    <a:pt x="697" y="107"/>
                    <a:pt x="697" y="106"/>
                    <a:pt x="696" y="107"/>
                  </a:cubicBezTo>
                  <a:cubicBezTo>
                    <a:pt x="696" y="108"/>
                    <a:pt x="699" y="108"/>
                    <a:pt x="698" y="109"/>
                  </a:cubicBezTo>
                  <a:cubicBezTo>
                    <a:pt x="697" y="110"/>
                    <a:pt x="697" y="109"/>
                    <a:pt x="696" y="110"/>
                  </a:cubicBezTo>
                  <a:cubicBezTo>
                    <a:pt x="695" y="110"/>
                    <a:pt x="694" y="109"/>
                    <a:pt x="693" y="109"/>
                  </a:cubicBezTo>
                  <a:cubicBezTo>
                    <a:pt x="692" y="110"/>
                    <a:pt x="691" y="109"/>
                    <a:pt x="691" y="108"/>
                  </a:cubicBezTo>
                  <a:cubicBezTo>
                    <a:pt x="690" y="107"/>
                    <a:pt x="688" y="108"/>
                    <a:pt x="686" y="107"/>
                  </a:cubicBezTo>
                  <a:cubicBezTo>
                    <a:pt x="684" y="106"/>
                    <a:pt x="684" y="104"/>
                    <a:pt x="683" y="103"/>
                  </a:cubicBezTo>
                  <a:cubicBezTo>
                    <a:pt x="683" y="102"/>
                    <a:pt x="678" y="100"/>
                    <a:pt x="676" y="101"/>
                  </a:cubicBezTo>
                  <a:cubicBezTo>
                    <a:pt x="675" y="101"/>
                    <a:pt x="672" y="101"/>
                    <a:pt x="672" y="100"/>
                  </a:cubicBezTo>
                  <a:cubicBezTo>
                    <a:pt x="672" y="100"/>
                    <a:pt x="670" y="99"/>
                    <a:pt x="670" y="98"/>
                  </a:cubicBezTo>
                  <a:cubicBezTo>
                    <a:pt x="671" y="96"/>
                    <a:pt x="672" y="95"/>
                    <a:pt x="671" y="95"/>
                  </a:cubicBezTo>
                  <a:cubicBezTo>
                    <a:pt x="670" y="96"/>
                    <a:pt x="669" y="95"/>
                    <a:pt x="669" y="95"/>
                  </a:cubicBezTo>
                  <a:cubicBezTo>
                    <a:pt x="668" y="95"/>
                    <a:pt x="668" y="97"/>
                    <a:pt x="667" y="97"/>
                  </a:cubicBezTo>
                  <a:cubicBezTo>
                    <a:pt x="666" y="97"/>
                    <a:pt x="666" y="98"/>
                    <a:pt x="667" y="99"/>
                  </a:cubicBezTo>
                  <a:cubicBezTo>
                    <a:pt x="668" y="99"/>
                    <a:pt x="669" y="101"/>
                    <a:pt x="668" y="101"/>
                  </a:cubicBezTo>
                  <a:cubicBezTo>
                    <a:pt x="666" y="102"/>
                    <a:pt x="667" y="103"/>
                    <a:pt x="666" y="104"/>
                  </a:cubicBezTo>
                  <a:cubicBezTo>
                    <a:pt x="666" y="105"/>
                    <a:pt x="662" y="106"/>
                    <a:pt x="661" y="107"/>
                  </a:cubicBezTo>
                  <a:cubicBezTo>
                    <a:pt x="659" y="107"/>
                    <a:pt x="656" y="108"/>
                    <a:pt x="656" y="107"/>
                  </a:cubicBezTo>
                  <a:cubicBezTo>
                    <a:pt x="655" y="106"/>
                    <a:pt x="655" y="106"/>
                    <a:pt x="653" y="105"/>
                  </a:cubicBezTo>
                  <a:cubicBezTo>
                    <a:pt x="651" y="104"/>
                    <a:pt x="649" y="105"/>
                    <a:pt x="649" y="106"/>
                  </a:cubicBezTo>
                  <a:cubicBezTo>
                    <a:pt x="649" y="107"/>
                    <a:pt x="651" y="108"/>
                    <a:pt x="653" y="107"/>
                  </a:cubicBezTo>
                  <a:cubicBezTo>
                    <a:pt x="654" y="106"/>
                    <a:pt x="654" y="107"/>
                    <a:pt x="654" y="108"/>
                  </a:cubicBezTo>
                  <a:cubicBezTo>
                    <a:pt x="654" y="109"/>
                    <a:pt x="656" y="111"/>
                    <a:pt x="656" y="110"/>
                  </a:cubicBezTo>
                  <a:cubicBezTo>
                    <a:pt x="657" y="109"/>
                    <a:pt x="660" y="113"/>
                    <a:pt x="659" y="114"/>
                  </a:cubicBezTo>
                  <a:cubicBezTo>
                    <a:pt x="659" y="116"/>
                    <a:pt x="662" y="117"/>
                    <a:pt x="662" y="118"/>
                  </a:cubicBezTo>
                  <a:cubicBezTo>
                    <a:pt x="662" y="120"/>
                    <a:pt x="664" y="120"/>
                    <a:pt x="662" y="122"/>
                  </a:cubicBezTo>
                  <a:cubicBezTo>
                    <a:pt x="660" y="123"/>
                    <a:pt x="659" y="123"/>
                    <a:pt x="657" y="122"/>
                  </a:cubicBezTo>
                  <a:cubicBezTo>
                    <a:pt x="655" y="122"/>
                    <a:pt x="654" y="122"/>
                    <a:pt x="653" y="121"/>
                  </a:cubicBezTo>
                  <a:cubicBezTo>
                    <a:pt x="653" y="120"/>
                    <a:pt x="651" y="121"/>
                    <a:pt x="652" y="122"/>
                  </a:cubicBezTo>
                  <a:cubicBezTo>
                    <a:pt x="652" y="122"/>
                    <a:pt x="647" y="125"/>
                    <a:pt x="643" y="126"/>
                  </a:cubicBezTo>
                  <a:cubicBezTo>
                    <a:pt x="639" y="127"/>
                    <a:pt x="636" y="128"/>
                    <a:pt x="635" y="129"/>
                  </a:cubicBezTo>
                  <a:cubicBezTo>
                    <a:pt x="635" y="130"/>
                    <a:pt x="634" y="130"/>
                    <a:pt x="633" y="131"/>
                  </a:cubicBezTo>
                  <a:cubicBezTo>
                    <a:pt x="632" y="132"/>
                    <a:pt x="632" y="131"/>
                    <a:pt x="630" y="133"/>
                  </a:cubicBezTo>
                  <a:cubicBezTo>
                    <a:pt x="628" y="134"/>
                    <a:pt x="625" y="136"/>
                    <a:pt x="624" y="136"/>
                  </a:cubicBezTo>
                  <a:cubicBezTo>
                    <a:pt x="622" y="137"/>
                    <a:pt x="624" y="138"/>
                    <a:pt x="622" y="139"/>
                  </a:cubicBezTo>
                  <a:cubicBezTo>
                    <a:pt x="621" y="139"/>
                    <a:pt x="621" y="137"/>
                    <a:pt x="619" y="136"/>
                  </a:cubicBezTo>
                  <a:cubicBezTo>
                    <a:pt x="617" y="135"/>
                    <a:pt x="611" y="135"/>
                    <a:pt x="608" y="137"/>
                  </a:cubicBezTo>
                  <a:cubicBezTo>
                    <a:pt x="605" y="139"/>
                    <a:pt x="604" y="141"/>
                    <a:pt x="604" y="139"/>
                  </a:cubicBezTo>
                  <a:cubicBezTo>
                    <a:pt x="604" y="138"/>
                    <a:pt x="604" y="135"/>
                    <a:pt x="603" y="135"/>
                  </a:cubicBezTo>
                  <a:cubicBezTo>
                    <a:pt x="602" y="135"/>
                    <a:pt x="600" y="139"/>
                    <a:pt x="599" y="140"/>
                  </a:cubicBezTo>
                  <a:cubicBezTo>
                    <a:pt x="598" y="141"/>
                    <a:pt x="598" y="139"/>
                    <a:pt x="597" y="139"/>
                  </a:cubicBezTo>
                  <a:cubicBezTo>
                    <a:pt x="596" y="139"/>
                    <a:pt x="594" y="138"/>
                    <a:pt x="593" y="139"/>
                  </a:cubicBezTo>
                  <a:cubicBezTo>
                    <a:pt x="593" y="140"/>
                    <a:pt x="590" y="143"/>
                    <a:pt x="590" y="144"/>
                  </a:cubicBezTo>
                  <a:cubicBezTo>
                    <a:pt x="589" y="146"/>
                    <a:pt x="588" y="146"/>
                    <a:pt x="586" y="148"/>
                  </a:cubicBezTo>
                  <a:cubicBezTo>
                    <a:pt x="585" y="151"/>
                    <a:pt x="586" y="153"/>
                    <a:pt x="587" y="153"/>
                  </a:cubicBezTo>
                  <a:cubicBezTo>
                    <a:pt x="588" y="153"/>
                    <a:pt x="588" y="152"/>
                    <a:pt x="589" y="153"/>
                  </a:cubicBezTo>
                  <a:cubicBezTo>
                    <a:pt x="591" y="153"/>
                    <a:pt x="592" y="153"/>
                    <a:pt x="590" y="155"/>
                  </a:cubicBezTo>
                  <a:cubicBezTo>
                    <a:pt x="587" y="157"/>
                    <a:pt x="588" y="160"/>
                    <a:pt x="589" y="160"/>
                  </a:cubicBezTo>
                  <a:cubicBezTo>
                    <a:pt x="590" y="160"/>
                    <a:pt x="592" y="162"/>
                    <a:pt x="591" y="163"/>
                  </a:cubicBezTo>
                  <a:cubicBezTo>
                    <a:pt x="589" y="164"/>
                    <a:pt x="589" y="163"/>
                    <a:pt x="587" y="163"/>
                  </a:cubicBezTo>
                  <a:cubicBezTo>
                    <a:pt x="586" y="163"/>
                    <a:pt x="584" y="167"/>
                    <a:pt x="584" y="168"/>
                  </a:cubicBezTo>
                  <a:cubicBezTo>
                    <a:pt x="585" y="169"/>
                    <a:pt x="587" y="171"/>
                    <a:pt x="585" y="173"/>
                  </a:cubicBezTo>
                  <a:cubicBezTo>
                    <a:pt x="583" y="174"/>
                    <a:pt x="581" y="172"/>
                    <a:pt x="580" y="174"/>
                  </a:cubicBezTo>
                  <a:cubicBezTo>
                    <a:pt x="578" y="175"/>
                    <a:pt x="575" y="176"/>
                    <a:pt x="576" y="177"/>
                  </a:cubicBezTo>
                  <a:cubicBezTo>
                    <a:pt x="576" y="179"/>
                    <a:pt x="577" y="181"/>
                    <a:pt x="576" y="181"/>
                  </a:cubicBezTo>
                  <a:cubicBezTo>
                    <a:pt x="575" y="182"/>
                    <a:pt x="574" y="181"/>
                    <a:pt x="573" y="182"/>
                  </a:cubicBezTo>
                  <a:cubicBezTo>
                    <a:pt x="572" y="183"/>
                    <a:pt x="570" y="183"/>
                    <a:pt x="570" y="184"/>
                  </a:cubicBezTo>
                  <a:cubicBezTo>
                    <a:pt x="570" y="185"/>
                    <a:pt x="570" y="188"/>
                    <a:pt x="569" y="188"/>
                  </a:cubicBezTo>
                  <a:cubicBezTo>
                    <a:pt x="568" y="189"/>
                    <a:pt x="568" y="189"/>
                    <a:pt x="567" y="191"/>
                  </a:cubicBezTo>
                  <a:cubicBezTo>
                    <a:pt x="565" y="192"/>
                    <a:pt x="563" y="195"/>
                    <a:pt x="562" y="195"/>
                  </a:cubicBezTo>
                  <a:cubicBezTo>
                    <a:pt x="562" y="194"/>
                    <a:pt x="562" y="193"/>
                    <a:pt x="561" y="192"/>
                  </a:cubicBezTo>
                  <a:cubicBezTo>
                    <a:pt x="560" y="191"/>
                    <a:pt x="561" y="186"/>
                    <a:pt x="560" y="184"/>
                  </a:cubicBezTo>
                  <a:cubicBezTo>
                    <a:pt x="559" y="182"/>
                    <a:pt x="557" y="172"/>
                    <a:pt x="557" y="168"/>
                  </a:cubicBezTo>
                  <a:cubicBezTo>
                    <a:pt x="557" y="164"/>
                    <a:pt x="559" y="161"/>
                    <a:pt x="561" y="158"/>
                  </a:cubicBezTo>
                  <a:cubicBezTo>
                    <a:pt x="564" y="155"/>
                    <a:pt x="562" y="153"/>
                    <a:pt x="563" y="153"/>
                  </a:cubicBezTo>
                  <a:cubicBezTo>
                    <a:pt x="564" y="153"/>
                    <a:pt x="567" y="153"/>
                    <a:pt x="567" y="152"/>
                  </a:cubicBezTo>
                  <a:cubicBezTo>
                    <a:pt x="567" y="151"/>
                    <a:pt x="571" y="151"/>
                    <a:pt x="574" y="147"/>
                  </a:cubicBezTo>
                  <a:cubicBezTo>
                    <a:pt x="577" y="143"/>
                    <a:pt x="581" y="142"/>
                    <a:pt x="582" y="140"/>
                  </a:cubicBezTo>
                  <a:cubicBezTo>
                    <a:pt x="583" y="138"/>
                    <a:pt x="585" y="137"/>
                    <a:pt x="586" y="136"/>
                  </a:cubicBezTo>
                  <a:cubicBezTo>
                    <a:pt x="586" y="134"/>
                    <a:pt x="590" y="134"/>
                    <a:pt x="591" y="133"/>
                  </a:cubicBezTo>
                  <a:cubicBezTo>
                    <a:pt x="593" y="133"/>
                    <a:pt x="593" y="132"/>
                    <a:pt x="593" y="131"/>
                  </a:cubicBezTo>
                  <a:cubicBezTo>
                    <a:pt x="593" y="130"/>
                    <a:pt x="595" y="130"/>
                    <a:pt x="594" y="129"/>
                  </a:cubicBezTo>
                  <a:cubicBezTo>
                    <a:pt x="593" y="128"/>
                    <a:pt x="595" y="128"/>
                    <a:pt x="595" y="125"/>
                  </a:cubicBezTo>
                  <a:cubicBezTo>
                    <a:pt x="595" y="123"/>
                    <a:pt x="596" y="122"/>
                    <a:pt x="598" y="122"/>
                  </a:cubicBezTo>
                  <a:cubicBezTo>
                    <a:pt x="600" y="123"/>
                    <a:pt x="600" y="122"/>
                    <a:pt x="598" y="121"/>
                  </a:cubicBezTo>
                  <a:cubicBezTo>
                    <a:pt x="596" y="120"/>
                    <a:pt x="591" y="121"/>
                    <a:pt x="590" y="124"/>
                  </a:cubicBezTo>
                  <a:cubicBezTo>
                    <a:pt x="590" y="126"/>
                    <a:pt x="591" y="128"/>
                    <a:pt x="590" y="128"/>
                  </a:cubicBezTo>
                  <a:cubicBezTo>
                    <a:pt x="588" y="128"/>
                    <a:pt x="585" y="129"/>
                    <a:pt x="582" y="131"/>
                  </a:cubicBezTo>
                  <a:cubicBezTo>
                    <a:pt x="579" y="134"/>
                    <a:pt x="577" y="134"/>
                    <a:pt x="577" y="134"/>
                  </a:cubicBezTo>
                  <a:cubicBezTo>
                    <a:pt x="577" y="133"/>
                    <a:pt x="579" y="133"/>
                    <a:pt x="578" y="132"/>
                  </a:cubicBezTo>
                  <a:cubicBezTo>
                    <a:pt x="577" y="131"/>
                    <a:pt x="575" y="132"/>
                    <a:pt x="576" y="130"/>
                  </a:cubicBezTo>
                  <a:cubicBezTo>
                    <a:pt x="576" y="128"/>
                    <a:pt x="579" y="127"/>
                    <a:pt x="578" y="126"/>
                  </a:cubicBezTo>
                  <a:cubicBezTo>
                    <a:pt x="577" y="126"/>
                    <a:pt x="576" y="128"/>
                    <a:pt x="575" y="128"/>
                  </a:cubicBezTo>
                  <a:cubicBezTo>
                    <a:pt x="574" y="127"/>
                    <a:pt x="574" y="125"/>
                    <a:pt x="572" y="126"/>
                  </a:cubicBezTo>
                  <a:cubicBezTo>
                    <a:pt x="570" y="128"/>
                    <a:pt x="566" y="127"/>
                    <a:pt x="565" y="127"/>
                  </a:cubicBezTo>
                  <a:cubicBezTo>
                    <a:pt x="563" y="127"/>
                    <a:pt x="562" y="130"/>
                    <a:pt x="562" y="131"/>
                  </a:cubicBezTo>
                  <a:cubicBezTo>
                    <a:pt x="562" y="132"/>
                    <a:pt x="561" y="131"/>
                    <a:pt x="559" y="133"/>
                  </a:cubicBezTo>
                  <a:cubicBezTo>
                    <a:pt x="557" y="134"/>
                    <a:pt x="554" y="136"/>
                    <a:pt x="553" y="138"/>
                  </a:cubicBezTo>
                  <a:cubicBezTo>
                    <a:pt x="551" y="141"/>
                    <a:pt x="551" y="142"/>
                    <a:pt x="553" y="142"/>
                  </a:cubicBezTo>
                  <a:cubicBezTo>
                    <a:pt x="555" y="142"/>
                    <a:pt x="556" y="144"/>
                    <a:pt x="555" y="143"/>
                  </a:cubicBezTo>
                  <a:cubicBezTo>
                    <a:pt x="554" y="143"/>
                    <a:pt x="551" y="144"/>
                    <a:pt x="550" y="145"/>
                  </a:cubicBezTo>
                  <a:cubicBezTo>
                    <a:pt x="549" y="145"/>
                    <a:pt x="549" y="144"/>
                    <a:pt x="547" y="145"/>
                  </a:cubicBezTo>
                  <a:cubicBezTo>
                    <a:pt x="546" y="146"/>
                    <a:pt x="544" y="146"/>
                    <a:pt x="543" y="145"/>
                  </a:cubicBezTo>
                  <a:cubicBezTo>
                    <a:pt x="541" y="145"/>
                    <a:pt x="540" y="147"/>
                    <a:pt x="538" y="146"/>
                  </a:cubicBezTo>
                  <a:cubicBezTo>
                    <a:pt x="537" y="145"/>
                    <a:pt x="538" y="144"/>
                    <a:pt x="540" y="145"/>
                  </a:cubicBezTo>
                  <a:cubicBezTo>
                    <a:pt x="541" y="145"/>
                    <a:pt x="542" y="143"/>
                    <a:pt x="540" y="143"/>
                  </a:cubicBezTo>
                  <a:cubicBezTo>
                    <a:pt x="539" y="143"/>
                    <a:pt x="539" y="141"/>
                    <a:pt x="537" y="142"/>
                  </a:cubicBezTo>
                  <a:cubicBezTo>
                    <a:pt x="536" y="143"/>
                    <a:pt x="535" y="142"/>
                    <a:pt x="534" y="141"/>
                  </a:cubicBezTo>
                  <a:cubicBezTo>
                    <a:pt x="533" y="140"/>
                    <a:pt x="529" y="140"/>
                    <a:pt x="528" y="142"/>
                  </a:cubicBezTo>
                  <a:cubicBezTo>
                    <a:pt x="527" y="143"/>
                    <a:pt x="526" y="143"/>
                    <a:pt x="524" y="143"/>
                  </a:cubicBezTo>
                  <a:cubicBezTo>
                    <a:pt x="523" y="142"/>
                    <a:pt x="522" y="144"/>
                    <a:pt x="520" y="143"/>
                  </a:cubicBezTo>
                  <a:cubicBezTo>
                    <a:pt x="518" y="143"/>
                    <a:pt x="517" y="143"/>
                    <a:pt x="516" y="143"/>
                  </a:cubicBezTo>
                  <a:cubicBezTo>
                    <a:pt x="516" y="144"/>
                    <a:pt x="515" y="144"/>
                    <a:pt x="514" y="143"/>
                  </a:cubicBezTo>
                  <a:cubicBezTo>
                    <a:pt x="513" y="143"/>
                    <a:pt x="508" y="142"/>
                    <a:pt x="504" y="142"/>
                  </a:cubicBezTo>
                  <a:cubicBezTo>
                    <a:pt x="501" y="143"/>
                    <a:pt x="496" y="146"/>
                    <a:pt x="496" y="147"/>
                  </a:cubicBezTo>
                  <a:cubicBezTo>
                    <a:pt x="496" y="148"/>
                    <a:pt x="492" y="149"/>
                    <a:pt x="491" y="151"/>
                  </a:cubicBezTo>
                  <a:cubicBezTo>
                    <a:pt x="491" y="152"/>
                    <a:pt x="489" y="153"/>
                    <a:pt x="487" y="156"/>
                  </a:cubicBezTo>
                  <a:cubicBezTo>
                    <a:pt x="484" y="158"/>
                    <a:pt x="481" y="159"/>
                    <a:pt x="480" y="160"/>
                  </a:cubicBezTo>
                  <a:cubicBezTo>
                    <a:pt x="480" y="161"/>
                    <a:pt x="480" y="162"/>
                    <a:pt x="478" y="163"/>
                  </a:cubicBezTo>
                  <a:cubicBezTo>
                    <a:pt x="476" y="164"/>
                    <a:pt x="474" y="166"/>
                    <a:pt x="472" y="167"/>
                  </a:cubicBezTo>
                  <a:cubicBezTo>
                    <a:pt x="471" y="167"/>
                    <a:pt x="472" y="168"/>
                    <a:pt x="469" y="169"/>
                  </a:cubicBezTo>
                  <a:cubicBezTo>
                    <a:pt x="467" y="171"/>
                    <a:pt x="467" y="172"/>
                    <a:pt x="469" y="173"/>
                  </a:cubicBezTo>
                  <a:cubicBezTo>
                    <a:pt x="472" y="173"/>
                    <a:pt x="475" y="172"/>
                    <a:pt x="474" y="173"/>
                  </a:cubicBezTo>
                  <a:cubicBezTo>
                    <a:pt x="474" y="174"/>
                    <a:pt x="474" y="177"/>
                    <a:pt x="475" y="177"/>
                  </a:cubicBezTo>
                  <a:cubicBezTo>
                    <a:pt x="476" y="177"/>
                    <a:pt x="476" y="175"/>
                    <a:pt x="477" y="174"/>
                  </a:cubicBezTo>
                  <a:cubicBezTo>
                    <a:pt x="479" y="173"/>
                    <a:pt x="478" y="175"/>
                    <a:pt x="478" y="176"/>
                  </a:cubicBezTo>
                  <a:cubicBezTo>
                    <a:pt x="477" y="177"/>
                    <a:pt x="479" y="177"/>
                    <a:pt x="478" y="178"/>
                  </a:cubicBezTo>
                  <a:cubicBezTo>
                    <a:pt x="476" y="180"/>
                    <a:pt x="479" y="179"/>
                    <a:pt x="480" y="178"/>
                  </a:cubicBezTo>
                  <a:cubicBezTo>
                    <a:pt x="481" y="177"/>
                    <a:pt x="481" y="176"/>
                    <a:pt x="482" y="177"/>
                  </a:cubicBezTo>
                  <a:cubicBezTo>
                    <a:pt x="483" y="177"/>
                    <a:pt x="483" y="176"/>
                    <a:pt x="483" y="175"/>
                  </a:cubicBezTo>
                  <a:cubicBezTo>
                    <a:pt x="483" y="174"/>
                    <a:pt x="485" y="175"/>
                    <a:pt x="487" y="175"/>
                  </a:cubicBezTo>
                  <a:cubicBezTo>
                    <a:pt x="488" y="175"/>
                    <a:pt x="490" y="176"/>
                    <a:pt x="490" y="177"/>
                  </a:cubicBezTo>
                  <a:cubicBezTo>
                    <a:pt x="490" y="179"/>
                    <a:pt x="492" y="179"/>
                    <a:pt x="493" y="180"/>
                  </a:cubicBezTo>
                  <a:cubicBezTo>
                    <a:pt x="494" y="180"/>
                    <a:pt x="495" y="181"/>
                    <a:pt x="494" y="182"/>
                  </a:cubicBezTo>
                  <a:cubicBezTo>
                    <a:pt x="494" y="182"/>
                    <a:pt x="494" y="183"/>
                    <a:pt x="494" y="183"/>
                  </a:cubicBezTo>
                  <a:cubicBezTo>
                    <a:pt x="494" y="184"/>
                    <a:pt x="494" y="186"/>
                    <a:pt x="494" y="186"/>
                  </a:cubicBezTo>
                  <a:cubicBezTo>
                    <a:pt x="494" y="187"/>
                    <a:pt x="495" y="188"/>
                    <a:pt x="493" y="189"/>
                  </a:cubicBezTo>
                  <a:cubicBezTo>
                    <a:pt x="492" y="190"/>
                    <a:pt x="492" y="192"/>
                    <a:pt x="492" y="192"/>
                  </a:cubicBezTo>
                  <a:cubicBezTo>
                    <a:pt x="491" y="193"/>
                    <a:pt x="491" y="195"/>
                    <a:pt x="491" y="195"/>
                  </a:cubicBezTo>
                  <a:cubicBezTo>
                    <a:pt x="491" y="196"/>
                    <a:pt x="491" y="204"/>
                    <a:pt x="489" y="207"/>
                  </a:cubicBezTo>
                  <a:cubicBezTo>
                    <a:pt x="488" y="210"/>
                    <a:pt x="487" y="210"/>
                    <a:pt x="486" y="211"/>
                  </a:cubicBezTo>
                  <a:cubicBezTo>
                    <a:pt x="486" y="212"/>
                    <a:pt x="482" y="216"/>
                    <a:pt x="482" y="217"/>
                  </a:cubicBezTo>
                  <a:cubicBezTo>
                    <a:pt x="481" y="220"/>
                    <a:pt x="478" y="223"/>
                    <a:pt x="475" y="226"/>
                  </a:cubicBezTo>
                  <a:cubicBezTo>
                    <a:pt x="473" y="228"/>
                    <a:pt x="468" y="233"/>
                    <a:pt x="468" y="234"/>
                  </a:cubicBezTo>
                  <a:cubicBezTo>
                    <a:pt x="468" y="235"/>
                    <a:pt x="460" y="240"/>
                    <a:pt x="458" y="240"/>
                  </a:cubicBezTo>
                  <a:cubicBezTo>
                    <a:pt x="456" y="240"/>
                    <a:pt x="455" y="237"/>
                    <a:pt x="453" y="237"/>
                  </a:cubicBezTo>
                  <a:cubicBezTo>
                    <a:pt x="453" y="237"/>
                    <a:pt x="451" y="238"/>
                    <a:pt x="450" y="239"/>
                  </a:cubicBezTo>
                  <a:cubicBezTo>
                    <a:pt x="449" y="237"/>
                    <a:pt x="450" y="236"/>
                    <a:pt x="449" y="235"/>
                  </a:cubicBezTo>
                  <a:cubicBezTo>
                    <a:pt x="449" y="233"/>
                    <a:pt x="449" y="232"/>
                    <a:pt x="449" y="231"/>
                  </a:cubicBezTo>
                  <a:cubicBezTo>
                    <a:pt x="449" y="230"/>
                    <a:pt x="449" y="228"/>
                    <a:pt x="450" y="228"/>
                  </a:cubicBezTo>
                  <a:cubicBezTo>
                    <a:pt x="451" y="228"/>
                    <a:pt x="452" y="226"/>
                    <a:pt x="453" y="227"/>
                  </a:cubicBezTo>
                  <a:cubicBezTo>
                    <a:pt x="455" y="227"/>
                    <a:pt x="457" y="228"/>
                    <a:pt x="457" y="227"/>
                  </a:cubicBezTo>
                  <a:cubicBezTo>
                    <a:pt x="457" y="225"/>
                    <a:pt x="459" y="225"/>
                    <a:pt x="459" y="224"/>
                  </a:cubicBezTo>
                  <a:cubicBezTo>
                    <a:pt x="459" y="222"/>
                    <a:pt x="461" y="222"/>
                    <a:pt x="462" y="220"/>
                  </a:cubicBezTo>
                  <a:cubicBezTo>
                    <a:pt x="462" y="219"/>
                    <a:pt x="463" y="216"/>
                    <a:pt x="464" y="215"/>
                  </a:cubicBezTo>
                  <a:cubicBezTo>
                    <a:pt x="465" y="214"/>
                    <a:pt x="464" y="214"/>
                    <a:pt x="464" y="211"/>
                  </a:cubicBezTo>
                  <a:cubicBezTo>
                    <a:pt x="464" y="209"/>
                    <a:pt x="461" y="210"/>
                    <a:pt x="460" y="210"/>
                  </a:cubicBezTo>
                  <a:cubicBezTo>
                    <a:pt x="460" y="211"/>
                    <a:pt x="457" y="210"/>
                    <a:pt x="456" y="212"/>
                  </a:cubicBezTo>
                  <a:cubicBezTo>
                    <a:pt x="455" y="213"/>
                    <a:pt x="454" y="212"/>
                    <a:pt x="452" y="213"/>
                  </a:cubicBezTo>
                  <a:cubicBezTo>
                    <a:pt x="451" y="213"/>
                    <a:pt x="448" y="212"/>
                    <a:pt x="448" y="211"/>
                  </a:cubicBezTo>
                  <a:cubicBezTo>
                    <a:pt x="448" y="210"/>
                    <a:pt x="447" y="209"/>
                    <a:pt x="447" y="207"/>
                  </a:cubicBezTo>
                  <a:cubicBezTo>
                    <a:pt x="447" y="206"/>
                    <a:pt x="445" y="207"/>
                    <a:pt x="444" y="205"/>
                  </a:cubicBezTo>
                  <a:cubicBezTo>
                    <a:pt x="443" y="204"/>
                    <a:pt x="440" y="203"/>
                    <a:pt x="440" y="203"/>
                  </a:cubicBezTo>
                  <a:cubicBezTo>
                    <a:pt x="439" y="204"/>
                    <a:pt x="438" y="202"/>
                    <a:pt x="435" y="202"/>
                  </a:cubicBezTo>
                  <a:cubicBezTo>
                    <a:pt x="433" y="202"/>
                    <a:pt x="434" y="200"/>
                    <a:pt x="434" y="199"/>
                  </a:cubicBezTo>
                  <a:cubicBezTo>
                    <a:pt x="434" y="198"/>
                    <a:pt x="432" y="196"/>
                    <a:pt x="432" y="194"/>
                  </a:cubicBezTo>
                  <a:cubicBezTo>
                    <a:pt x="431" y="193"/>
                    <a:pt x="430" y="192"/>
                    <a:pt x="429" y="189"/>
                  </a:cubicBezTo>
                  <a:cubicBezTo>
                    <a:pt x="428" y="186"/>
                    <a:pt x="427" y="186"/>
                    <a:pt x="427" y="185"/>
                  </a:cubicBezTo>
                  <a:cubicBezTo>
                    <a:pt x="427" y="183"/>
                    <a:pt x="425" y="183"/>
                    <a:pt x="424" y="182"/>
                  </a:cubicBezTo>
                  <a:cubicBezTo>
                    <a:pt x="423" y="181"/>
                    <a:pt x="421" y="181"/>
                    <a:pt x="419" y="180"/>
                  </a:cubicBezTo>
                  <a:cubicBezTo>
                    <a:pt x="417" y="179"/>
                    <a:pt x="416" y="180"/>
                    <a:pt x="414" y="179"/>
                  </a:cubicBezTo>
                  <a:cubicBezTo>
                    <a:pt x="412" y="179"/>
                    <a:pt x="408" y="180"/>
                    <a:pt x="408" y="180"/>
                  </a:cubicBezTo>
                  <a:cubicBezTo>
                    <a:pt x="407" y="180"/>
                    <a:pt x="404" y="179"/>
                    <a:pt x="402" y="182"/>
                  </a:cubicBezTo>
                  <a:cubicBezTo>
                    <a:pt x="400" y="184"/>
                    <a:pt x="402" y="184"/>
                    <a:pt x="402" y="184"/>
                  </a:cubicBezTo>
                  <a:cubicBezTo>
                    <a:pt x="403" y="184"/>
                    <a:pt x="404" y="186"/>
                    <a:pt x="404" y="187"/>
                  </a:cubicBezTo>
                  <a:cubicBezTo>
                    <a:pt x="404" y="188"/>
                    <a:pt x="402" y="189"/>
                    <a:pt x="402" y="189"/>
                  </a:cubicBezTo>
                  <a:cubicBezTo>
                    <a:pt x="401" y="190"/>
                    <a:pt x="399" y="192"/>
                    <a:pt x="399" y="193"/>
                  </a:cubicBezTo>
                  <a:cubicBezTo>
                    <a:pt x="399" y="194"/>
                    <a:pt x="397" y="197"/>
                    <a:pt x="397" y="198"/>
                  </a:cubicBezTo>
                  <a:cubicBezTo>
                    <a:pt x="397" y="199"/>
                    <a:pt x="396" y="200"/>
                    <a:pt x="395" y="200"/>
                  </a:cubicBezTo>
                  <a:cubicBezTo>
                    <a:pt x="394" y="200"/>
                    <a:pt x="392" y="202"/>
                    <a:pt x="391" y="202"/>
                  </a:cubicBezTo>
                  <a:cubicBezTo>
                    <a:pt x="390" y="202"/>
                    <a:pt x="387" y="202"/>
                    <a:pt x="387" y="201"/>
                  </a:cubicBezTo>
                  <a:cubicBezTo>
                    <a:pt x="387" y="201"/>
                    <a:pt x="386" y="201"/>
                    <a:pt x="386" y="200"/>
                  </a:cubicBezTo>
                  <a:cubicBezTo>
                    <a:pt x="386" y="200"/>
                    <a:pt x="386" y="200"/>
                    <a:pt x="386" y="200"/>
                  </a:cubicBezTo>
                  <a:cubicBezTo>
                    <a:pt x="386" y="200"/>
                    <a:pt x="386" y="200"/>
                    <a:pt x="386" y="200"/>
                  </a:cubicBezTo>
                  <a:cubicBezTo>
                    <a:pt x="385" y="200"/>
                    <a:pt x="385" y="200"/>
                    <a:pt x="385" y="200"/>
                  </a:cubicBezTo>
                  <a:cubicBezTo>
                    <a:pt x="385" y="200"/>
                    <a:pt x="385" y="200"/>
                    <a:pt x="385" y="200"/>
                  </a:cubicBezTo>
                  <a:cubicBezTo>
                    <a:pt x="384" y="200"/>
                    <a:pt x="383" y="200"/>
                    <a:pt x="383" y="200"/>
                  </a:cubicBezTo>
                  <a:cubicBezTo>
                    <a:pt x="381" y="200"/>
                    <a:pt x="379" y="200"/>
                    <a:pt x="379" y="199"/>
                  </a:cubicBezTo>
                  <a:cubicBezTo>
                    <a:pt x="379" y="198"/>
                    <a:pt x="374" y="198"/>
                    <a:pt x="373" y="199"/>
                  </a:cubicBezTo>
                  <a:cubicBezTo>
                    <a:pt x="372" y="200"/>
                    <a:pt x="370" y="200"/>
                    <a:pt x="370" y="201"/>
                  </a:cubicBezTo>
                  <a:cubicBezTo>
                    <a:pt x="370" y="202"/>
                    <a:pt x="367" y="202"/>
                    <a:pt x="366" y="202"/>
                  </a:cubicBezTo>
                  <a:cubicBezTo>
                    <a:pt x="366" y="203"/>
                    <a:pt x="361" y="203"/>
                    <a:pt x="361" y="204"/>
                  </a:cubicBezTo>
                  <a:cubicBezTo>
                    <a:pt x="361" y="204"/>
                    <a:pt x="356" y="205"/>
                    <a:pt x="355" y="204"/>
                  </a:cubicBezTo>
                  <a:cubicBezTo>
                    <a:pt x="354" y="203"/>
                    <a:pt x="350" y="204"/>
                    <a:pt x="349" y="203"/>
                  </a:cubicBezTo>
                  <a:cubicBezTo>
                    <a:pt x="349" y="202"/>
                    <a:pt x="347" y="201"/>
                    <a:pt x="347" y="200"/>
                  </a:cubicBezTo>
                  <a:cubicBezTo>
                    <a:pt x="347" y="199"/>
                    <a:pt x="344" y="199"/>
                    <a:pt x="343" y="199"/>
                  </a:cubicBezTo>
                  <a:cubicBezTo>
                    <a:pt x="343" y="198"/>
                    <a:pt x="340" y="198"/>
                    <a:pt x="340" y="198"/>
                  </a:cubicBezTo>
                  <a:cubicBezTo>
                    <a:pt x="340" y="198"/>
                    <a:pt x="337" y="197"/>
                    <a:pt x="336" y="197"/>
                  </a:cubicBezTo>
                  <a:cubicBezTo>
                    <a:pt x="335" y="197"/>
                    <a:pt x="333" y="197"/>
                    <a:pt x="332" y="197"/>
                  </a:cubicBezTo>
                  <a:cubicBezTo>
                    <a:pt x="331" y="197"/>
                    <a:pt x="330" y="199"/>
                    <a:pt x="329" y="199"/>
                  </a:cubicBezTo>
                  <a:cubicBezTo>
                    <a:pt x="328" y="199"/>
                    <a:pt x="326" y="197"/>
                    <a:pt x="325" y="198"/>
                  </a:cubicBezTo>
                  <a:cubicBezTo>
                    <a:pt x="325" y="198"/>
                    <a:pt x="323" y="197"/>
                    <a:pt x="322" y="196"/>
                  </a:cubicBezTo>
                  <a:cubicBezTo>
                    <a:pt x="322" y="195"/>
                    <a:pt x="322" y="193"/>
                    <a:pt x="322" y="192"/>
                  </a:cubicBezTo>
                  <a:cubicBezTo>
                    <a:pt x="321" y="191"/>
                    <a:pt x="319" y="191"/>
                    <a:pt x="318" y="191"/>
                  </a:cubicBezTo>
                  <a:cubicBezTo>
                    <a:pt x="317" y="190"/>
                    <a:pt x="315" y="189"/>
                    <a:pt x="314" y="189"/>
                  </a:cubicBezTo>
                  <a:cubicBezTo>
                    <a:pt x="314" y="189"/>
                    <a:pt x="312" y="189"/>
                    <a:pt x="312" y="189"/>
                  </a:cubicBezTo>
                  <a:cubicBezTo>
                    <a:pt x="311" y="188"/>
                    <a:pt x="309" y="188"/>
                    <a:pt x="309" y="187"/>
                  </a:cubicBezTo>
                  <a:cubicBezTo>
                    <a:pt x="308" y="187"/>
                    <a:pt x="308" y="188"/>
                    <a:pt x="307" y="189"/>
                  </a:cubicBezTo>
                  <a:cubicBezTo>
                    <a:pt x="306" y="189"/>
                    <a:pt x="305" y="190"/>
                    <a:pt x="305" y="190"/>
                  </a:cubicBezTo>
                  <a:cubicBezTo>
                    <a:pt x="304" y="191"/>
                    <a:pt x="303" y="192"/>
                    <a:pt x="303" y="193"/>
                  </a:cubicBezTo>
                  <a:cubicBezTo>
                    <a:pt x="303" y="194"/>
                    <a:pt x="304" y="196"/>
                    <a:pt x="304" y="196"/>
                  </a:cubicBezTo>
                  <a:cubicBezTo>
                    <a:pt x="305" y="197"/>
                    <a:pt x="305" y="198"/>
                    <a:pt x="304" y="199"/>
                  </a:cubicBezTo>
                  <a:cubicBezTo>
                    <a:pt x="304" y="199"/>
                    <a:pt x="301" y="200"/>
                    <a:pt x="301" y="201"/>
                  </a:cubicBezTo>
                  <a:cubicBezTo>
                    <a:pt x="300" y="202"/>
                    <a:pt x="299" y="200"/>
                    <a:pt x="298" y="200"/>
                  </a:cubicBezTo>
                  <a:cubicBezTo>
                    <a:pt x="296" y="199"/>
                    <a:pt x="295" y="199"/>
                    <a:pt x="294" y="200"/>
                  </a:cubicBezTo>
                  <a:cubicBezTo>
                    <a:pt x="293" y="200"/>
                    <a:pt x="291" y="199"/>
                    <a:pt x="290" y="199"/>
                  </a:cubicBezTo>
                  <a:cubicBezTo>
                    <a:pt x="290" y="198"/>
                    <a:pt x="290" y="196"/>
                    <a:pt x="289" y="196"/>
                  </a:cubicBezTo>
                  <a:cubicBezTo>
                    <a:pt x="288" y="196"/>
                    <a:pt x="284" y="195"/>
                    <a:pt x="283" y="195"/>
                  </a:cubicBezTo>
                  <a:cubicBezTo>
                    <a:pt x="282" y="195"/>
                    <a:pt x="280" y="195"/>
                    <a:pt x="280" y="196"/>
                  </a:cubicBezTo>
                  <a:cubicBezTo>
                    <a:pt x="280" y="196"/>
                    <a:pt x="277" y="196"/>
                    <a:pt x="277" y="197"/>
                  </a:cubicBezTo>
                  <a:cubicBezTo>
                    <a:pt x="277" y="198"/>
                    <a:pt x="275" y="198"/>
                    <a:pt x="274" y="199"/>
                  </a:cubicBezTo>
                  <a:cubicBezTo>
                    <a:pt x="273" y="200"/>
                    <a:pt x="271" y="200"/>
                    <a:pt x="271" y="201"/>
                  </a:cubicBezTo>
                  <a:cubicBezTo>
                    <a:pt x="270" y="202"/>
                    <a:pt x="268" y="202"/>
                    <a:pt x="267" y="203"/>
                  </a:cubicBezTo>
                  <a:cubicBezTo>
                    <a:pt x="266" y="203"/>
                    <a:pt x="264" y="203"/>
                    <a:pt x="264" y="204"/>
                  </a:cubicBezTo>
                  <a:cubicBezTo>
                    <a:pt x="264" y="204"/>
                    <a:pt x="263" y="204"/>
                    <a:pt x="263" y="204"/>
                  </a:cubicBezTo>
                  <a:cubicBezTo>
                    <a:pt x="263" y="204"/>
                    <a:pt x="262" y="204"/>
                    <a:pt x="262" y="204"/>
                  </a:cubicBezTo>
                  <a:cubicBezTo>
                    <a:pt x="262" y="204"/>
                    <a:pt x="262" y="204"/>
                    <a:pt x="262" y="204"/>
                  </a:cubicBezTo>
                  <a:cubicBezTo>
                    <a:pt x="262" y="204"/>
                    <a:pt x="261" y="204"/>
                    <a:pt x="261" y="204"/>
                  </a:cubicBezTo>
                  <a:cubicBezTo>
                    <a:pt x="261" y="204"/>
                    <a:pt x="261" y="203"/>
                    <a:pt x="260" y="203"/>
                  </a:cubicBezTo>
                  <a:cubicBezTo>
                    <a:pt x="260" y="203"/>
                    <a:pt x="260" y="203"/>
                    <a:pt x="260" y="203"/>
                  </a:cubicBezTo>
                  <a:cubicBezTo>
                    <a:pt x="260" y="203"/>
                    <a:pt x="260" y="203"/>
                    <a:pt x="260" y="203"/>
                  </a:cubicBezTo>
                  <a:cubicBezTo>
                    <a:pt x="260" y="202"/>
                    <a:pt x="259" y="202"/>
                    <a:pt x="259" y="202"/>
                  </a:cubicBezTo>
                  <a:cubicBezTo>
                    <a:pt x="259" y="202"/>
                    <a:pt x="259" y="202"/>
                    <a:pt x="259" y="201"/>
                  </a:cubicBezTo>
                  <a:cubicBezTo>
                    <a:pt x="259" y="201"/>
                    <a:pt x="258" y="201"/>
                    <a:pt x="258" y="201"/>
                  </a:cubicBezTo>
                  <a:cubicBezTo>
                    <a:pt x="257" y="202"/>
                    <a:pt x="255" y="202"/>
                    <a:pt x="254" y="202"/>
                  </a:cubicBezTo>
                  <a:cubicBezTo>
                    <a:pt x="254" y="202"/>
                    <a:pt x="252" y="201"/>
                    <a:pt x="252" y="200"/>
                  </a:cubicBezTo>
                  <a:cubicBezTo>
                    <a:pt x="252" y="199"/>
                    <a:pt x="252" y="198"/>
                    <a:pt x="251" y="198"/>
                  </a:cubicBezTo>
                  <a:cubicBezTo>
                    <a:pt x="250" y="198"/>
                    <a:pt x="249" y="198"/>
                    <a:pt x="248" y="196"/>
                  </a:cubicBezTo>
                  <a:cubicBezTo>
                    <a:pt x="248" y="194"/>
                    <a:pt x="247" y="194"/>
                    <a:pt x="246" y="194"/>
                  </a:cubicBezTo>
                  <a:cubicBezTo>
                    <a:pt x="245" y="193"/>
                    <a:pt x="242" y="195"/>
                    <a:pt x="241" y="195"/>
                  </a:cubicBezTo>
                  <a:cubicBezTo>
                    <a:pt x="240" y="196"/>
                    <a:pt x="238" y="195"/>
                    <a:pt x="237" y="195"/>
                  </a:cubicBezTo>
                  <a:cubicBezTo>
                    <a:pt x="236" y="194"/>
                    <a:pt x="235" y="192"/>
                    <a:pt x="234" y="192"/>
                  </a:cubicBezTo>
                  <a:cubicBezTo>
                    <a:pt x="232" y="192"/>
                    <a:pt x="232" y="195"/>
                    <a:pt x="231" y="195"/>
                  </a:cubicBezTo>
                  <a:cubicBezTo>
                    <a:pt x="230" y="195"/>
                    <a:pt x="228" y="190"/>
                    <a:pt x="227" y="187"/>
                  </a:cubicBezTo>
                  <a:cubicBezTo>
                    <a:pt x="225" y="184"/>
                    <a:pt x="221" y="179"/>
                    <a:pt x="219" y="178"/>
                  </a:cubicBezTo>
                  <a:cubicBezTo>
                    <a:pt x="216" y="177"/>
                    <a:pt x="217" y="175"/>
                    <a:pt x="217" y="174"/>
                  </a:cubicBezTo>
                  <a:cubicBezTo>
                    <a:pt x="218" y="174"/>
                    <a:pt x="216" y="173"/>
                    <a:pt x="214" y="174"/>
                  </a:cubicBezTo>
                  <a:cubicBezTo>
                    <a:pt x="213" y="175"/>
                    <a:pt x="212" y="176"/>
                    <a:pt x="210" y="176"/>
                  </a:cubicBezTo>
                  <a:cubicBezTo>
                    <a:pt x="209" y="177"/>
                    <a:pt x="207" y="179"/>
                    <a:pt x="206" y="178"/>
                  </a:cubicBezTo>
                  <a:cubicBezTo>
                    <a:pt x="204" y="178"/>
                    <a:pt x="204" y="180"/>
                    <a:pt x="202" y="179"/>
                  </a:cubicBezTo>
                  <a:cubicBezTo>
                    <a:pt x="201" y="178"/>
                    <a:pt x="204" y="177"/>
                    <a:pt x="204" y="176"/>
                  </a:cubicBezTo>
                  <a:cubicBezTo>
                    <a:pt x="204" y="175"/>
                    <a:pt x="202" y="176"/>
                    <a:pt x="202" y="176"/>
                  </a:cubicBezTo>
                  <a:cubicBezTo>
                    <a:pt x="201" y="175"/>
                    <a:pt x="200" y="175"/>
                    <a:pt x="200" y="176"/>
                  </a:cubicBezTo>
                  <a:cubicBezTo>
                    <a:pt x="200" y="176"/>
                    <a:pt x="198" y="176"/>
                    <a:pt x="198" y="175"/>
                  </a:cubicBezTo>
                  <a:cubicBezTo>
                    <a:pt x="198" y="175"/>
                    <a:pt x="198" y="173"/>
                    <a:pt x="197" y="174"/>
                  </a:cubicBezTo>
                  <a:cubicBezTo>
                    <a:pt x="196" y="175"/>
                    <a:pt x="193" y="176"/>
                    <a:pt x="193" y="175"/>
                  </a:cubicBezTo>
                  <a:cubicBezTo>
                    <a:pt x="192" y="174"/>
                    <a:pt x="193" y="174"/>
                    <a:pt x="193" y="173"/>
                  </a:cubicBezTo>
                  <a:cubicBezTo>
                    <a:pt x="193" y="172"/>
                    <a:pt x="192" y="171"/>
                    <a:pt x="192" y="170"/>
                  </a:cubicBezTo>
                  <a:cubicBezTo>
                    <a:pt x="193" y="169"/>
                    <a:pt x="191" y="168"/>
                    <a:pt x="190" y="168"/>
                  </a:cubicBezTo>
                  <a:cubicBezTo>
                    <a:pt x="189" y="169"/>
                    <a:pt x="187" y="168"/>
                    <a:pt x="186" y="168"/>
                  </a:cubicBezTo>
                  <a:cubicBezTo>
                    <a:pt x="185" y="167"/>
                    <a:pt x="181" y="168"/>
                    <a:pt x="181" y="169"/>
                  </a:cubicBezTo>
                  <a:cubicBezTo>
                    <a:pt x="181" y="170"/>
                    <a:pt x="175" y="171"/>
                    <a:pt x="174" y="171"/>
                  </a:cubicBezTo>
                  <a:cubicBezTo>
                    <a:pt x="174" y="172"/>
                    <a:pt x="170" y="172"/>
                    <a:pt x="168" y="172"/>
                  </a:cubicBezTo>
                  <a:cubicBezTo>
                    <a:pt x="167" y="172"/>
                    <a:pt x="166" y="174"/>
                    <a:pt x="164" y="174"/>
                  </a:cubicBezTo>
                  <a:cubicBezTo>
                    <a:pt x="162" y="174"/>
                    <a:pt x="159" y="174"/>
                    <a:pt x="157" y="175"/>
                  </a:cubicBezTo>
                  <a:cubicBezTo>
                    <a:pt x="156" y="176"/>
                    <a:pt x="153" y="175"/>
                    <a:pt x="152" y="176"/>
                  </a:cubicBezTo>
                  <a:cubicBezTo>
                    <a:pt x="151" y="176"/>
                    <a:pt x="149" y="175"/>
                    <a:pt x="148" y="176"/>
                  </a:cubicBezTo>
                  <a:cubicBezTo>
                    <a:pt x="148" y="176"/>
                    <a:pt x="148" y="178"/>
                    <a:pt x="149" y="179"/>
                  </a:cubicBezTo>
                  <a:cubicBezTo>
                    <a:pt x="149" y="180"/>
                    <a:pt x="152" y="181"/>
                    <a:pt x="152" y="181"/>
                  </a:cubicBezTo>
                  <a:cubicBezTo>
                    <a:pt x="153" y="182"/>
                    <a:pt x="149" y="182"/>
                    <a:pt x="148" y="182"/>
                  </a:cubicBezTo>
                  <a:cubicBezTo>
                    <a:pt x="146" y="182"/>
                    <a:pt x="147" y="184"/>
                    <a:pt x="147" y="185"/>
                  </a:cubicBezTo>
                  <a:cubicBezTo>
                    <a:pt x="147" y="186"/>
                    <a:pt x="146" y="187"/>
                    <a:pt x="144" y="188"/>
                  </a:cubicBezTo>
                  <a:cubicBezTo>
                    <a:pt x="143" y="188"/>
                    <a:pt x="144" y="190"/>
                    <a:pt x="146" y="190"/>
                  </a:cubicBezTo>
                  <a:cubicBezTo>
                    <a:pt x="147" y="190"/>
                    <a:pt x="148" y="191"/>
                    <a:pt x="149" y="191"/>
                  </a:cubicBezTo>
                  <a:cubicBezTo>
                    <a:pt x="150" y="191"/>
                    <a:pt x="150" y="193"/>
                    <a:pt x="150" y="194"/>
                  </a:cubicBezTo>
                  <a:cubicBezTo>
                    <a:pt x="150" y="195"/>
                    <a:pt x="149" y="195"/>
                    <a:pt x="147" y="195"/>
                  </a:cubicBezTo>
                  <a:cubicBezTo>
                    <a:pt x="146" y="195"/>
                    <a:pt x="145" y="194"/>
                    <a:pt x="144" y="194"/>
                  </a:cubicBezTo>
                  <a:cubicBezTo>
                    <a:pt x="143" y="194"/>
                    <a:pt x="143" y="196"/>
                    <a:pt x="142" y="196"/>
                  </a:cubicBezTo>
                  <a:cubicBezTo>
                    <a:pt x="141" y="197"/>
                    <a:pt x="141" y="195"/>
                    <a:pt x="140" y="195"/>
                  </a:cubicBezTo>
                  <a:cubicBezTo>
                    <a:pt x="139" y="195"/>
                    <a:pt x="138" y="195"/>
                    <a:pt x="137" y="194"/>
                  </a:cubicBezTo>
                  <a:cubicBezTo>
                    <a:pt x="137" y="192"/>
                    <a:pt x="134" y="192"/>
                    <a:pt x="133" y="193"/>
                  </a:cubicBezTo>
                  <a:cubicBezTo>
                    <a:pt x="132" y="195"/>
                    <a:pt x="131" y="194"/>
                    <a:pt x="130" y="193"/>
                  </a:cubicBezTo>
                  <a:cubicBezTo>
                    <a:pt x="129" y="192"/>
                    <a:pt x="127" y="194"/>
                    <a:pt x="126" y="195"/>
                  </a:cubicBezTo>
                  <a:cubicBezTo>
                    <a:pt x="126" y="195"/>
                    <a:pt x="124" y="196"/>
                    <a:pt x="122" y="195"/>
                  </a:cubicBezTo>
                  <a:cubicBezTo>
                    <a:pt x="121" y="194"/>
                    <a:pt x="120" y="194"/>
                    <a:pt x="120" y="195"/>
                  </a:cubicBezTo>
                  <a:cubicBezTo>
                    <a:pt x="120" y="196"/>
                    <a:pt x="118" y="195"/>
                    <a:pt x="118" y="194"/>
                  </a:cubicBezTo>
                  <a:cubicBezTo>
                    <a:pt x="118" y="194"/>
                    <a:pt x="116" y="192"/>
                    <a:pt x="115" y="191"/>
                  </a:cubicBezTo>
                  <a:cubicBezTo>
                    <a:pt x="114" y="190"/>
                    <a:pt x="110" y="190"/>
                    <a:pt x="110" y="190"/>
                  </a:cubicBezTo>
                  <a:cubicBezTo>
                    <a:pt x="110" y="189"/>
                    <a:pt x="107" y="188"/>
                    <a:pt x="107" y="190"/>
                  </a:cubicBezTo>
                  <a:cubicBezTo>
                    <a:pt x="106" y="191"/>
                    <a:pt x="105" y="190"/>
                    <a:pt x="104" y="190"/>
                  </a:cubicBezTo>
                  <a:cubicBezTo>
                    <a:pt x="104" y="189"/>
                    <a:pt x="102" y="190"/>
                    <a:pt x="101" y="191"/>
                  </a:cubicBezTo>
                  <a:cubicBezTo>
                    <a:pt x="100" y="191"/>
                    <a:pt x="98" y="193"/>
                    <a:pt x="96" y="193"/>
                  </a:cubicBezTo>
                  <a:cubicBezTo>
                    <a:pt x="95" y="193"/>
                    <a:pt x="96" y="195"/>
                    <a:pt x="94" y="195"/>
                  </a:cubicBezTo>
                  <a:cubicBezTo>
                    <a:pt x="92" y="195"/>
                    <a:pt x="93" y="196"/>
                    <a:pt x="93" y="197"/>
                  </a:cubicBezTo>
                  <a:cubicBezTo>
                    <a:pt x="93" y="198"/>
                    <a:pt x="94" y="199"/>
                    <a:pt x="93" y="200"/>
                  </a:cubicBezTo>
                  <a:cubicBezTo>
                    <a:pt x="91" y="200"/>
                    <a:pt x="90" y="198"/>
                    <a:pt x="89" y="197"/>
                  </a:cubicBezTo>
                  <a:cubicBezTo>
                    <a:pt x="88" y="196"/>
                    <a:pt x="87" y="197"/>
                    <a:pt x="87" y="199"/>
                  </a:cubicBezTo>
                  <a:cubicBezTo>
                    <a:pt x="87" y="200"/>
                    <a:pt x="85" y="200"/>
                    <a:pt x="84" y="201"/>
                  </a:cubicBezTo>
                  <a:cubicBezTo>
                    <a:pt x="83" y="203"/>
                    <a:pt x="86" y="203"/>
                    <a:pt x="86" y="203"/>
                  </a:cubicBezTo>
                  <a:cubicBezTo>
                    <a:pt x="86" y="204"/>
                    <a:pt x="84" y="205"/>
                    <a:pt x="84" y="205"/>
                  </a:cubicBezTo>
                  <a:cubicBezTo>
                    <a:pt x="84" y="205"/>
                    <a:pt x="83" y="207"/>
                    <a:pt x="83" y="207"/>
                  </a:cubicBezTo>
                  <a:cubicBezTo>
                    <a:pt x="83" y="208"/>
                    <a:pt x="86" y="208"/>
                    <a:pt x="86" y="209"/>
                  </a:cubicBezTo>
                  <a:cubicBezTo>
                    <a:pt x="85" y="211"/>
                    <a:pt x="85" y="212"/>
                    <a:pt x="86" y="212"/>
                  </a:cubicBezTo>
                  <a:cubicBezTo>
                    <a:pt x="88" y="211"/>
                    <a:pt x="89" y="211"/>
                    <a:pt x="89" y="211"/>
                  </a:cubicBezTo>
                  <a:cubicBezTo>
                    <a:pt x="90" y="211"/>
                    <a:pt x="91" y="213"/>
                    <a:pt x="92" y="214"/>
                  </a:cubicBezTo>
                  <a:cubicBezTo>
                    <a:pt x="94" y="216"/>
                    <a:pt x="94" y="217"/>
                    <a:pt x="93" y="217"/>
                  </a:cubicBezTo>
                  <a:cubicBezTo>
                    <a:pt x="91" y="218"/>
                    <a:pt x="92" y="218"/>
                    <a:pt x="94" y="219"/>
                  </a:cubicBezTo>
                  <a:cubicBezTo>
                    <a:pt x="94" y="219"/>
                    <a:pt x="95" y="220"/>
                    <a:pt x="95" y="220"/>
                  </a:cubicBezTo>
                  <a:cubicBezTo>
                    <a:pt x="93" y="221"/>
                    <a:pt x="89" y="222"/>
                    <a:pt x="87" y="225"/>
                  </a:cubicBezTo>
                  <a:cubicBezTo>
                    <a:pt x="85" y="227"/>
                    <a:pt x="82" y="229"/>
                    <a:pt x="85" y="231"/>
                  </a:cubicBezTo>
                  <a:cubicBezTo>
                    <a:pt x="88" y="233"/>
                    <a:pt x="87" y="235"/>
                    <a:pt x="87" y="237"/>
                  </a:cubicBezTo>
                  <a:cubicBezTo>
                    <a:pt x="87" y="238"/>
                    <a:pt x="89" y="241"/>
                    <a:pt x="92" y="244"/>
                  </a:cubicBezTo>
                  <a:cubicBezTo>
                    <a:pt x="91" y="246"/>
                    <a:pt x="89" y="246"/>
                    <a:pt x="89" y="247"/>
                  </a:cubicBezTo>
                  <a:cubicBezTo>
                    <a:pt x="89" y="247"/>
                    <a:pt x="88" y="246"/>
                    <a:pt x="87" y="247"/>
                  </a:cubicBezTo>
                  <a:cubicBezTo>
                    <a:pt x="87" y="247"/>
                    <a:pt x="85" y="244"/>
                    <a:pt x="84" y="244"/>
                  </a:cubicBezTo>
                  <a:cubicBezTo>
                    <a:pt x="83" y="244"/>
                    <a:pt x="83" y="244"/>
                    <a:pt x="82" y="244"/>
                  </a:cubicBezTo>
                  <a:cubicBezTo>
                    <a:pt x="82" y="243"/>
                    <a:pt x="82" y="243"/>
                    <a:pt x="82" y="243"/>
                  </a:cubicBezTo>
                  <a:cubicBezTo>
                    <a:pt x="81" y="243"/>
                    <a:pt x="81" y="243"/>
                    <a:pt x="80" y="242"/>
                  </a:cubicBezTo>
                  <a:cubicBezTo>
                    <a:pt x="80" y="242"/>
                    <a:pt x="80" y="242"/>
                    <a:pt x="80" y="242"/>
                  </a:cubicBezTo>
                  <a:cubicBezTo>
                    <a:pt x="80" y="242"/>
                    <a:pt x="80" y="242"/>
                    <a:pt x="80" y="242"/>
                  </a:cubicBezTo>
                  <a:cubicBezTo>
                    <a:pt x="80" y="242"/>
                    <a:pt x="80" y="242"/>
                    <a:pt x="80" y="242"/>
                  </a:cubicBezTo>
                  <a:cubicBezTo>
                    <a:pt x="79" y="242"/>
                    <a:pt x="79" y="240"/>
                    <a:pt x="78" y="240"/>
                  </a:cubicBezTo>
                  <a:cubicBezTo>
                    <a:pt x="78" y="240"/>
                    <a:pt x="78" y="239"/>
                    <a:pt x="77" y="239"/>
                  </a:cubicBezTo>
                  <a:cubicBezTo>
                    <a:pt x="76" y="239"/>
                    <a:pt x="73" y="239"/>
                    <a:pt x="72" y="240"/>
                  </a:cubicBezTo>
                  <a:cubicBezTo>
                    <a:pt x="72" y="240"/>
                    <a:pt x="71" y="238"/>
                    <a:pt x="70" y="238"/>
                  </a:cubicBezTo>
                  <a:cubicBezTo>
                    <a:pt x="69" y="238"/>
                    <a:pt x="68" y="237"/>
                    <a:pt x="67" y="236"/>
                  </a:cubicBezTo>
                  <a:cubicBezTo>
                    <a:pt x="66" y="236"/>
                    <a:pt x="62" y="237"/>
                    <a:pt x="60" y="236"/>
                  </a:cubicBezTo>
                  <a:cubicBezTo>
                    <a:pt x="59" y="235"/>
                    <a:pt x="56" y="234"/>
                    <a:pt x="55" y="234"/>
                  </a:cubicBezTo>
                  <a:cubicBezTo>
                    <a:pt x="55" y="234"/>
                    <a:pt x="54" y="235"/>
                    <a:pt x="53" y="235"/>
                  </a:cubicBezTo>
                  <a:cubicBezTo>
                    <a:pt x="53" y="235"/>
                    <a:pt x="53" y="235"/>
                    <a:pt x="52" y="234"/>
                  </a:cubicBezTo>
                  <a:cubicBezTo>
                    <a:pt x="50" y="232"/>
                    <a:pt x="47" y="229"/>
                    <a:pt x="44" y="228"/>
                  </a:cubicBezTo>
                  <a:cubicBezTo>
                    <a:pt x="41" y="228"/>
                    <a:pt x="41" y="226"/>
                    <a:pt x="41" y="226"/>
                  </a:cubicBezTo>
                  <a:cubicBezTo>
                    <a:pt x="40" y="226"/>
                    <a:pt x="40" y="225"/>
                    <a:pt x="40" y="225"/>
                  </a:cubicBezTo>
                  <a:cubicBezTo>
                    <a:pt x="40" y="225"/>
                    <a:pt x="41" y="225"/>
                    <a:pt x="42" y="225"/>
                  </a:cubicBezTo>
                  <a:cubicBezTo>
                    <a:pt x="43" y="225"/>
                    <a:pt x="45" y="224"/>
                    <a:pt x="44" y="223"/>
                  </a:cubicBezTo>
                  <a:cubicBezTo>
                    <a:pt x="44" y="221"/>
                    <a:pt x="47" y="221"/>
                    <a:pt x="47" y="220"/>
                  </a:cubicBezTo>
                  <a:cubicBezTo>
                    <a:pt x="47" y="219"/>
                    <a:pt x="44" y="218"/>
                    <a:pt x="45" y="218"/>
                  </a:cubicBezTo>
                  <a:cubicBezTo>
                    <a:pt x="46" y="217"/>
                    <a:pt x="51" y="215"/>
                    <a:pt x="51" y="215"/>
                  </a:cubicBezTo>
                  <a:cubicBezTo>
                    <a:pt x="50" y="214"/>
                    <a:pt x="48" y="214"/>
                    <a:pt x="46" y="215"/>
                  </a:cubicBezTo>
                  <a:cubicBezTo>
                    <a:pt x="46" y="214"/>
                    <a:pt x="46" y="213"/>
                    <a:pt x="46" y="213"/>
                  </a:cubicBezTo>
                  <a:cubicBezTo>
                    <a:pt x="47" y="212"/>
                    <a:pt x="49" y="210"/>
                    <a:pt x="50" y="210"/>
                  </a:cubicBezTo>
                  <a:cubicBezTo>
                    <a:pt x="50" y="210"/>
                    <a:pt x="53" y="211"/>
                    <a:pt x="53" y="210"/>
                  </a:cubicBezTo>
                  <a:cubicBezTo>
                    <a:pt x="53" y="210"/>
                    <a:pt x="54" y="208"/>
                    <a:pt x="54" y="208"/>
                  </a:cubicBezTo>
                  <a:cubicBezTo>
                    <a:pt x="54" y="207"/>
                    <a:pt x="53" y="207"/>
                    <a:pt x="53" y="206"/>
                  </a:cubicBezTo>
                  <a:cubicBezTo>
                    <a:pt x="53" y="206"/>
                    <a:pt x="55" y="206"/>
                    <a:pt x="55" y="205"/>
                  </a:cubicBezTo>
                  <a:cubicBezTo>
                    <a:pt x="55" y="204"/>
                    <a:pt x="53" y="204"/>
                    <a:pt x="53" y="204"/>
                  </a:cubicBezTo>
                  <a:cubicBezTo>
                    <a:pt x="53" y="203"/>
                    <a:pt x="55" y="203"/>
                    <a:pt x="55" y="202"/>
                  </a:cubicBezTo>
                  <a:cubicBezTo>
                    <a:pt x="55" y="201"/>
                    <a:pt x="53" y="201"/>
                    <a:pt x="52" y="200"/>
                  </a:cubicBezTo>
                  <a:cubicBezTo>
                    <a:pt x="51" y="200"/>
                    <a:pt x="50" y="200"/>
                    <a:pt x="49" y="199"/>
                  </a:cubicBezTo>
                  <a:cubicBezTo>
                    <a:pt x="47" y="199"/>
                    <a:pt x="45" y="199"/>
                    <a:pt x="45" y="199"/>
                  </a:cubicBezTo>
                  <a:cubicBezTo>
                    <a:pt x="45" y="198"/>
                    <a:pt x="43" y="197"/>
                    <a:pt x="43" y="197"/>
                  </a:cubicBezTo>
                  <a:cubicBezTo>
                    <a:pt x="43" y="196"/>
                    <a:pt x="41" y="196"/>
                    <a:pt x="41" y="197"/>
                  </a:cubicBezTo>
                  <a:cubicBezTo>
                    <a:pt x="40" y="197"/>
                    <a:pt x="39" y="197"/>
                    <a:pt x="38" y="197"/>
                  </a:cubicBezTo>
                  <a:cubicBezTo>
                    <a:pt x="38" y="196"/>
                    <a:pt x="37" y="196"/>
                    <a:pt x="36" y="196"/>
                  </a:cubicBezTo>
                  <a:cubicBezTo>
                    <a:pt x="36" y="196"/>
                    <a:pt x="34" y="196"/>
                    <a:pt x="35" y="195"/>
                  </a:cubicBezTo>
                  <a:cubicBezTo>
                    <a:pt x="35" y="194"/>
                    <a:pt x="33" y="192"/>
                    <a:pt x="33" y="192"/>
                  </a:cubicBezTo>
                  <a:cubicBezTo>
                    <a:pt x="32" y="191"/>
                    <a:pt x="30" y="192"/>
                    <a:pt x="30" y="191"/>
                  </a:cubicBezTo>
                  <a:cubicBezTo>
                    <a:pt x="29" y="190"/>
                    <a:pt x="28" y="189"/>
                    <a:pt x="29" y="189"/>
                  </a:cubicBezTo>
                  <a:cubicBezTo>
                    <a:pt x="29" y="188"/>
                    <a:pt x="28" y="186"/>
                    <a:pt x="28" y="185"/>
                  </a:cubicBezTo>
                  <a:cubicBezTo>
                    <a:pt x="27" y="184"/>
                    <a:pt x="25" y="185"/>
                    <a:pt x="24" y="185"/>
                  </a:cubicBezTo>
                  <a:cubicBezTo>
                    <a:pt x="24" y="185"/>
                    <a:pt x="22" y="185"/>
                    <a:pt x="21" y="185"/>
                  </a:cubicBezTo>
                  <a:cubicBezTo>
                    <a:pt x="21" y="185"/>
                    <a:pt x="20" y="186"/>
                    <a:pt x="19" y="186"/>
                  </a:cubicBezTo>
                  <a:cubicBezTo>
                    <a:pt x="19" y="186"/>
                    <a:pt x="19" y="186"/>
                    <a:pt x="19" y="186"/>
                  </a:cubicBezTo>
                  <a:cubicBezTo>
                    <a:pt x="19" y="186"/>
                    <a:pt x="19" y="186"/>
                    <a:pt x="19" y="186"/>
                  </a:cubicBezTo>
                  <a:cubicBezTo>
                    <a:pt x="18" y="186"/>
                    <a:pt x="18" y="186"/>
                    <a:pt x="18" y="186"/>
                  </a:cubicBezTo>
                  <a:cubicBezTo>
                    <a:pt x="18" y="185"/>
                    <a:pt x="18" y="185"/>
                    <a:pt x="18" y="184"/>
                  </a:cubicBezTo>
                  <a:cubicBezTo>
                    <a:pt x="18" y="184"/>
                    <a:pt x="18" y="184"/>
                    <a:pt x="18" y="184"/>
                  </a:cubicBezTo>
                  <a:cubicBezTo>
                    <a:pt x="17" y="182"/>
                    <a:pt x="16" y="180"/>
                    <a:pt x="17" y="180"/>
                  </a:cubicBezTo>
                  <a:cubicBezTo>
                    <a:pt x="18" y="179"/>
                    <a:pt x="19" y="180"/>
                    <a:pt x="20" y="180"/>
                  </a:cubicBezTo>
                  <a:cubicBezTo>
                    <a:pt x="21" y="180"/>
                    <a:pt x="22" y="179"/>
                    <a:pt x="22" y="178"/>
                  </a:cubicBezTo>
                  <a:cubicBezTo>
                    <a:pt x="22" y="177"/>
                    <a:pt x="21" y="176"/>
                    <a:pt x="20" y="176"/>
                  </a:cubicBezTo>
                  <a:cubicBezTo>
                    <a:pt x="19" y="176"/>
                    <a:pt x="19" y="174"/>
                    <a:pt x="17" y="173"/>
                  </a:cubicBezTo>
                  <a:cubicBezTo>
                    <a:pt x="16" y="173"/>
                    <a:pt x="16" y="171"/>
                    <a:pt x="15" y="171"/>
                  </a:cubicBezTo>
                  <a:cubicBezTo>
                    <a:pt x="14" y="170"/>
                    <a:pt x="15" y="169"/>
                    <a:pt x="15" y="168"/>
                  </a:cubicBezTo>
                  <a:cubicBezTo>
                    <a:pt x="15" y="167"/>
                    <a:pt x="15" y="165"/>
                    <a:pt x="14" y="165"/>
                  </a:cubicBezTo>
                  <a:cubicBezTo>
                    <a:pt x="14" y="164"/>
                    <a:pt x="11" y="163"/>
                    <a:pt x="10" y="163"/>
                  </a:cubicBezTo>
                  <a:cubicBezTo>
                    <a:pt x="9" y="164"/>
                    <a:pt x="9" y="164"/>
                    <a:pt x="8" y="163"/>
                  </a:cubicBezTo>
                  <a:cubicBezTo>
                    <a:pt x="8" y="163"/>
                    <a:pt x="7" y="162"/>
                    <a:pt x="6" y="162"/>
                  </a:cubicBezTo>
                  <a:cubicBezTo>
                    <a:pt x="5" y="163"/>
                    <a:pt x="4" y="162"/>
                    <a:pt x="4" y="162"/>
                  </a:cubicBezTo>
                  <a:cubicBezTo>
                    <a:pt x="3" y="162"/>
                    <a:pt x="3" y="162"/>
                    <a:pt x="3" y="162"/>
                  </a:cubicBezTo>
                  <a:cubicBezTo>
                    <a:pt x="3" y="162"/>
                    <a:pt x="3" y="161"/>
                    <a:pt x="3" y="161"/>
                  </a:cubicBezTo>
                  <a:cubicBezTo>
                    <a:pt x="3" y="161"/>
                    <a:pt x="3" y="161"/>
                    <a:pt x="3" y="161"/>
                  </a:cubicBezTo>
                  <a:cubicBezTo>
                    <a:pt x="3" y="161"/>
                    <a:pt x="3" y="160"/>
                    <a:pt x="3" y="160"/>
                  </a:cubicBezTo>
                  <a:cubicBezTo>
                    <a:pt x="3" y="159"/>
                    <a:pt x="3" y="159"/>
                    <a:pt x="3" y="159"/>
                  </a:cubicBezTo>
                  <a:cubicBezTo>
                    <a:pt x="3" y="159"/>
                    <a:pt x="3" y="159"/>
                    <a:pt x="2" y="159"/>
                  </a:cubicBezTo>
                  <a:cubicBezTo>
                    <a:pt x="2" y="158"/>
                    <a:pt x="1" y="157"/>
                    <a:pt x="1" y="156"/>
                  </a:cubicBezTo>
                  <a:cubicBezTo>
                    <a:pt x="1" y="156"/>
                    <a:pt x="1" y="155"/>
                    <a:pt x="1" y="154"/>
                  </a:cubicBezTo>
                  <a:cubicBezTo>
                    <a:pt x="0" y="154"/>
                    <a:pt x="0" y="154"/>
                    <a:pt x="0" y="153"/>
                  </a:cubicBezTo>
                  <a:cubicBezTo>
                    <a:pt x="0" y="153"/>
                    <a:pt x="0" y="153"/>
                    <a:pt x="0" y="153"/>
                  </a:cubicBezTo>
                  <a:cubicBezTo>
                    <a:pt x="0" y="153"/>
                    <a:pt x="0" y="153"/>
                    <a:pt x="0" y="153"/>
                  </a:cubicBezTo>
                  <a:cubicBezTo>
                    <a:pt x="0" y="153"/>
                    <a:pt x="0" y="153"/>
                    <a:pt x="0" y="153"/>
                  </a:cubicBezTo>
                  <a:cubicBezTo>
                    <a:pt x="0" y="152"/>
                    <a:pt x="0" y="152"/>
                    <a:pt x="0" y="152"/>
                  </a:cubicBezTo>
                  <a:cubicBezTo>
                    <a:pt x="0" y="152"/>
                    <a:pt x="0" y="152"/>
                    <a:pt x="0" y="151"/>
                  </a:cubicBezTo>
                  <a:cubicBezTo>
                    <a:pt x="1" y="151"/>
                    <a:pt x="2" y="151"/>
                    <a:pt x="1" y="150"/>
                  </a:cubicBezTo>
                  <a:cubicBezTo>
                    <a:pt x="0" y="149"/>
                    <a:pt x="0" y="149"/>
                    <a:pt x="0" y="148"/>
                  </a:cubicBezTo>
                  <a:cubicBezTo>
                    <a:pt x="0" y="147"/>
                    <a:pt x="0" y="146"/>
                    <a:pt x="0" y="145"/>
                  </a:cubicBezTo>
                  <a:cubicBezTo>
                    <a:pt x="0" y="144"/>
                    <a:pt x="1" y="144"/>
                    <a:pt x="1" y="143"/>
                  </a:cubicBezTo>
                  <a:cubicBezTo>
                    <a:pt x="2" y="142"/>
                    <a:pt x="3" y="142"/>
                    <a:pt x="2" y="140"/>
                  </a:cubicBezTo>
                  <a:cubicBezTo>
                    <a:pt x="3" y="140"/>
                    <a:pt x="3" y="139"/>
                    <a:pt x="4" y="138"/>
                  </a:cubicBezTo>
                  <a:cubicBezTo>
                    <a:pt x="7" y="138"/>
                    <a:pt x="7" y="137"/>
                    <a:pt x="9" y="137"/>
                  </a:cubicBezTo>
                  <a:cubicBezTo>
                    <a:pt x="10" y="137"/>
                    <a:pt x="11" y="137"/>
                    <a:pt x="11" y="136"/>
                  </a:cubicBezTo>
                  <a:cubicBezTo>
                    <a:pt x="10" y="136"/>
                    <a:pt x="8" y="136"/>
                    <a:pt x="7" y="136"/>
                  </a:cubicBezTo>
                  <a:cubicBezTo>
                    <a:pt x="6" y="135"/>
                    <a:pt x="5" y="132"/>
                    <a:pt x="4" y="133"/>
                  </a:cubicBezTo>
                  <a:cubicBezTo>
                    <a:pt x="4" y="133"/>
                    <a:pt x="3" y="133"/>
                    <a:pt x="2" y="133"/>
                  </a:cubicBezTo>
                  <a:cubicBezTo>
                    <a:pt x="3" y="133"/>
                    <a:pt x="4" y="132"/>
                    <a:pt x="4" y="131"/>
                  </a:cubicBezTo>
                  <a:cubicBezTo>
                    <a:pt x="6" y="129"/>
                    <a:pt x="10" y="128"/>
                    <a:pt x="11" y="125"/>
                  </a:cubicBezTo>
                  <a:cubicBezTo>
                    <a:pt x="12" y="123"/>
                    <a:pt x="17" y="121"/>
                    <a:pt x="17" y="119"/>
                  </a:cubicBezTo>
                  <a:cubicBezTo>
                    <a:pt x="18" y="118"/>
                    <a:pt x="18" y="118"/>
                    <a:pt x="16" y="116"/>
                  </a:cubicBezTo>
                  <a:cubicBezTo>
                    <a:pt x="15" y="114"/>
                    <a:pt x="11" y="112"/>
                    <a:pt x="11" y="111"/>
                  </a:cubicBezTo>
                  <a:cubicBezTo>
                    <a:pt x="11" y="110"/>
                    <a:pt x="14" y="110"/>
                    <a:pt x="13" y="109"/>
                  </a:cubicBezTo>
                  <a:cubicBezTo>
                    <a:pt x="13" y="108"/>
                    <a:pt x="12" y="108"/>
                    <a:pt x="11" y="107"/>
                  </a:cubicBezTo>
                  <a:cubicBezTo>
                    <a:pt x="10" y="106"/>
                    <a:pt x="12" y="105"/>
                    <a:pt x="12" y="104"/>
                  </a:cubicBezTo>
                  <a:cubicBezTo>
                    <a:pt x="12" y="104"/>
                    <a:pt x="10" y="104"/>
                    <a:pt x="10" y="103"/>
                  </a:cubicBezTo>
                  <a:cubicBezTo>
                    <a:pt x="9" y="102"/>
                    <a:pt x="11" y="103"/>
                    <a:pt x="11" y="102"/>
                  </a:cubicBezTo>
                  <a:cubicBezTo>
                    <a:pt x="10" y="101"/>
                    <a:pt x="9" y="100"/>
                    <a:pt x="10" y="98"/>
                  </a:cubicBezTo>
                  <a:cubicBezTo>
                    <a:pt x="11" y="97"/>
                    <a:pt x="13" y="98"/>
                    <a:pt x="11" y="96"/>
                  </a:cubicBezTo>
                  <a:cubicBezTo>
                    <a:pt x="10" y="93"/>
                    <a:pt x="8" y="90"/>
                    <a:pt x="7" y="89"/>
                  </a:cubicBezTo>
                  <a:cubicBezTo>
                    <a:pt x="7" y="88"/>
                    <a:pt x="8" y="87"/>
                    <a:pt x="9" y="87"/>
                  </a:cubicBezTo>
                  <a:cubicBezTo>
                    <a:pt x="9" y="86"/>
                    <a:pt x="11" y="84"/>
                    <a:pt x="11" y="83"/>
                  </a:cubicBezTo>
                  <a:cubicBezTo>
                    <a:pt x="11" y="83"/>
                    <a:pt x="9" y="81"/>
                    <a:pt x="8" y="80"/>
                  </a:cubicBezTo>
                  <a:cubicBezTo>
                    <a:pt x="7" y="80"/>
                    <a:pt x="6" y="80"/>
                    <a:pt x="5" y="79"/>
                  </a:cubicBezTo>
                  <a:cubicBezTo>
                    <a:pt x="5" y="77"/>
                    <a:pt x="4" y="77"/>
                    <a:pt x="5" y="76"/>
                  </a:cubicBezTo>
                  <a:cubicBezTo>
                    <a:pt x="5" y="75"/>
                    <a:pt x="5" y="75"/>
                    <a:pt x="5" y="74"/>
                  </a:cubicBezTo>
                  <a:cubicBezTo>
                    <a:pt x="5" y="73"/>
                    <a:pt x="7" y="74"/>
                    <a:pt x="7" y="73"/>
                  </a:cubicBezTo>
                  <a:cubicBezTo>
                    <a:pt x="7" y="72"/>
                    <a:pt x="8" y="72"/>
                    <a:pt x="8" y="71"/>
                  </a:cubicBezTo>
                  <a:cubicBezTo>
                    <a:pt x="8" y="71"/>
                    <a:pt x="8" y="71"/>
                    <a:pt x="9" y="71"/>
                  </a:cubicBezTo>
                  <a:cubicBezTo>
                    <a:pt x="9" y="71"/>
                    <a:pt x="9" y="70"/>
                    <a:pt x="9" y="70"/>
                  </a:cubicBezTo>
                  <a:cubicBezTo>
                    <a:pt x="9" y="70"/>
                    <a:pt x="9" y="70"/>
                    <a:pt x="10" y="70"/>
                  </a:cubicBezTo>
                  <a:cubicBezTo>
                    <a:pt x="10" y="70"/>
                    <a:pt x="10" y="70"/>
                    <a:pt x="10" y="70"/>
                  </a:cubicBezTo>
                  <a:cubicBezTo>
                    <a:pt x="11" y="70"/>
                    <a:pt x="13" y="68"/>
                    <a:pt x="14" y="68"/>
                  </a:cubicBezTo>
                  <a:cubicBezTo>
                    <a:pt x="15" y="69"/>
                    <a:pt x="16" y="68"/>
                    <a:pt x="16" y="67"/>
                  </a:cubicBezTo>
                  <a:cubicBezTo>
                    <a:pt x="16" y="67"/>
                    <a:pt x="16" y="67"/>
                    <a:pt x="16" y="67"/>
                  </a:cubicBezTo>
                  <a:cubicBezTo>
                    <a:pt x="17" y="68"/>
                    <a:pt x="18" y="68"/>
                    <a:pt x="19" y="67"/>
                  </a:cubicBezTo>
                  <a:cubicBezTo>
                    <a:pt x="19" y="66"/>
                    <a:pt x="20" y="65"/>
                    <a:pt x="22" y="67"/>
                  </a:cubicBezTo>
                  <a:cubicBezTo>
                    <a:pt x="24" y="68"/>
                    <a:pt x="25" y="67"/>
                    <a:pt x="25" y="68"/>
                  </a:cubicBezTo>
                  <a:cubicBezTo>
                    <a:pt x="25" y="69"/>
                    <a:pt x="22" y="68"/>
                    <a:pt x="22" y="69"/>
                  </a:cubicBezTo>
                  <a:cubicBezTo>
                    <a:pt x="21" y="69"/>
                    <a:pt x="22" y="71"/>
                    <a:pt x="24" y="70"/>
                  </a:cubicBezTo>
                  <a:cubicBezTo>
                    <a:pt x="26" y="70"/>
                    <a:pt x="27" y="71"/>
                    <a:pt x="28" y="70"/>
                  </a:cubicBezTo>
                  <a:cubicBezTo>
                    <a:pt x="29" y="70"/>
                    <a:pt x="31" y="70"/>
                    <a:pt x="31" y="71"/>
                  </a:cubicBezTo>
                  <a:cubicBezTo>
                    <a:pt x="32" y="72"/>
                    <a:pt x="32" y="71"/>
                    <a:pt x="33" y="71"/>
                  </a:cubicBezTo>
                  <a:cubicBezTo>
                    <a:pt x="34" y="70"/>
                    <a:pt x="40" y="72"/>
                    <a:pt x="44" y="75"/>
                  </a:cubicBezTo>
                  <a:cubicBezTo>
                    <a:pt x="47" y="77"/>
                    <a:pt x="49" y="78"/>
                    <a:pt x="50" y="78"/>
                  </a:cubicBezTo>
                  <a:cubicBezTo>
                    <a:pt x="51" y="78"/>
                    <a:pt x="52" y="80"/>
                    <a:pt x="54" y="80"/>
                  </a:cubicBezTo>
                  <a:cubicBezTo>
                    <a:pt x="55" y="80"/>
                    <a:pt x="57" y="81"/>
                    <a:pt x="57" y="82"/>
                  </a:cubicBezTo>
                  <a:cubicBezTo>
                    <a:pt x="58" y="83"/>
                    <a:pt x="60" y="83"/>
                    <a:pt x="60" y="84"/>
                  </a:cubicBezTo>
                  <a:cubicBezTo>
                    <a:pt x="60" y="85"/>
                    <a:pt x="61" y="88"/>
                    <a:pt x="60" y="89"/>
                  </a:cubicBezTo>
                  <a:cubicBezTo>
                    <a:pt x="59" y="91"/>
                    <a:pt x="52" y="96"/>
                    <a:pt x="47" y="95"/>
                  </a:cubicBezTo>
                  <a:cubicBezTo>
                    <a:pt x="43" y="94"/>
                    <a:pt x="41" y="94"/>
                    <a:pt x="37" y="93"/>
                  </a:cubicBezTo>
                  <a:cubicBezTo>
                    <a:pt x="34" y="93"/>
                    <a:pt x="33" y="91"/>
                    <a:pt x="30" y="91"/>
                  </a:cubicBezTo>
                  <a:cubicBezTo>
                    <a:pt x="27" y="90"/>
                    <a:pt x="25" y="89"/>
                    <a:pt x="24" y="88"/>
                  </a:cubicBezTo>
                  <a:cubicBezTo>
                    <a:pt x="23" y="87"/>
                    <a:pt x="21" y="87"/>
                    <a:pt x="20" y="87"/>
                  </a:cubicBezTo>
                  <a:cubicBezTo>
                    <a:pt x="19" y="87"/>
                    <a:pt x="22" y="87"/>
                    <a:pt x="22" y="88"/>
                  </a:cubicBezTo>
                  <a:cubicBezTo>
                    <a:pt x="22" y="89"/>
                    <a:pt x="25" y="92"/>
                    <a:pt x="26" y="92"/>
                  </a:cubicBezTo>
                  <a:cubicBezTo>
                    <a:pt x="27" y="92"/>
                    <a:pt x="27" y="94"/>
                    <a:pt x="29" y="94"/>
                  </a:cubicBezTo>
                  <a:cubicBezTo>
                    <a:pt x="30" y="94"/>
                    <a:pt x="32" y="95"/>
                    <a:pt x="32" y="96"/>
                  </a:cubicBezTo>
                  <a:cubicBezTo>
                    <a:pt x="32" y="97"/>
                    <a:pt x="33" y="98"/>
                    <a:pt x="32" y="99"/>
                  </a:cubicBezTo>
                  <a:cubicBezTo>
                    <a:pt x="31" y="100"/>
                    <a:pt x="32" y="101"/>
                    <a:pt x="32" y="102"/>
                  </a:cubicBezTo>
                  <a:cubicBezTo>
                    <a:pt x="31" y="103"/>
                    <a:pt x="33" y="103"/>
                    <a:pt x="33" y="105"/>
                  </a:cubicBezTo>
                  <a:cubicBezTo>
                    <a:pt x="32" y="107"/>
                    <a:pt x="33" y="108"/>
                    <a:pt x="35" y="108"/>
                  </a:cubicBezTo>
                  <a:cubicBezTo>
                    <a:pt x="37" y="107"/>
                    <a:pt x="39" y="109"/>
                    <a:pt x="39" y="110"/>
                  </a:cubicBezTo>
                  <a:cubicBezTo>
                    <a:pt x="39" y="111"/>
                    <a:pt x="42" y="110"/>
                    <a:pt x="42" y="111"/>
                  </a:cubicBezTo>
                  <a:cubicBezTo>
                    <a:pt x="43" y="112"/>
                    <a:pt x="45" y="111"/>
                    <a:pt x="46" y="110"/>
                  </a:cubicBezTo>
                  <a:cubicBezTo>
                    <a:pt x="46" y="110"/>
                    <a:pt x="46" y="108"/>
                    <a:pt x="45" y="108"/>
                  </a:cubicBezTo>
                  <a:cubicBezTo>
                    <a:pt x="44" y="108"/>
                    <a:pt x="41" y="108"/>
                    <a:pt x="41" y="106"/>
                  </a:cubicBezTo>
                  <a:cubicBezTo>
                    <a:pt x="40" y="105"/>
                    <a:pt x="39" y="104"/>
                    <a:pt x="40" y="104"/>
                  </a:cubicBezTo>
                  <a:cubicBezTo>
                    <a:pt x="40" y="103"/>
                    <a:pt x="41" y="101"/>
                    <a:pt x="42" y="101"/>
                  </a:cubicBezTo>
                  <a:cubicBezTo>
                    <a:pt x="44" y="101"/>
                    <a:pt x="46" y="104"/>
                    <a:pt x="47" y="104"/>
                  </a:cubicBezTo>
                  <a:cubicBezTo>
                    <a:pt x="48" y="104"/>
                    <a:pt x="51" y="104"/>
                    <a:pt x="52" y="105"/>
                  </a:cubicBezTo>
                  <a:cubicBezTo>
                    <a:pt x="52" y="106"/>
                    <a:pt x="57" y="106"/>
                    <a:pt x="57" y="106"/>
                  </a:cubicBezTo>
                  <a:cubicBezTo>
                    <a:pt x="57" y="105"/>
                    <a:pt x="57" y="104"/>
                    <a:pt x="55" y="102"/>
                  </a:cubicBezTo>
                  <a:cubicBezTo>
                    <a:pt x="53" y="101"/>
                    <a:pt x="54" y="99"/>
                    <a:pt x="55" y="98"/>
                  </a:cubicBezTo>
                  <a:cubicBezTo>
                    <a:pt x="56" y="98"/>
                    <a:pt x="58" y="95"/>
                    <a:pt x="59" y="95"/>
                  </a:cubicBezTo>
                  <a:cubicBezTo>
                    <a:pt x="60" y="95"/>
                    <a:pt x="62" y="95"/>
                    <a:pt x="63" y="94"/>
                  </a:cubicBezTo>
                  <a:cubicBezTo>
                    <a:pt x="64" y="93"/>
                    <a:pt x="64" y="92"/>
                    <a:pt x="66" y="92"/>
                  </a:cubicBezTo>
                  <a:cubicBezTo>
                    <a:pt x="67" y="93"/>
                    <a:pt x="70" y="92"/>
                    <a:pt x="70" y="93"/>
                  </a:cubicBezTo>
                  <a:cubicBezTo>
                    <a:pt x="70" y="94"/>
                    <a:pt x="71" y="95"/>
                    <a:pt x="71" y="94"/>
                  </a:cubicBezTo>
                  <a:cubicBezTo>
                    <a:pt x="72" y="94"/>
                    <a:pt x="73" y="96"/>
                    <a:pt x="73" y="94"/>
                  </a:cubicBezTo>
                  <a:cubicBezTo>
                    <a:pt x="73" y="93"/>
                    <a:pt x="75" y="93"/>
                    <a:pt x="75" y="91"/>
                  </a:cubicBezTo>
                  <a:cubicBezTo>
                    <a:pt x="75" y="89"/>
                    <a:pt x="75" y="87"/>
                    <a:pt x="73" y="87"/>
                  </a:cubicBezTo>
                  <a:cubicBezTo>
                    <a:pt x="71" y="87"/>
                    <a:pt x="70" y="87"/>
                    <a:pt x="72" y="86"/>
                  </a:cubicBezTo>
                  <a:cubicBezTo>
                    <a:pt x="73" y="84"/>
                    <a:pt x="74" y="82"/>
                    <a:pt x="73" y="81"/>
                  </a:cubicBezTo>
                  <a:cubicBezTo>
                    <a:pt x="73" y="80"/>
                    <a:pt x="74" y="78"/>
                    <a:pt x="72" y="78"/>
                  </a:cubicBezTo>
                  <a:cubicBezTo>
                    <a:pt x="70" y="77"/>
                    <a:pt x="70" y="75"/>
                    <a:pt x="71" y="76"/>
                  </a:cubicBezTo>
                  <a:cubicBezTo>
                    <a:pt x="72" y="77"/>
                    <a:pt x="75" y="77"/>
                    <a:pt x="77" y="77"/>
                  </a:cubicBezTo>
                  <a:cubicBezTo>
                    <a:pt x="78" y="76"/>
                    <a:pt x="82" y="77"/>
                    <a:pt x="82" y="78"/>
                  </a:cubicBezTo>
                  <a:cubicBezTo>
                    <a:pt x="82" y="80"/>
                    <a:pt x="85" y="82"/>
                    <a:pt x="85" y="82"/>
                  </a:cubicBezTo>
                  <a:cubicBezTo>
                    <a:pt x="84" y="83"/>
                    <a:pt x="82" y="82"/>
                    <a:pt x="81" y="83"/>
                  </a:cubicBezTo>
                  <a:cubicBezTo>
                    <a:pt x="79" y="84"/>
                    <a:pt x="78" y="83"/>
                    <a:pt x="78" y="84"/>
                  </a:cubicBezTo>
                  <a:cubicBezTo>
                    <a:pt x="77" y="85"/>
                    <a:pt x="77" y="86"/>
                    <a:pt x="78" y="87"/>
                  </a:cubicBezTo>
                  <a:cubicBezTo>
                    <a:pt x="79" y="87"/>
                    <a:pt x="80" y="90"/>
                    <a:pt x="81" y="90"/>
                  </a:cubicBezTo>
                  <a:cubicBezTo>
                    <a:pt x="83" y="90"/>
                    <a:pt x="88" y="90"/>
                    <a:pt x="89" y="89"/>
                  </a:cubicBezTo>
                  <a:cubicBezTo>
                    <a:pt x="89" y="88"/>
                    <a:pt x="88" y="85"/>
                    <a:pt x="90" y="84"/>
                  </a:cubicBezTo>
                  <a:cubicBezTo>
                    <a:pt x="91" y="84"/>
                    <a:pt x="95" y="84"/>
                    <a:pt x="95" y="83"/>
                  </a:cubicBezTo>
                  <a:cubicBezTo>
                    <a:pt x="95" y="82"/>
                    <a:pt x="97" y="82"/>
                    <a:pt x="99" y="80"/>
                  </a:cubicBezTo>
                  <a:cubicBezTo>
                    <a:pt x="100" y="79"/>
                    <a:pt x="108" y="77"/>
                    <a:pt x="109" y="77"/>
                  </a:cubicBezTo>
                  <a:cubicBezTo>
                    <a:pt x="110" y="78"/>
                    <a:pt x="110" y="79"/>
                    <a:pt x="111" y="78"/>
                  </a:cubicBezTo>
                  <a:cubicBezTo>
                    <a:pt x="112" y="78"/>
                    <a:pt x="111" y="77"/>
                    <a:pt x="112" y="76"/>
                  </a:cubicBezTo>
                  <a:cubicBezTo>
                    <a:pt x="112" y="75"/>
                    <a:pt x="117" y="74"/>
                    <a:pt x="117" y="74"/>
                  </a:cubicBezTo>
                  <a:cubicBezTo>
                    <a:pt x="118" y="75"/>
                    <a:pt x="116" y="76"/>
                    <a:pt x="117" y="77"/>
                  </a:cubicBezTo>
                  <a:cubicBezTo>
                    <a:pt x="117" y="78"/>
                    <a:pt x="117" y="79"/>
                    <a:pt x="115" y="79"/>
                  </a:cubicBezTo>
                  <a:cubicBezTo>
                    <a:pt x="114" y="78"/>
                    <a:pt x="113" y="79"/>
                    <a:pt x="114" y="80"/>
                  </a:cubicBezTo>
                  <a:cubicBezTo>
                    <a:pt x="116" y="80"/>
                    <a:pt x="119" y="80"/>
                    <a:pt x="120" y="80"/>
                  </a:cubicBezTo>
                  <a:cubicBezTo>
                    <a:pt x="121" y="80"/>
                    <a:pt x="121" y="78"/>
                    <a:pt x="124" y="77"/>
                  </a:cubicBezTo>
                  <a:cubicBezTo>
                    <a:pt x="127" y="76"/>
                    <a:pt x="130" y="78"/>
                    <a:pt x="132" y="77"/>
                  </a:cubicBezTo>
                  <a:cubicBezTo>
                    <a:pt x="133" y="77"/>
                    <a:pt x="137" y="73"/>
                    <a:pt x="138" y="74"/>
                  </a:cubicBezTo>
                  <a:cubicBezTo>
                    <a:pt x="139" y="74"/>
                    <a:pt x="142" y="75"/>
                    <a:pt x="141" y="76"/>
                  </a:cubicBezTo>
                  <a:cubicBezTo>
                    <a:pt x="140" y="77"/>
                    <a:pt x="139" y="78"/>
                    <a:pt x="141" y="78"/>
                  </a:cubicBezTo>
                  <a:cubicBezTo>
                    <a:pt x="143" y="79"/>
                    <a:pt x="144" y="79"/>
                    <a:pt x="143" y="77"/>
                  </a:cubicBezTo>
                  <a:cubicBezTo>
                    <a:pt x="142" y="76"/>
                    <a:pt x="144" y="76"/>
                    <a:pt x="146" y="76"/>
                  </a:cubicBezTo>
                  <a:cubicBezTo>
                    <a:pt x="148" y="76"/>
                    <a:pt x="149" y="75"/>
                    <a:pt x="148" y="74"/>
                  </a:cubicBezTo>
                  <a:cubicBezTo>
                    <a:pt x="147" y="73"/>
                    <a:pt x="146" y="71"/>
                    <a:pt x="146" y="70"/>
                  </a:cubicBezTo>
                  <a:cubicBezTo>
                    <a:pt x="146" y="69"/>
                    <a:pt x="145" y="68"/>
                    <a:pt x="143" y="68"/>
                  </a:cubicBezTo>
                  <a:cubicBezTo>
                    <a:pt x="141" y="68"/>
                    <a:pt x="142" y="67"/>
                    <a:pt x="140" y="67"/>
                  </a:cubicBezTo>
                  <a:cubicBezTo>
                    <a:pt x="138" y="66"/>
                    <a:pt x="137" y="64"/>
                    <a:pt x="138" y="63"/>
                  </a:cubicBezTo>
                  <a:cubicBezTo>
                    <a:pt x="140" y="62"/>
                    <a:pt x="141" y="64"/>
                    <a:pt x="144" y="65"/>
                  </a:cubicBezTo>
                  <a:cubicBezTo>
                    <a:pt x="146" y="66"/>
                    <a:pt x="146" y="67"/>
                    <a:pt x="147" y="67"/>
                  </a:cubicBezTo>
                  <a:cubicBezTo>
                    <a:pt x="148" y="67"/>
                    <a:pt x="151" y="68"/>
                    <a:pt x="155" y="68"/>
                  </a:cubicBezTo>
                  <a:cubicBezTo>
                    <a:pt x="159" y="68"/>
                    <a:pt x="161" y="69"/>
                    <a:pt x="163" y="70"/>
                  </a:cubicBezTo>
                  <a:cubicBezTo>
                    <a:pt x="165" y="72"/>
                    <a:pt x="167" y="71"/>
                    <a:pt x="169" y="72"/>
                  </a:cubicBezTo>
                  <a:cubicBezTo>
                    <a:pt x="171" y="73"/>
                    <a:pt x="175" y="75"/>
                    <a:pt x="176" y="75"/>
                  </a:cubicBezTo>
                  <a:cubicBezTo>
                    <a:pt x="177" y="76"/>
                    <a:pt x="180" y="80"/>
                    <a:pt x="181" y="80"/>
                  </a:cubicBezTo>
                  <a:cubicBezTo>
                    <a:pt x="182" y="80"/>
                    <a:pt x="184" y="76"/>
                    <a:pt x="184" y="75"/>
                  </a:cubicBezTo>
                  <a:cubicBezTo>
                    <a:pt x="183" y="75"/>
                    <a:pt x="182" y="75"/>
                    <a:pt x="181" y="74"/>
                  </a:cubicBezTo>
                  <a:cubicBezTo>
                    <a:pt x="180" y="73"/>
                    <a:pt x="180" y="71"/>
                    <a:pt x="179" y="70"/>
                  </a:cubicBezTo>
                  <a:cubicBezTo>
                    <a:pt x="178" y="70"/>
                    <a:pt x="175" y="69"/>
                    <a:pt x="174" y="69"/>
                  </a:cubicBezTo>
                  <a:cubicBezTo>
                    <a:pt x="173" y="68"/>
                    <a:pt x="174" y="66"/>
                    <a:pt x="175" y="66"/>
                  </a:cubicBezTo>
                  <a:cubicBezTo>
                    <a:pt x="177" y="65"/>
                    <a:pt x="175" y="64"/>
                    <a:pt x="176" y="64"/>
                  </a:cubicBezTo>
                  <a:cubicBezTo>
                    <a:pt x="176" y="63"/>
                    <a:pt x="177" y="60"/>
                    <a:pt x="176" y="60"/>
                  </a:cubicBezTo>
                  <a:cubicBezTo>
                    <a:pt x="176" y="60"/>
                    <a:pt x="174" y="60"/>
                    <a:pt x="174" y="59"/>
                  </a:cubicBezTo>
                  <a:cubicBezTo>
                    <a:pt x="173" y="58"/>
                    <a:pt x="174" y="56"/>
                    <a:pt x="176" y="56"/>
                  </a:cubicBezTo>
                  <a:cubicBezTo>
                    <a:pt x="177" y="55"/>
                    <a:pt x="181" y="54"/>
                    <a:pt x="181" y="51"/>
                  </a:cubicBezTo>
                  <a:cubicBezTo>
                    <a:pt x="182" y="48"/>
                    <a:pt x="184" y="46"/>
                    <a:pt x="184" y="45"/>
                  </a:cubicBezTo>
                  <a:cubicBezTo>
                    <a:pt x="185" y="44"/>
                    <a:pt x="185" y="42"/>
                    <a:pt x="187" y="43"/>
                  </a:cubicBezTo>
                  <a:cubicBezTo>
                    <a:pt x="188" y="43"/>
                    <a:pt x="194" y="43"/>
                    <a:pt x="195" y="43"/>
                  </a:cubicBezTo>
                  <a:cubicBezTo>
                    <a:pt x="197" y="43"/>
                    <a:pt x="200" y="44"/>
                    <a:pt x="200" y="45"/>
                  </a:cubicBezTo>
                  <a:cubicBezTo>
                    <a:pt x="201" y="46"/>
                    <a:pt x="200" y="51"/>
                    <a:pt x="199" y="52"/>
                  </a:cubicBezTo>
                  <a:cubicBezTo>
                    <a:pt x="197" y="54"/>
                    <a:pt x="196" y="55"/>
                    <a:pt x="197" y="55"/>
                  </a:cubicBezTo>
                  <a:cubicBezTo>
                    <a:pt x="198" y="56"/>
                    <a:pt x="201" y="58"/>
                    <a:pt x="201" y="60"/>
                  </a:cubicBezTo>
                  <a:cubicBezTo>
                    <a:pt x="200" y="63"/>
                    <a:pt x="200" y="64"/>
                    <a:pt x="200" y="65"/>
                  </a:cubicBezTo>
                  <a:cubicBezTo>
                    <a:pt x="200" y="66"/>
                    <a:pt x="200" y="68"/>
                    <a:pt x="200" y="69"/>
                  </a:cubicBezTo>
                  <a:cubicBezTo>
                    <a:pt x="199" y="70"/>
                    <a:pt x="200" y="72"/>
                    <a:pt x="200" y="74"/>
                  </a:cubicBezTo>
                  <a:cubicBezTo>
                    <a:pt x="200" y="75"/>
                    <a:pt x="202" y="77"/>
                    <a:pt x="203" y="77"/>
                  </a:cubicBezTo>
                  <a:cubicBezTo>
                    <a:pt x="204" y="78"/>
                    <a:pt x="204" y="79"/>
                    <a:pt x="203" y="79"/>
                  </a:cubicBezTo>
                  <a:cubicBezTo>
                    <a:pt x="202" y="79"/>
                    <a:pt x="201" y="81"/>
                    <a:pt x="202" y="82"/>
                  </a:cubicBezTo>
                  <a:cubicBezTo>
                    <a:pt x="202" y="83"/>
                    <a:pt x="202" y="84"/>
                    <a:pt x="201" y="84"/>
                  </a:cubicBezTo>
                  <a:cubicBezTo>
                    <a:pt x="200" y="84"/>
                    <a:pt x="200" y="85"/>
                    <a:pt x="199" y="85"/>
                  </a:cubicBezTo>
                  <a:cubicBezTo>
                    <a:pt x="198" y="85"/>
                    <a:pt x="199" y="86"/>
                    <a:pt x="198" y="87"/>
                  </a:cubicBezTo>
                  <a:cubicBezTo>
                    <a:pt x="197" y="87"/>
                    <a:pt x="198" y="89"/>
                    <a:pt x="197" y="89"/>
                  </a:cubicBezTo>
                  <a:cubicBezTo>
                    <a:pt x="196" y="89"/>
                    <a:pt x="194" y="90"/>
                    <a:pt x="195" y="91"/>
                  </a:cubicBezTo>
                  <a:cubicBezTo>
                    <a:pt x="195" y="91"/>
                    <a:pt x="195" y="92"/>
                    <a:pt x="194" y="92"/>
                  </a:cubicBezTo>
                  <a:cubicBezTo>
                    <a:pt x="192" y="92"/>
                    <a:pt x="193" y="93"/>
                    <a:pt x="191" y="93"/>
                  </a:cubicBezTo>
                  <a:cubicBezTo>
                    <a:pt x="189" y="92"/>
                    <a:pt x="190" y="91"/>
                    <a:pt x="189" y="91"/>
                  </a:cubicBezTo>
                  <a:cubicBezTo>
                    <a:pt x="188" y="92"/>
                    <a:pt x="186" y="93"/>
                    <a:pt x="186" y="92"/>
                  </a:cubicBezTo>
                  <a:cubicBezTo>
                    <a:pt x="186" y="91"/>
                    <a:pt x="184" y="90"/>
                    <a:pt x="184" y="91"/>
                  </a:cubicBezTo>
                  <a:cubicBezTo>
                    <a:pt x="184" y="92"/>
                    <a:pt x="185" y="94"/>
                    <a:pt x="186" y="93"/>
                  </a:cubicBezTo>
                  <a:cubicBezTo>
                    <a:pt x="188" y="92"/>
                    <a:pt x="188" y="94"/>
                    <a:pt x="190" y="94"/>
                  </a:cubicBezTo>
                  <a:cubicBezTo>
                    <a:pt x="192" y="94"/>
                    <a:pt x="193" y="93"/>
                    <a:pt x="195" y="94"/>
                  </a:cubicBezTo>
                  <a:cubicBezTo>
                    <a:pt x="196" y="95"/>
                    <a:pt x="199" y="95"/>
                    <a:pt x="199" y="94"/>
                  </a:cubicBezTo>
                  <a:cubicBezTo>
                    <a:pt x="198" y="92"/>
                    <a:pt x="201" y="91"/>
                    <a:pt x="203" y="90"/>
                  </a:cubicBezTo>
                  <a:cubicBezTo>
                    <a:pt x="204" y="89"/>
                    <a:pt x="206" y="89"/>
                    <a:pt x="206" y="87"/>
                  </a:cubicBezTo>
                  <a:cubicBezTo>
                    <a:pt x="206" y="86"/>
                    <a:pt x="210" y="84"/>
                    <a:pt x="209" y="82"/>
                  </a:cubicBezTo>
                  <a:cubicBezTo>
                    <a:pt x="209" y="81"/>
                    <a:pt x="207" y="77"/>
                    <a:pt x="209" y="76"/>
                  </a:cubicBezTo>
                  <a:cubicBezTo>
                    <a:pt x="210" y="75"/>
                    <a:pt x="214" y="75"/>
                    <a:pt x="215" y="74"/>
                  </a:cubicBezTo>
                  <a:cubicBezTo>
                    <a:pt x="216" y="74"/>
                    <a:pt x="217" y="75"/>
                    <a:pt x="218" y="76"/>
                  </a:cubicBezTo>
                  <a:cubicBezTo>
                    <a:pt x="219" y="77"/>
                    <a:pt x="220" y="78"/>
                    <a:pt x="220" y="79"/>
                  </a:cubicBezTo>
                  <a:cubicBezTo>
                    <a:pt x="220" y="80"/>
                    <a:pt x="219" y="82"/>
                    <a:pt x="219" y="82"/>
                  </a:cubicBezTo>
                  <a:cubicBezTo>
                    <a:pt x="220" y="82"/>
                    <a:pt x="220" y="84"/>
                    <a:pt x="221" y="85"/>
                  </a:cubicBezTo>
                  <a:cubicBezTo>
                    <a:pt x="223" y="85"/>
                    <a:pt x="226" y="86"/>
                    <a:pt x="226" y="85"/>
                  </a:cubicBezTo>
                  <a:cubicBezTo>
                    <a:pt x="226" y="85"/>
                    <a:pt x="221" y="84"/>
                    <a:pt x="221" y="82"/>
                  </a:cubicBezTo>
                  <a:cubicBezTo>
                    <a:pt x="221" y="80"/>
                    <a:pt x="224" y="80"/>
                    <a:pt x="223" y="79"/>
                  </a:cubicBezTo>
                  <a:cubicBezTo>
                    <a:pt x="222" y="77"/>
                    <a:pt x="223" y="76"/>
                    <a:pt x="221" y="75"/>
                  </a:cubicBezTo>
                  <a:cubicBezTo>
                    <a:pt x="220" y="75"/>
                    <a:pt x="215" y="72"/>
                    <a:pt x="213" y="72"/>
                  </a:cubicBezTo>
                  <a:cubicBezTo>
                    <a:pt x="211" y="73"/>
                    <a:pt x="209" y="74"/>
                    <a:pt x="208" y="74"/>
                  </a:cubicBezTo>
                  <a:cubicBezTo>
                    <a:pt x="207" y="73"/>
                    <a:pt x="205" y="74"/>
                    <a:pt x="205" y="73"/>
                  </a:cubicBezTo>
                  <a:cubicBezTo>
                    <a:pt x="204" y="72"/>
                    <a:pt x="205" y="71"/>
                    <a:pt x="204" y="69"/>
                  </a:cubicBezTo>
                  <a:cubicBezTo>
                    <a:pt x="204" y="66"/>
                    <a:pt x="207" y="62"/>
                    <a:pt x="207" y="61"/>
                  </a:cubicBezTo>
                  <a:cubicBezTo>
                    <a:pt x="206" y="60"/>
                    <a:pt x="203" y="56"/>
                    <a:pt x="202" y="55"/>
                  </a:cubicBezTo>
                  <a:cubicBezTo>
                    <a:pt x="201" y="54"/>
                    <a:pt x="204" y="54"/>
                    <a:pt x="204" y="53"/>
                  </a:cubicBezTo>
                  <a:cubicBezTo>
                    <a:pt x="204" y="51"/>
                    <a:pt x="208" y="51"/>
                    <a:pt x="209" y="50"/>
                  </a:cubicBezTo>
                  <a:cubicBezTo>
                    <a:pt x="210" y="48"/>
                    <a:pt x="210" y="46"/>
                    <a:pt x="210" y="45"/>
                  </a:cubicBezTo>
                  <a:cubicBezTo>
                    <a:pt x="210" y="45"/>
                    <a:pt x="209" y="43"/>
                    <a:pt x="211" y="44"/>
                  </a:cubicBezTo>
                  <a:cubicBezTo>
                    <a:pt x="213" y="44"/>
                    <a:pt x="214" y="47"/>
                    <a:pt x="213" y="49"/>
                  </a:cubicBezTo>
                  <a:cubicBezTo>
                    <a:pt x="212" y="51"/>
                    <a:pt x="211" y="52"/>
                    <a:pt x="212" y="53"/>
                  </a:cubicBezTo>
                  <a:cubicBezTo>
                    <a:pt x="213" y="54"/>
                    <a:pt x="211" y="55"/>
                    <a:pt x="212" y="56"/>
                  </a:cubicBezTo>
                  <a:cubicBezTo>
                    <a:pt x="213" y="57"/>
                    <a:pt x="218" y="56"/>
                    <a:pt x="220" y="57"/>
                  </a:cubicBezTo>
                  <a:cubicBezTo>
                    <a:pt x="221" y="58"/>
                    <a:pt x="224" y="59"/>
                    <a:pt x="225" y="59"/>
                  </a:cubicBezTo>
                  <a:cubicBezTo>
                    <a:pt x="226" y="59"/>
                    <a:pt x="227" y="59"/>
                    <a:pt x="225" y="58"/>
                  </a:cubicBezTo>
                  <a:cubicBezTo>
                    <a:pt x="224" y="57"/>
                    <a:pt x="225" y="56"/>
                    <a:pt x="221" y="56"/>
                  </a:cubicBezTo>
                  <a:cubicBezTo>
                    <a:pt x="218" y="55"/>
                    <a:pt x="215" y="52"/>
                    <a:pt x="216" y="51"/>
                  </a:cubicBezTo>
                  <a:cubicBezTo>
                    <a:pt x="216" y="50"/>
                    <a:pt x="218" y="49"/>
                    <a:pt x="220" y="50"/>
                  </a:cubicBezTo>
                  <a:cubicBezTo>
                    <a:pt x="222" y="52"/>
                    <a:pt x="226" y="51"/>
                    <a:pt x="224" y="50"/>
                  </a:cubicBezTo>
                  <a:cubicBezTo>
                    <a:pt x="222" y="49"/>
                    <a:pt x="221" y="49"/>
                    <a:pt x="222" y="48"/>
                  </a:cubicBezTo>
                  <a:cubicBezTo>
                    <a:pt x="222" y="48"/>
                    <a:pt x="221" y="48"/>
                    <a:pt x="220" y="48"/>
                  </a:cubicBezTo>
                  <a:cubicBezTo>
                    <a:pt x="218" y="48"/>
                    <a:pt x="220" y="46"/>
                    <a:pt x="223" y="45"/>
                  </a:cubicBezTo>
                  <a:cubicBezTo>
                    <a:pt x="225" y="45"/>
                    <a:pt x="224" y="47"/>
                    <a:pt x="226" y="47"/>
                  </a:cubicBezTo>
                  <a:cubicBezTo>
                    <a:pt x="228" y="47"/>
                    <a:pt x="233" y="48"/>
                    <a:pt x="236" y="50"/>
                  </a:cubicBezTo>
                  <a:cubicBezTo>
                    <a:pt x="238" y="52"/>
                    <a:pt x="242" y="54"/>
                    <a:pt x="243" y="52"/>
                  </a:cubicBezTo>
                  <a:cubicBezTo>
                    <a:pt x="244" y="50"/>
                    <a:pt x="243" y="48"/>
                    <a:pt x="241" y="48"/>
                  </a:cubicBezTo>
                  <a:cubicBezTo>
                    <a:pt x="238" y="48"/>
                    <a:pt x="235" y="46"/>
                    <a:pt x="235" y="45"/>
                  </a:cubicBezTo>
                  <a:cubicBezTo>
                    <a:pt x="235" y="44"/>
                    <a:pt x="236" y="43"/>
                    <a:pt x="235" y="42"/>
                  </a:cubicBezTo>
                  <a:cubicBezTo>
                    <a:pt x="233" y="40"/>
                    <a:pt x="234" y="38"/>
                    <a:pt x="236" y="37"/>
                  </a:cubicBezTo>
                  <a:cubicBezTo>
                    <a:pt x="238" y="37"/>
                    <a:pt x="244" y="36"/>
                    <a:pt x="247" y="36"/>
                  </a:cubicBezTo>
                  <a:cubicBezTo>
                    <a:pt x="250" y="36"/>
                    <a:pt x="253" y="35"/>
                    <a:pt x="254" y="36"/>
                  </a:cubicBezTo>
                  <a:cubicBezTo>
                    <a:pt x="255" y="37"/>
                    <a:pt x="255" y="36"/>
                    <a:pt x="256" y="35"/>
                  </a:cubicBezTo>
                  <a:cubicBezTo>
                    <a:pt x="257" y="34"/>
                    <a:pt x="260" y="35"/>
                    <a:pt x="260" y="35"/>
                  </a:cubicBezTo>
                  <a:cubicBezTo>
                    <a:pt x="260" y="36"/>
                    <a:pt x="261" y="36"/>
                    <a:pt x="261" y="35"/>
                  </a:cubicBezTo>
                  <a:cubicBezTo>
                    <a:pt x="261" y="34"/>
                    <a:pt x="262" y="34"/>
                    <a:pt x="262" y="33"/>
                  </a:cubicBezTo>
                  <a:cubicBezTo>
                    <a:pt x="262" y="33"/>
                    <a:pt x="262" y="33"/>
                    <a:pt x="261" y="33"/>
                  </a:cubicBezTo>
                  <a:cubicBezTo>
                    <a:pt x="260" y="32"/>
                    <a:pt x="261" y="32"/>
                    <a:pt x="260" y="31"/>
                  </a:cubicBezTo>
                  <a:cubicBezTo>
                    <a:pt x="259" y="31"/>
                    <a:pt x="258" y="31"/>
                    <a:pt x="258" y="30"/>
                  </a:cubicBezTo>
                  <a:cubicBezTo>
                    <a:pt x="259" y="30"/>
                    <a:pt x="262" y="31"/>
                    <a:pt x="262" y="30"/>
                  </a:cubicBezTo>
                  <a:cubicBezTo>
                    <a:pt x="261" y="29"/>
                    <a:pt x="261" y="28"/>
                    <a:pt x="260" y="29"/>
                  </a:cubicBezTo>
                  <a:cubicBezTo>
                    <a:pt x="259" y="29"/>
                    <a:pt x="257" y="28"/>
                    <a:pt x="257" y="27"/>
                  </a:cubicBezTo>
                  <a:cubicBezTo>
                    <a:pt x="258" y="27"/>
                    <a:pt x="260" y="28"/>
                    <a:pt x="261" y="27"/>
                  </a:cubicBezTo>
                  <a:cubicBezTo>
                    <a:pt x="262" y="27"/>
                    <a:pt x="261" y="26"/>
                    <a:pt x="260" y="26"/>
                  </a:cubicBezTo>
                  <a:cubicBezTo>
                    <a:pt x="259" y="26"/>
                    <a:pt x="261" y="25"/>
                    <a:pt x="261" y="25"/>
                  </a:cubicBezTo>
                  <a:cubicBezTo>
                    <a:pt x="262" y="25"/>
                    <a:pt x="263" y="24"/>
                    <a:pt x="262" y="24"/>
                  </a:cubicBezTo>
                  <a:cubicBezTo>
                    <a:pt x="261" y="24"/>
                    <a:pt x="263" y="22"/>
                    <a:pt x="264" y="23"/>
                  </a:cubicBezTo>
                  <a:cubicBezTo>
                    <a:pt x="265" y="24"/>
                    <a:pt x="266" y="24"/>
                    <a:pt x="267" y="23"/>
                  </a:cubicBezTo>
                  <a:cubicBezTo>
                    <a:pt x="268" y="22"/>
                    <a:pt x="269" y="21"/>
                    <a:pt x="271" y="21"/>
                  </a:cubicBezTo>
                  <a:cubicBezTo>
                    <a:pt x="274" y="21"/>
                    <a:pt x="273" y="19"/>
                    <a:pt x="275" y="19"/>
                  </a:cubicBezTo>
                  <a:cubicBezTo>
                    <a:pt x="278" y="19"/>
                    <a:pt x="281" y="19"/>
                    <a:pt x="281" y="18"/>
                  </a:cubicBezTo>
                  <a:cubicBezTo>
                    <a:pt x="281" y="18"/>
                    <a:pt x="288" y="18"/>
                    <a:pt x="288" y="17"/>
                  </a:cubicBezTo>
                  <a:cubicBezTo>
                    <a:pt x="288" y="17"/>
                    <a:pt x="285" y="16"/>
                    <a:pt x="285" y="15"/>
                  </a:cubicBezTo>
                  <a:cubicBezTo>
                    <a:pt x="286" y="14"/>
                    <a:pt x="288" y="16"/>
                    <a:pt x="290" y="15"/>
                  </a:cubicBezTo>
                  <a:cubicBezTo>
                    <a:pt x="291" y="14"/>
                    <a:pt x="292" y="14"/>
                    <a:pt x="292" y="14"/>
                  </a:cubicBezTo>
                  <a:cubicBezTo>
                    <a:pt x="293" y="13"/>
                    <a:pt x="295" y="15"/>
                    <a:pt x="295" y="14"/>
                  </a:cubicBezTo>
                  <a:cubicBezTo>
                    <a:pt x="296" y="13"/>
                    <a:pt x="299" y="12"/>
                    <a:pt x="300" y="13"/>
                  </a:cubicBezTo>
                  <a:cubicBezTo>
                    <a:pt x="300" y="14"/>
                    <a:pt x="297" y="15"/>
                    <a:pt x="298" y="15"/>
                  </a:cubicBezTo>
                  <a:cubicBezTo>
                    <a:pt x="299" y="16"/>
                    <a:pt x="301" y="15"/>
                    <a:pt x="301" y="15"/>
                  </a:cubicBezTo>
                  <a:cubicBezTo>
                    <a:pt x="302" y="16"/>
                    <a:pt x="304" y="16"/>
                    <a:pt x="304" y="15"/>
                  </a:cubicBezTo>
                  <a:cubicBezTo>
                    <a:pt x="304" y="14"/>
                    <a:pt x="307" y="13"/>
                    <a:pt x="308" y="14"/>
                  </a:cubicBezTo>
                  <a:cubicBezTo>
                    <a:pt x="309" y="14"/>
                    <a:pt x="311" y="15"/>
                    <a:pt x="311" y="14"/>
                  </a:cubicBezTo>
                  <a:cubicBezTo>
                    <a:pt x="311" y="14"/>
                    <a:pt x="308" y="13"/>
                    <a:pt x="308" y="12"/>
                  </a:cubicBezTo>
                  <a:cubicBezTo>
                    <a:pt x="308" y="11"/>
                    <a:pt x="313" y="11"/>
                    <a:pt x="315" y="11"/>
                  </a:cubicBezTo>
                  <a:cubicBezTo>
                    <a:pt x="316" y="12"/>
                    <a:pt x="317" y="11"/>
                    <a:pt x="317" y="11"/>
                  </a:cubicBezTo>
                  <a:cubicBezTo>
                    <a:pt x="317" y="10"/>
                    <a:pt x="318" y="9"/>
                    <a:pt x="316" y="9"/>
                  </a:cubicBezTo>
                  <a:cubicBezTo>
                    <a:pt x="315" y="8"/>
                    <a:pt x="318" y="6"/>
                    <a:pt x="319" y="5"/>
                  </a:cubicBezTo>
                  <a:cubicBezTo>
                    <a:pt x="321" y="4"/>
                    <a:pt x="321" y="2"/>
                    <a:pt x="324" y="1"/>
                  </a:cubicBezTo>
                  <a:cubicBezTo>
                    <a:pt x="327" y="1"/>
                    <a:pt x="329" y="0"/>
                    <a:pt x="330" y="0"/>
                  </a:cubicBezTo>
                  <a:cubicBezTo>
                    <a:pt x="331" y="0"/>
                    <a:pt x="333" y="1"/>
                    <a:pt x="335" y="1"/>
                  </a:cubicBezTo>
                  <a:cubicBezTo>
                    <a:pt x="336" y="2"/>
                    <a:pt x="338" y="1"/>
                    <a:pt x="338" y="2"/>
                  </a:cubicBezTo>
                  <a:cubicBezTo>
                    <a:pt x="339" y="3"/>
                    <a:pt x="339" y="4"/>
                    <a:pt x="338" y="4"/>
                  </a:cubicBezTo>
                  <a:cubicBezTo>
                    <a:pt x="336" y="4"/>
                    <a:pt x="335" y="5"/>
                    <a:pt x="334" y="5"/>
                  </a:cubicBezTo>
                  <a:cubicBezTo>
                    <a:pt x="332" y="6"/>
                    <a:pt x="331" y="6"/>
                    <a:pt x="332" y="6"/>
                  </a:cubicBezTo>
                  <a:cubicBezTo>
                    <a:pt x="334" y="6"/>
                    <a:pt x="337" y="6"/>
                    <a:pt x="338" y="7"/>
                  </a:cubicBezTo>
                  <a:cubicBezTo>
                    <a:pt x="338" y="7"/>
                    <a:pt x="345" y="7"/>
                    <a:pt x="345" y="7"/>
                  </a:cubicBezTo>
                  <a:cubicBezTo>
                    <a:pt x="345" y="8"/>
                    <a:pt x="341" y="11"/>
                    <a:pt x="342" y="11"/>
                  </a:cubicBezTo>
                  <a:cubicBezTo>
                    <a:pt x="342" y="11"/>
                    <a:pt x="347" y="12"/>
                    <a:pt x="347" y="11"/>
                  </a:cubicBezTo>
                  <a:cubicBezTo>
                    <a:pt x="347" y="10"/>
                    <a:pt x="349" y="9"/>
                    <a:pt x="350" y="9"/>
                  </a:cubicBezTo>
                  <a:cubicBezTo>
                    <a:pt x="351" y="9"/>
                    <a:pt x="355" y="10"/>
                    <a:pt x="355" y="9"/>
                  </a:cubicBezTo>
                  <a:cubicBezTo>
                    <a:pt x="356" y="8"/>
                    <a:pt x="358" y="10"/>
                    <a:pt x="358" y="9"/>
                  </a:cubicBezTo>
                  <a:cubicBezTo>
                    <a:pt x="358" y="9"/>
                    <a:pt x="363" y="10"/>
                    <a:pt x="364" y="11"/>
                  </a:cubicBezTo>
                  <a:cubicBezTo>
                    <a:pt x="366" y="12"/>
                    <a:pt x="367" y="10"/>
                    <a:pt x="368" y="11"/>
                  </a:cubicBezTo>
                  <a:cubicBezTo>
                    <a:pt x="369" y="11"/>
                    <a:pt x="369" y="13"/>
                    <a:pt x="369" y="14"/>
                  </a:cubicBezTo>
                  <a:cubicBezTo>
                    <a:pt x="369" y="15"/>
                    <a:pt x="371" y="13"/>
                    <a:pt x="372" y="15"/>
                  </a:cubicBezTo>
                  <a:cubicBezTo>
                    <a:pt x="373" y="16"/>
                    <a:pt x="371" y="17"/>
                    <a:pt x="372" y="17"/>
                  </a:cubicBezTo>
                  <a:cubicBezTo>
                    <a:pt x="373" y="16"/>
                    <a:pt x="375" y="18"/>
                    <a:pt x="373" y="19"/>
                  </a:cubicBezTo>
                  <a:cubicBezTo>
                    <a:pt x="372" y="19"/>
                    <a:pt x="371" y="19"/>
                    <a:pt x="371" y="20"/>
                  </a:cubicBezTo>
                  <a:cubicBezTo>
                    <a:pt x="371" y="20"/>
                    <a:pt x="373" y="20"/>
                    <a:pt x="373" y="21"/>
                  </a:cubicBezTo>
                  <a:cubicBezTo>
                    <a:pt x="373" y="22"/>
                    <a:pt x="372" y="23"/>
                    <a:pt x="371" y="24"/>
                  </a:cubicBezTo>
                  <a:cubicBezTo>
                    <a:pt x="370" y="24"/>
                    <a:pt x="366" y="26"/>
                    <a:pt x="366" y="26"/>
                  </a:cubicBezTo>
                  <a:cubicBezTo>
                    <a:pt x="365" y="26"/>
                    <a:pt x="365" y="28"/>
                    <a:pt x="364" y="28"/>
                  </a:cubicBezTo>
                  <a:cubicBezTo>
                    <a:pt x="362" y="28"/>
                    <a:pt x="357" y="30"/>
                    <a:pt x="356" y="31"/>
                  </a:cubicBezTo>
                  <a:cubicBezTo>
                    <a:pt x="356" y="32"/>
                    <a:pt x="353" y="33"/>
                    <a:pt x="352" y="34"/>
                  </a:cubicBezTo>
                  <a:cubicBezTo>
                    <a:pt x="350" y="34"/>
                    <a:pt x="351" y="36"/>
                    <a:pt x="348" y="36"/>
                  </a:cubicBezTo>
                  <a:cubicBezTo>
                    <a:pt x="346" y="37"/>
                    <a:pt x="344" y="36"/>
                    <a:pt x="343" y="38"/>
                  </a:cubicBezTo>
                  <a:cubicBezTo>
                    <a:pt x="343" y="39"/>
                    <a:pt x="341" y="38"/>
                    <a:pt x="339" y="40"/>
                  </a:cubicBezTo>
                  <a:cubicBezTo>
                    <a:pt x="338" y="41"/>
                    <a:pt x="336" y="44"/>
                    <a:pt x="338" y="43"/>
                  </a:cubicBezTo>
                  <a:cubicBezTo>
                    <a:pt x="340" y="41"/>
                    <a:pt x="341" y="41"/>
                    <a:pt x="345" y="41"/>
                  </a:cubicBezTo>
                  <a:cubicBezTo>
                    <a:pt x="347" y="40"/>
                    <a:pt x="352" y="39"/>
                    <a:pt x="352" y="38"/>
                  </a:cubicBezTo>
                  <a:cubicBezTo>
                    <a:pt x="352" y="37"/>
                    <a:pt x="358" y="38"/>
                    <a:pt x="357" y="37"/>
                  </a:cubicBezTo>
                  <a:cubicBezTo>
                    <a:pt x="357" y="36"/>
                    <a:pt x="355" y="37"/>
                    <a:pt x="355" y="36"/>
                  </a:cubicBezTo>
                  <a:cubicBezTo>
                    <a:pt x="354" y="35"/>
                    <a:pt x="357" y="33"/>
                    <a:pt x="360" y="33"/>
                  </a:cubicBezTo>
                  <a:cubicBezTo>
                    <a:pt x="362" y="34"/>
                    <a:pt x="364" y="35"/>
                    <a:pt x="365" y="36"/>
                  </a:cubicBezTo>
                  <a:cubicBezTo>
                    <a:pt x="366" y="37"/>
                    <a:pt x="369" y="36"/>
                    <a:pt x="369" y="35"/>
                  </a:cubicBezTo>
                  <a:cubicBezTo>
                    <a:pt x="369" y="34"/>
                    <a:pt x="371" y="34"/>
                    <a:pt x="371" y="36"/>
                  </a:cubicBezTo>
                  <a:cubicBezTo>
                    <a:pt x="372" y="37"/>
                    <a:pt x="371" y="40"/>
                    <a:pt x="372" y="40"/>
                  </a:cubicBezTo>
                  <a:cubicBezTo>
                    <a:pt x="374" y="40"/>
                    <a:pt x="372" y="38"/>
                    <a:pt x="373" y="38"/>
                  </a:cubicBezTo>
                  <a:cubicBezTo>
                    <a:pt x="374" y="37"/>
                    <a:pt x="381" y="37"/>
                    <a:pt x="384" y="36"/>
                  </a:cubicBezTo>
                  <a:cubicBezTo>
                    <a:pt x="387" y="36"/>
                    <a:pt x="389" y="38"/>
                    <a:pt x="392" y="37"/>
                  </a:cubicBezTo>
                  <a:cubicBezTo>
                    <a:pt x="395" y="37"/>
                    <a:pt x="396" y="38"/>
                    <a:pt x="396" y="38"/>
                  </a:cubicBezTo>
                  <a:cubicBezTo>
                    <a:pt x="395" y="39"/>
                    <a:pt x="393" y="39"/>
                    <a:pt x="394" y="40"/>
                  </a:cubicBezTo>
                  <a:cubicBezTo>
                    <a:pt x="394" y="42"/>
                    <a:pt x="400" y="42"/>
                    <a:pt x="400" y="41"/>
                  </a:cubicBezTo>
                  <a:cubicBezTo>
                    <a:pt x="400" y="40"/>
                    <a:pt x="401" y="40"/>
                    <a:pt x="402" y="41"/>
                  </a:cubicBezTo>
                  <a:cubicBezTo>
                    <a:pt x="402" y="43"/>
                    <a:pt x="404" y="42"/>
                    <a:pt x="408" y="42"/>
                  </a:cubicBezTo>
                  <a:cubicBezTo>
                    <a:pt x="411" y="43"/>
                    <a:pt x="411" y="41"/>
                    <a:pt x="413" y="42"/>
                  </a:cubicBezTo>
                  <a:cubicBezTo>
                    <a:pt x="415" y="43"/>
                    <a:pt x="415" y="43"/>
                    <a:pt x="415" y="42"/>
                  </a:cubicBezTo>
                  <a:cubicBezTo>
                    <a:pt x="416" y="40"/>
                    <a:pt x="416" y="40"/>
                    <a:pt x="416" y="39"/>
                  </a:cubicBezTo>
                  <a:cubicBezTo>
                    <a:pt x="415" y="37"/>
                    <a:pt x="416" y="36"/>
                    <a:pt x="418" y="36"/>
                  </a:cubicBezTo>
                  <a:cubicBezTo>
                    <a:pt x="419" y="37"/>
                    <a:pt x="419" y="34"/>
                    <a:pt x="420" y="34"/>
                  </a:cubicBezTo>
                  <a:cubicBezTo>
                    <a:pt x="421" y="34"/>
                    <a:pt x="421" y="36"/>
                    <a:pt x="424" y="37"/>
                  </a:cubicBezTo>
                  <a:cubicBezTo>
                    <a:pt x="427" y="38"/>
                    <a:pt x="429" y="38"/>
                    <a:pt x="429" y="38"/>
                  </a:cubicBezTo>
                  <a:cubicBezTo>
                    <a:pt x="428" y="39"/>
                    <a:pt x="431" y="40"/>
                    <a:pt x="430" y="39"/>
                  </a:cubicBezTo>
                  <a:cubicBezTo>
                    <a:pt x="430" y="37"/>
                    <a:pt x="436" y="38"/>
                    <a:pt x="436" y="38"/>
                  </a:cubicBezTo>
                  <a:cubicBezTo>
                    <a:pt x="436" y="39"/>
                    <a:pt x="438" y="40"/>
                    <a:pt x="439" y="41"/>
                  </a:cubicBezTo>
                  <a:cubicBezTo>
                    <a:pt x="440" y="41"/>
                    <a:pt x="441" y="42"/>
                    <a:pt x="440" y="42"/>
                  </a:cubicBezTo>
                  <a:cubicBezTo>
                    <a:pt x="439" y="42"/>
                    <a:pt x="442" y="45"/>
                    <a:pt x="441" y="45"/>
                  </a:cubicBezTo>
                  <a:cubicBezTo>
                    <a:pt x="440" y="45"/>
                    <a:pt x="439" y="47"/>
                    <a:pt x="441" y="47"/>
                  </a:cubicBezTo>
                  <a:cubicBezTo>
                    <a:pt x="443" y="47"/>
                    <a:pt x="443" y="49"/>
                    <a:pt x="442" y="50"/>
                  </a:cubicBezTo>
                  <a:cubicBezTo>
                    <a:pt x="441" y="50"/>
                    <a:pt x="440" y="50"/>
                    <a:pt x="439" y="49"/>
                  </a:cubicBezTo>
                  <a:cubicBezTo>
                    <a:pt x="438" y="49"/>
                    <a:pt x="436" y="49"/>
                    <a:pt x="437" y="49"/>
                  </a:cubicBezTo>
                  <a:cubicBezTo>
                    <a:pt x="438" y="50"/>
                    <a:pt x="441" y="52"/>
                    <a:pt x="441" y="54"/>
                  </a:cubicBezTo>
                  <a:cubicBezTo>
                    <a:pt x="441" y="55"/>
                    <a:pt x="446" y="60"/>
                    <a:pt x="447" y="60"/>
                  </a:cubicBezTo>
                  <a:cubicBezTo>
                    <a:pt x="449" y="60"/>
                    <a:pt x="449" y="61"/>
                    <a:pt x="450" y="61"/>
                  </a:cubicBezTo>
                  <a:cubicBezTo>
                    <a:pt x="451" y="60"/>
                    <a:pt x="452" y="57"/>
                    <a:pt x="453" y="57"/>
                  </a:cubicBezTo>
                  <a:cubicBezTo>
                    <a:pt x="454" y="57"/>
                    <a:pt x="454" y="54"/>
                    <a:pt x="455" y="53"/>
                  </a:cubicBezTo>
                  <a:cubicBezTo>
                    <a:pt x="456" y="51"/>
                    <a:pt x="457" y="52"/>
                    <a:pt x="458" y="53"/>
                  </a:cubicBezTo>
                  <a:cubicBezTo>
                    <a:pt x="459" y="54"/>
                    <a:pt x="462" y="56"/>
                    <a:pt x="464" y="55"/>
                  </a:cubicBezTo>
                  <a:cubicBezTo>
                    <a:pt x="467" y="55"/>
                    <a:pt x="468" y="54"/>
                    <a:pt x="469" y="54"/>
                  </a:cubicBezTo>
                  <a:cubicBezTo>
                    <a:pt x="471" y="54"/>
                    <a:pt x="474" y="55"/>
                    <a:pt x="476" y="55"/>
                  </a:cubicBezTo>
                  <a:cubicBezTo>
                    <a:pt x="478" y="55"/>
                    <a:pt x="477" y="57"/>
                    <a:pt x="479" y="57"/>
                  </a:cubicBezTo>
                  <a:cubicBezTo>
                    <a:pt x="482" y="57"/>
                    <a:pt x="481" y="55"/>
                    <a:pt x="479" y="55"/>
                  </a:cubicBezTo>
                  <a:cubicBezTo>
                    <a:pt x="478" y="55"/>
                    <a:pt x="479" y="54"/>
                    <a:pt x="481" y="54"/>
                  </a:cubicBezTo>
                  <a:cubicBezTo>
                    <a:pt x="483" y="54"/>
                    <a:pt x="484" y="53"/>
                    <a:pt x="485" y="54"/>
                  </a:cubicBezTo>
                  <a:cubicBezTo>
                    <a:pt x="486" y="56"/>
                    <a:pt x="488" y="55"/>
                    <a:pt x="488" y="54"/>
                  </a:cubicBezTo>
                  <a:cubicBezTo>
                    <a:pt x="488" y="54"/>
                    <a:pt x="489" y="52"/>
                    <a:pt x="487" y="52"/>
                  </a:cubicBezTo>
                  <a:cubicBezTo>
                    <a:pt x="485" y="51"/>
                    <a:pt x="489" y="50"/>
                    <a:pt x="488" y="49"/>
                  </a:cubicBezTo>
                  <a:cubicBezTo>
                    <a:pt x="487" y="49"/>
                    <a:pt x="486" y="51"/>
                    <a:pt x="485" y="49"/>
                  </a:cubicBezTo>
                  <a:cubicBezTo>
                    <a:pt x="483" y="48"/>
                    <a:pt x="487" y="46"/>
                    <a:pt x="489" y="46"/>
                  </a:cubicBezTo>
                  <a:cubicBezTo>
                    <a:pt x="491" y="47"/>
                    <a:pt x="493" y="46"/>
                    <a:pt x="493" y="45"/>
                  </a:cubicBezTo>
                  <a:cubicBezTo>
                    <a:pt x="492" y="44"/>
                    <a:pt x="492" y="43"/>
                    <a:pt x="494" y="43"/>
                  </a:cubicBezTo>
                  <a:cubicBezTo>
                    <a:pt x="495" y="43"/>
                    <a:pt x="497" y="45"/>
                    <a:pt x="500" y="44"/>
                  </a:cubicBezTo>
                  <a:cubicBezTo>
                    <a:pt x="503" y="44"/>
                    <a:pt x="510" y="46"/>
                    <a:pt x="512" y="46"/>
                  </a:cubicBezTo>
                  <a:cubicBezTo>
                    <a:pt x="515" y="46"/>
                    <a:pt x="517" y="47"/>
                    <a:pt x="516" y="47"/>
                  </a:cubicBezTo>
                  <a:cubicBezTo>
                    <a:pt x="516" y="48"/>
                    <a:pt x="514" y="48"/>
                    <a:pt x="512" y="47"/>
                  </a:cubicBezTo>
                  <a:cubicBezTo>
                    <a:pt x="510" y="47"/>
                    <a:pt x="509" y="48"/>
                    <a:pt x="510" y="48"/>
                  </a:cubicBezTo>
                  <a:cubicBezTo>
                    <a:pt x="510" y="49"/>
                    <a:pt x="514" y="49"/>
                    <a:pt x="514" y="50"/>
                  </a:cubicBezTo>
                  <a:cubicBezTo>
                    <a:pt x="514" y="51"/>
                    <a:pt x="511" y="51"/>
                    <a:pt x="511" y="52"/>
                  </a:cubicBezTo>
                  <a:cubicBezTo>
                    <a:pt x="511" y="53"/>
                    <a:pt x="513" y="55"/>
                    <a:pt x="516" y="52"/>
                  </a:cubicBezTo>
                  <a:cubicBezTo>
                    <a:pt x="518" y="50"/>
                    <a:pt x="517" y="49"/>
                    <a:pt x="518" y="48"/>
                  </a:cubicBezTo>
                  <a:cubicBezTo>
                    <a:pt x="519" y="48"/>
                    <a:pt x="531" y="48"/>
                    <a:pt x="532" y="51"/>
                  </a:cubicBezTo>
                  <a:cubicBezTo>
                    <a:pt x="534" y="53"/>
                    <a:pt x="531" y="52"/>
                    <a:pt x="529" y="52"/>
                  </a:cubicBezTo>
                  <a:cubicBezTo>
                    <a:pt x="527" y="52"/>
                    <a:pt x="528" y="54"/>
                    <a:pt x="529" y="54"/>
                  </a:cubicBezTo>
                  <a:cubicBezTo>
                    <a:pt x="531" y="53"/>
                    <a:pt x="535" y="55"/>
                    <a:pt x="535" y="55"/>
                  </a:cubicBezTo>
                  <a:cubicBezTo>
                    <a:pt x="535" y="56"/>
                    <a:pt x="536" y="57"/>
                    <a:pt x="536" y="56"/>
                  </a:cubicBezTo>
                  <a:cubicBezTo>
                    <a:pt x="537" y="55"/>
                    <a:pt x="541" y="57"/>
                    <a:pt x="542" y="58"/>
                  </a:cubicBezTo>
                  <a:cubicBezTo>
                    <a:pt x="543" y="59"/>
                    <a:pt x="541" y="60"/>
                    <a:pt x="543" y="60"/>
                  </a:cubicBezTo>
                  <a:cubicBezTo>
                    <a:pt x="545" y="60"/>
                    <a:pt x="551" y="60"/>
                    <a:pt x="553" y="59"/>
                  </a:cubicBezTo>
                  <a:cubicBezTo>
                    <a:pt x="556" y="59"/>
                    <a:pt x="565" y="58"/>
                    <a:pt x="570" y="59"/>
                  </a:cubicBezTo>
                  <a:cubicBezTo>
                    <a:pt x="574" y="61"/>
                    <a:pt x="578" y="64"/>
                    <a:pt x="577" y="65"/>
                  </a:cubicBezTo>
                  <a:cubicBezTo>
                    <a:pt x="575" y="67"/>
                    <a:pt x="577" y="67"/>
                    <a:pt x="576" y="68"/>
                  </a:cubicBezTo>
                  <a:cubicBezTo>
                    <a:pt x="575" y="69"/>
                    <a:pt x="576" y="69"/>
                    <a:pt x="578" y="69"/>
                  </a:cubicBezTo>
                  <a:cubicBezTo>
                    <a:pt x="580" y="69"/>
                    <a:pt x="582" y="70"/>
                    <a:pt x="582" y="70"/>
                  </a:cubicBezTo>
                  <a:cubicBezTo>
                    <a:pt x="582" y="71"/>
                    <a:pt x="582" y="75"/>
                    <a:pt x="583" y="75"/>
                  </a:cubicBezTo>
                  <a:cubicBezTo>
                    <a:pt x="583" y="74"/>
                    <a:pt x="583" y="71"/>
                    <a:pt x="584" y="70"/>
                  </a:cubicBezTo>
                  <a:cubicBezTo>
                    <a:pt x="585" y="70"/>
                    <a:pt x="596" y="69"/>
                    <a:pt x="597" y="70"/>
                  </a:cubicBezTo>
                  <a:cubicBezTo>
                    <a:pt x="598" y="70"/>
                    <a:pt x="606" y="72"/>
                    <a:pt x="608" y="71"/>
                  </a:cubicBezTo>
                  <a:cubicBezTo>
                    <a:pt x="610" y="70"/>
                    <a:pt x="611" y="67"/>
                    <a:pt x="613" y="67"/>
                  </a:cubicBezTo>
                  <a:cubicBezTo>
                    <a:pt x="615" y="67"/>
                    <a:pt x="619" y="68"/>
                    <a:pt x="618" y="69"/>
                  </a:cubicBezTo>
                  <a:cubicBezTo>
                    <a:pt x="618" y="71"/>
                    <a:pt x="616" y="71"/>
                    <a:pt x="615" y="70"/>
                  </a:cubicBezTo>
                  <a:cubicBezTo>
                    <a:pt x="614" y="69"/>
                    <a:pt x="612" y="70"/>
                    <a:pt x="613" y="72"/>
                  </a:cubicBezTo>
                  <a:cubicBezTo>
                    <a:pt x="614" y="73"/>
                    <a:pt x="616" y="73"/>
                    <a:pt x="617" y="74"/>
                  </a:cubicBezTo>
                  <a:cubicBezTo>
                    <a:pt x="618" y="76"/>
                    <a:pt x="621" y="77"/>
                    <a:pt x="623" y="77"/>
                  </a:cubicBezTo>
                  <a:cubicBezTo>
                    <a:pt x="625" y="76"/>
                    <a:pt x="627" y="74"/>
                    <a:pt x="624" y="72"/>
                  </a:cubicBezTo>
                  <a:cubicBezTo>
                    <a:pt x="623" y="71"/>
                    <a:pt x="622" y="70"/>
                    <a:pt x="622" y="69"/>
                  </a:cubicBezTo>
                  <a:cubicBezTo>
                    <a:pt x="622" y="69"/>
                    <a:pt x="622" y="69"/>
                    <a:pt x="622" y="69"/>
                  </a:cubicBezTo>
                  <a:cubicBezTo>
                    <a:pt x="623" y="69"/>
                    <a:pt x="623" y="67"/>
                    <a:pt x="624" y="66"/>
                  </a:cubicBezTo>
                  <a:cubicBezTo>
                    <a:pt x="625" y="65"/>
                    <a:pt x="632" y="68"/>
                    <a:pt x="634" y="68"/>
                  </a:cubicBezTo>
                  <a:cubicBezTo>
                    <a:pt x="635" y="69"/>
                    <a:pt x="636" y="67"/>
                    <a:pt x="638" y="68"/>
                  </a:cubicBezTo>
                  <a:cubicBezTo>
                    <a:pt x="640" y="68"/>
                    <a:pt x="647" y="68"/>
                    <a:pt x="648" y="68"/>
                  </a:cubicBezTo>
                  <a:cubicBezTo>
                    <a:pt x="650" y="68"/>
                    <a:pt x="649" y="70"/>
                    <a:pt x="652" y="70"/>
                  </a:cubicBezTo>
                  <a:cubicBezTo>
                    <a:pt x="655" y="70"/>
                    <a:pt x="663" y="73"/>
                    <a:pt x="664" y="75"/>
                  </a:cubicBezTo>
                  <a:cubicBezTo>
                    <a:pt x="666" y="77"/>
                    <a:pt x="670" y="77"/>
                    <a:pt x="671" y="78"/>
                  </a:cubicBezTo>
                  <a:cubicBezTo>
                    <a:pt x="672" y="79"/>
                    <a:pt x="675" y="80"/>
                    <a:pt x="678" y="81"/>
                  </a:cubicBezTo>
                  <a:cubicBezTo>
                    <a:pt x="680" y="82"/>
                    <a:pt x="686" y="85"/>
                    <a:pt x="686" y="86"/>
                  </a:cubicBezTo>
                  <a:cubicBezTo>
                    <a:pt x="686" y="87"/>
                    <a:pt x="688" y="87"/>
                    <a:pt x="688" y="88"/>
                  </a:cubicBezTo>
                  <a:cubicBezTo>
                    <a:pt x="687" y="90"/>
                    <a:pt x="687" y="92"/>
                    <a:pt x="688" y="93"/>
                  </a:cubicBezTo>
                  <a:cubicBezTo>
                    <a:pt x="689" y="94"/>
                    <a:pt x="691" y="95"/>
                    <a:pt x="691" y="94"/>
                  </a:cubicBezTo>
                  <a:cubicBezTo>
                    <a:pt x="690" y="93"/>
                    <a:pt x="692" y="92"/>
                    <a:pt x="691" y="91"/>
                  </a:cubicBezTo>
                  <a:cubicBezTo>
                    <a:pt x="691" y="90"/>
                    <a:pt x="689" y="90"/>
                    <a:pt x="689" y="89"/>
                  </a:cubicBezTo>
                  <a:cubicBezTo>
                    <a:pt x="689" y="88"/>
                    <a:pt x="695" y="89"/>
                    <a:pt x="695" y="89"/>
                  </a:cubicBezTo>
                  <a:cubicBezTo>
                    <a:pt x="695" y="90"/>
                    <a:pt x="697" y="91"/>
                    <a:pt x="697" y="90"/>
                  </a:cubicBezTo>
                  <a:cubicBezTo>
                    <a:pt x="697" y="90"/>
                    <a:pt x="702" y="90"/>
                    <a:pt x="703" y="92"/>
                  </a:cubicBezTo>
                  <a:cubicBezTo>
                    <a:pt x="704" y="93"/>
                    <a:pt x="708" y="96"/>
                    <a:pt x="709" y="96"/>
                  </a:cubicBezTo>
                  <a:close/>
                  <a:moveTo>
                    <a:pt x="350" y="181"/>
                  </a:moveTo>
                  <a:cubicBezTo>
                    <a:pt x="354" y="178"/>
                    <a:pt x="356" y="166"/>
                    <a:pt x="355" y="166"/>
                  </a:cubicBezTo>
                  <a:cubicBezTo>
                    <a:pt x="354" y="165"/>
                    <a:pt x="352" y="171"/>
                    <a:pt x="349" y="174"/>
                  </a:cubicBezTo>
                  <a:cubicBezTo>
                    <a:pt x="346" y="180"/>
                    <a:pt x="339" y="182"/>
                    <a:pt x="338" y="185"/>
                  </a:cubicBezTo>
                  <a:cubicBezTo>
                    <a:pt x="336" y="189"/>
                    <a:pt x="329" y="190"/>
                    <a:pt x="329" y="191"/>
                  </a:cubicBezTo>
                  <a:cubicBezTo>
                    <a:pt x="330" y="192"/>
                    <a:pt x="339" y="190"/>
                    <a:pt x="339" y="188"/>
                  </a:cubicBezTo>
                  <a:cubicBezTo>
                    <a:pt x="339" y="185"/>
                    <a:pt x="346" y="184"/>
                    <a:pt x="350" y="18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23" name="Freeform 1008"/>
            <p:cNvSpPr>
              <a:spLocks/>
            </p:cNvSpPr>
            <p:nvPr/>
          </p:nvSpPr>
          <p:spPr bwMode="auto">
            <a:xfrm>
              <a:off x="-579" y="1489"/>
              <a:ext cx="66" cy="23"/>
            </a:xfrm>
            <a:custGeom>
              <a:avLst/>
              <a:gdLst>
                <a:gd name="T0" fmla="*/ 13 w 20"/>
                <a:gd name="T1" fmla="*/ 1 h 7"/>
                <a:gd name="T2" fmla="*/ 18 w 20"/>
                <a:gd name="T3" fmla="*/ 5 h 7"/>
                <a:gd name="T4" fmla="*/ 9 w 20"/>
                <a:gd name="T5" fmla="*/ 6 h 7"/>
                <a:gd name="T6" fmla="*/ 3 w 20"/>
                <a:gd name="T7" fmla="*/ 6 h 7"/>
                <a:gd name="T8" fmla="*/ 13 w 20"/>
                <a:gd name="T9" fmla="*/ 1 h 7"/>
              </a:gdLst>
              <a:ahLst/>
              <a:cxnLst>
                <a:cxn ang="0">
                  <a:pos x="T0" y="T1"/>
                </a:cxn>
                <a:cxn ang="0">
                  <a:pos x="T2" y="T3"/>
                </a:cxn>
                <a:cxn ang="0">
                  <a:pos x="T4" y="T5"/>
                </a:cxn>
                <a:cxn ang="0">
                  <a:pos x="T6" y="T7"/>
                </a:cxn>
                <a:cxn ang="0">
                  <a:pos x="T8" y="T9"/>
                </a:cxn>
              </a:cxnLst>
              <a:rect l="0" t="0" r="r" b="b"/>
              <a:pathLst>
                <a:path w="20" h="7">
                  <a:moveTo>
                    <a:pt x="13" y="1"/>
                  </a:moveTo>
                  <a:cubicBezTo>
                    <a:pt x="19" y="2"/>
                    <a:pt x="20" y="4"/>
                    <a:pt x="18" y="5"/>
                  </a:cubicBezTo>
                  <a:cubicBezTo>
                    <a:pt x="16" y="5"/>
                    <a:pt x="11" y="7"/>
                    <a:pt x="9" y="6"/>
                  </a:cubicBezTo>
                  <a:cubicBezTo>
                    <a:pt x="7" y="4"/>
                    <a:pt x="5" y="7"/>
                    <a:pt x="3" y="6"/>
                  </a:cubicBezTo>
                  <a:cubicBezTo>
                    <a:pt x="0" y="5"/>
                    <a:pt x="8" y="0"/>
                    <a:pt x="13"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24" name="Freeform 1009"/>
            <p:cNvSpPr>
              <a:spLocks/>
            </p:cNvSpPr>
            <p:nvPr/>
          </p:nvSpPr>
          <p:spPr bwMode="auto">
            <a:xfrm>
              <a:off x="-1050" y="1372"/>
              <a:ext cx="75" cy="30"/>
            </a:xfrm>
            <a:custGeom>
              <a:avLst/>
              <a:gdLst>
                <a:gd name="T0" fmla="*/ 16 w 23"/>
                <a:gd name="T1" fmla="*/ 4 h 9"/>
                <a:gd name="T2" fmla="*/ 23 w 23"/>
                <a:gd name="T3" fmla="*/ 6 h 9"/>
                <a:gd name="T4" fmla="*/ 13 w 23"/>
                <a:gd name="T5" fmla="*/ 8 h 9"/>
                <a:gd name="T6" fmla="*/ 2 w 23"/>
                <a:gd name="T7" fmla="*/ 5 h 9"/>
                <a:gd name="T8" fmla="*/ 5 w 23"/>
                <a:gd name="T9" fmla="*/ 2 h 9"/>
                <a:gd name="T10" fmla="*/ 11 w 23"/>
                <a:gd name="T11" fmla="*/ 3 h 9"/>
                <a:gd name="T12" fmla="*/ 16 w 23"/>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6" y="4"/>
                  </a:moveTo>
                  <a:cubicBezTo>
                    <a:pt x="18" y="3"/>
                    <a:pt x="23" y="5"/>
                    <a:pt x="23" y="6"/>
                  </a:cubicBezTo>
                  <a:cubicBezTo>
                    <a:pt x="23" y="8"/>
                    <a:pt x="19" y="9"/>
                    <a:pt x="13" y="8"/>
                  </a:cubicBezTo>
                  <a:cubicBezTo>
                    <a:pt x="7" y="8"/>
                    <a:pt x="5" y="5"/>
                    <a:pt x="2" y="5"/>
                  </a:cubicBezTo>
                  <a:cubicBezTo>
                    <a:pt x="0" y="5"/>
                    <a:pt x="4" y="0"/>
                    <a:pt x="5" y="2"/>
                  </a:cubicBezTo>
                  <a:cubicBezTo>
                    <a:pt x="6" y="4"/>
                    <a:pt x="9" y="4"/>
                    <a:pt x="11" y="3"/>
                  </a:cubicBezTo>
                  <a:cubicBezTo>
                    <a:pt x="13" y="2"/>
                    <a:pt x="14" y="5"/>
                    <a:pt x="16" y="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25" name="Freeform 1010"/>
            <p:cNvSpPr>
              <a:spLocks/>
            </p:cNvSpPr>
            <p:nvPr/>
          </p:nvSpPr>
          <p:spPr bwMode="auto">
            <a:xfrm>
              <a:off x="-1100" y="1362"/>
              <a:ext cx="43" cy="34"/>
            </a:xfrm>
            <a:custGeom>
              <a:avLst/>
              <a:gdLst>
                <a:gd name="T0" fmla="*/ 9 w 13"/>
                <a:gd name="T1" fmla="*/ 2 h 10"/>
                <a:gd name="T2" fmla="*/ 10 w 13"/>
                <a:gd name="T3" fmla="*/ 6 h 10"/>
                <a:gd name="T4" fmla="*/ 7 w 13"/>
                <a:gd name="T5" fmla="*/ 9 h 10"/>
                <a:gd name="T6" fmla="*/ 2 w 13"/>
                <a:gd name="T7" fmla="*/ 5 h 10"/>
                <a:gd name="T8" fmla="*/ 0 w 13"/>
                <a:gd name="T9" fmla="*/ 4 h 10"/>
                <a:gd name="T10" fmla="*/ 1 w 13"/>
                <a:gd name="T11" fmla="*/ 1 h 10"/>
                <a:gd name="T12" fmla="*/ 9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9" y="2"/>
                  </a:moveTo>
                  <a:cubicBezTo>
                    <a:pt x="12" y="4"/>
                    <a:pt x="13" y="5"/>
                    <a:pt x="10" y="6"/>
                  </a:cubicBezTo>
                  <a:cubicBezTo>
                    <a:pt x="8" y="7"/>
                    <a:pt x="11" y="9"/>
                    <a:pt x="7" y="9"/>
                  </a:cubicBezTo>
                  <a:cubicBezTo>
                    <a:pt x="3" y="10"/>
                    <a:pt x="1" y="7"/>
                    <a:pt x="2" y="5"/>
                  </a:cubicBezTo>
                  <a:cubicBezTo>
                    <a:pt x="2" y="5"/>
                    <a:pt x="1" y="4"/>
                    <a:pt x="0" y="4"/>
                  </a:cubicBezTo>
                  <a:cubicBezTo>
                    <a:pt x="1" y="1"/>
                    <a:pt x="1" y="1"/>
                    <a:pt x="1" y="1"/>
                  </a:cubicBezTo>
                  <a:cubicBezTo>
                    <a:pt x="3" y="1"/>
                    <a:pt x="7" y="0"/>
                    <a:pt x="9"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26" name="Freeform 1011"/>
            <p:cNvSpPr>
              <a:spLocks/>
            </p:cNvSpPr>
            <p:nvPr/>
          </p:nvSpPr>
          <p:spPr bwMode="auto">
            <a:xfrm>
              <a:off x="-1126" y="1422"/>
              <a:ext cx="49" cy="24"/>
            </a:xfrm>
            <a:custGeom>
              <a:avLst/>
              <a:gdLst>
                <a:gd name="T0" fmla="*/ 7 w 15"/>
                <a:gd name="T1" fmla="*/ 1 h 7"/>
                <a:gd name="T2" fmla="*/ 13 w 15"/>
                <a:gd name="T3" fmla="*/ 6 h 7"/>
                <a:gd name="T4" fmla="*/ 0 w 15"/>
                <a:gd name="T5" fmla="*/ 4 h 7"/>
                <a:gd name="T6" fmla="*/ 7 w 15"/>
                <a:gd name="T7" fmla="*/ 1 h 7"/>
              </a:gdLst>
              <a:ahLst/>
              <a:cxnLst>
                <a:cxn ang="0">
                  <a:pos x="T0" y="T1"/>
                </a:cxn>
                <a:cxn ang="0">
                  <a:pos x="T2" y="T3"/>
                </a:cxn>
                <a:cxn ang="0">
                  <a:pos x="T4" y="T5"/>
                </a:cxn>
                <a:cxn ang="0">
                  <a:pos x="T6" y="T7"/>
                </a:cxn>
              </a:cxnLst>
              <a:rect l="0" t="0" r="r" b="b"/>
              <a:pathLst>
                <a:path w="15" h="7">
                  <a:moveTo>
                    <a:pt x="7" y="1"/>
                  </a:moveTo>
                  <a:cubicBezTo>
                    <a:pt x="11" y="2"/>
                    <a:pt x="15" y="6"/>
                    <a:pt x="13" y="6"/>
                  </a:cubicBezTo>
                  <a:cubicBezTo>
                    <a:pt x="11" y="7"/>
                    <a:pt x="1" y="6"/>
                    <a:pt x="0" y="4"/>
                  </a:cubicBezTo>
                  <a:cubicBezTo>
                    <a:pt x="0" y="4"/>
                    <a:pt x="3" y="0"/>
                    <a:pt x="7"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27" name="Freeform 1012"/>
            <p:cNvSpPr>
              <a:spLocks/>
            </p:cNvSpPr>
            <p:nvPr/>
          </p:nvSpPr>
          <p:spPr bwMode="auto">
            <a:xfrm>
              <a:off x="-1186" y="1353"/>
              <a:ext cx="96" cy="49"/>
            </a:xfrm>
            <a:custGeom>
              <a:avLst/>
              <a:gdLst>
                <a:gd name="T0" fmla="*/ 27 w 29"/>
                <a:gd name="T1" fmla="*/ 4 h 15"/>
                <a:gd name="T2" fmla="*/ 26 w 29"/>
                <a:gd name="T3" fmla="*/ 7 h 15"/>
                <a:gd name="T4" fmla="*/ 25 w 29"/>
                <a:gd name="T5" fmla="*/ 8 h 15"/>
                <a:gd name="T6" fmla="*/ 26 w 29"/>
                <a:gd name="T7" fmla="*/ 13 h 15"/>
                <a:gd name="T8" fmla="*/ 18 w 29"/>
                <a:gd name="T9" fmla="*/ 14 h 15"/>
                <a:gd name="T10" fmla="*/ 14 w 29"/>
                <a:gd name="T11" fmla="*/ 13 h 15"/>
                <a:gd name="T12" fmla="*/ 7 w 29"/>
                <a:gd name="T13" fmla="*/ 14 h 15"/>
                <a:gd name="T14" fmla="*/ 4 w 29"/>
                <a:gd name="T15" fmla="*/ 11 h 15"/>
                <a:gd name="T16" fmla="*/ 11 w 29"/>
                <a:gd name="T17" fmla="*/ 1 h 15"/>
                <a:gd name="T18" fmla="*/ 20 w 29"/>
                <a:gd name="T19" fmla="*/ 5 h 15"/>
                <a:gd name="T20" fmla="*/ 26 w 29"/>
                <a:gd name="T21" fmla="*/ 3 h 15"/>
                <a:gd name="T22" fmla="*/ 27 w 29"/>
                <a:gd name="T23"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15">
                  <a:moveTo>
                    <a:pt x="27" y="4"/>
                  </a:moveTo>
                  <a:cubicBezTo>
                    <a:pt x="26" y="7"/>
                    <a:pt x="26" y="7"/>
                    <a:pt x="26" y="7"/>
                  </a:cubicBezTo>
                  <a:cubicBezTo>
                    <a:pt x="26" y="7"/>
                    <a:pt x="25" y="7"/>
                    <a:pt x="25" y="8"/>
                  </a:cubicBezTo>
                  <a:cubicBezTo>
                    <a:pt x="25" y="9"/>
                    <a:pt x="29" y="13"/>
                    <a:pt x="26" y="13"/>
                  </a:cubicBezTo>
                  <a:cubicBezTo>
                    <a:pt x="23" y="13"/>
                    <a:pt x="20" y="12"/>
                    <a:pt x="18" y="14"/>
                  </a:cubicBezTo>
                  <a:cubicBezTo>
                    <a:pt x="16" y="15"/>
                    <a:pt x="15" y="12"/>
                    <a:pt x="14" y="13"/>
                  </a:cubicBezTo>
                  <a:cubicBezTo>
                    <a:pt x="12" y="13"/>
                    <a:pt x="8" y="15"/>
                    <a:pt x="7" y="14"/>
                  </a:cubicBezTo>
                  <a:cubicBezTo>
                    <a:pt x="6" y="13"/>
                    <a:pt x="6" y="12"/>
                    <a:pt x="4" y="11"/>
                  </a:cubicBezTo>
                  <a:cubicBezTo>
                    <a:pt x="0" y="9"/>
                    <a:pt x="8" y="0"/>
                    <a:pt x="11" y="1"/>
                  </a:cubicBezTo>
                  <a:cubicBezTo>
                    <a:pt x="14" y="2"/>
                    <a:pt x="20" y="8"/>
                    <a:pt x="20" y="5"/>
                  </a:cubicBezTo>
                  <a:cubicBezTo>
                    <a:pt x="20" y="2"/>
                    <a:pt x="23" y="2"/>
                    <a:pt x="26" y="3"/>
                  </a:cubicBezTo>
                  <a:cubicBezTo>
                    <a:pt x="26" y="3"/>
                    <a:pt x="27" y="3"/>
                    <a:pt x="27" y="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28" name="Freeform 1013"/>
            <p:cNvSpPr>
              <a:spLocks/>
            </p:cNvSpPr>
            <p:nvPr/>
          </p:nvSpPr>
          <p:spPr bwMode="auto">
            <a:xfrm>
              <a:off x="-1139" y="1409"/>
              <a:ext cx="23" cy="13"/>
            </a:xfrm>
            <a:custGeom>
              <a:avLst/>
              <a:gdLst>
                <a:gd name="T0" fmla="*/ 2 w 7"/>
                <a:gd name="T1" fmla="*/ 4 h 4"/>
                <a:gd name="T2" fmla="*/ 7 w 7"/>
                <a:gd name="T3" fmla="*/ 2 h 4"/>
                <a:gd name="T4" fmla="*/ 2 w 7"/>
                <a:gd name="T5" fmla="*/ 4 h 4"/>
              </a:gdLst>
              <a:ahLst/>
              <a:cxnLst>
                <a:cxn ang="0">
                  <a:pos x="T0" y="T1"/>
                </a:cxn>
                <a:cxn ang="0">
                  <a:pos x="T2" y="T3"/>
                </a:cxn>
                <a:cxn ang="0">
                  <a:pos x="T4" y="T5"/>
                </a:cxn>
              </a:cxnLst>
              <a:rect l="0" t="0" r="r" b="b"/>
              <a:pathLst>
                <a:path w="7" h="4">
                  <a:moveTo>
                    <a:pt x="2" y="4"/>
                  </a:moveTo>
                  <a:cubicBezTo>
                    <a:pt x="0" y="3"/>
                    <a:pt x="7" y="0"/>
                    <a:pt x="7" y="2"/>
                  </a:cubicBezTo>
                  <a:cubicBezTo>
                    <a:pt x="7" y="4"/>
                    <a:pt x="4" y="4"/>
                    <a:pt x="2" y="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29" name="Freeform 1014"/>
            <p:cNvSpPr>
              <a:spLocks/>
            </p:cNvSpPr>
            <p:nvPr/>
          </p:nvSpPr>
          <p:spPr bwMode="auto">
            <a:xfrm>
              <a:off x="-1258" y="2798"/>
              <a:ext cx="135" cy="110"/>
            </a:xfrm>
            <a:custGeom>
              <a:avLst/>
              <a:gdLst>
                <a:gd name="T0" fmla="*/ 41 w 41"/>
                <a:gd name="T1" fmla="*/ 5 h 33"/>
                <a:gd name="T2" fmla="*/ 41 w 41"/>
                <a:gd name="T3" fmla="*/ 33 h 33"/>
                <a:gd name="T4" fmla="*/ 36 w 41"/>
                <a:gd name="T5" fmla="*/ 29 h 33"/>
                <a:gd name="T6" fmla="*/ 26 w 41"/>
                <a:gd name="T7" fmla="*/ 29 h 33"/>
                <a:gd name="T8" fmla="*/ 30 w 41"/>
                <a:gd name="T9" fmla="*/ 26 h 33"/>
                <a:gd name="T10" fmla="*/ 30 w 41"/>
                <a:gd name="T11" fmla="*/ 22 h 33"/>
                <a:gd name="T12" fmla="*/ 28 w 41"/>
                <a:gd name="T13" fmla="*/ 17 h 33"/>
                <a:gd name="T14" fmla="*/ 16 w 41"/>
                <a:gd name="T15" fmla="*/ 13 h 33"/>
                <a:gd name="T16" fmla="*/ 12 w 41"/>
                <a:gd name="T17" fmla="*/ 11 h 33"/>
                <a:gd name="T18" fmla="*/ 7 w 41"/>
                <a:gd name="T19" fmla="*/ 9 h 33"/>
                <a:gd name="T20" fmla="*/ 4 w 41"/>
                <a:gd name="T21" fmla="*/ 9 h 33"/>
                <a:gd name="T22" fmla="*/ 1 w 41"/>
                <a:gd name="T23" fmla="*/ 6 h 33"/>
                <a:gd name="T24" fmla="*/ 4 w 41"/>
                <a:gd name="T25" fmla="*/ 5 h 33"/>
                <a:gd name="T26" fmla="*/ 8 w 41"/>
                <a:gd name="T27" fmla="*/ 4 h 33"/>
                <a:gd name="T28" fmla="*/ 9 w 41"/>
                <a:gd name="T29" fmla="*/ 4 h 33"/>
                <a:gd name="T30" fmla="*/ 12 w 41"/>
                <a:gd name="T31" fmla="*/ 4 h 33"/>
                <a:gd name="T32" fmla="*/ 15 w 41"/>
                <a:gd name="T33" fmla="*/ 8 h 33"/>
                <a:gd name="T34" fmla="*/ 22 w 41"/>
                <a:gd name="T35" fmla="*/ 3 h 33"/>
                <a:gd name="T36" fmla="*/ 26 w 41"/>
                <a:gd name="T37" fmla="*/ 0 h 33"/>
                <a:gd name="T38" fmla="*/ 41 w 41"/>
                <a:gd name="T39"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33">
                  <a:moveTo>
                    <a:pt x="41" y="5"/>
                  </a:moveTo>
                  <a:cubicBezTo>
                    <a:pt x="41" y="33"/>
                    <a:pt x="41" y="33"/>
                    <a:pt x="41" y="33"/>
                  </a:cubicBezTo>
                  <a:cubicBezTo>
                    <a:pt x="38" y="31"/>
                    <a:pt x="37" y="29"/>
                    <a:pt x="36" y="29"/>
                  </a:cubicBezTo>
                  <a:cubicBezTo>
                    <a:pt x="34" y="29"/>
                    <a:pt x="27" y="31"/>
                    <a:pt x="26" y="29"/>
                  </a:cubicBezTo>
                  <a:cubicBezTo>
                    <a:pt x="25" y="28"/>
                    <a:pt x="28" y="26"/>
                    <a:pt x="30" y="26"/>
                  </a:cubicBezTo>
                  <a:cubicBezTo>
                    <a:pt x="32" y="26"/>
                    <a:pt x="32" y="24"/>
                    <a:pt x="30" y="22"/>
                  </a:cubicBezTo>
                  <a:cubicBezTo>
                    <a:pt x="29" y="20"/>
                    <a:pt x="30" y="19"/>
                    <a:pt x="28" y="17"/>
                  </a:cubicBezTo>
                  <a:cubicBezTo>
                    <a:pt x="25" y="15"/>
                    <a:pt x="18" y="13"/>
                    <a:pt x="16" y="13"/>
                  </a:cubicBezTo>
                  <a:cubicBezTo>
                    <a:pt x="13" y="13"/>
                    <a:pt x="15" y="12"/>
                    <a:pt x="12" y="11"/>
                  </a:cubicBezTo>
                  <a:cubicBezTo>
                    <a:pt x="9" y="10"/>
                    <a:pt x="7" y="8"/>
                    <a:pt x="7" y="9"/>
                  </a:cubicBezTo>
                  <a:cubicBezTo>
                    <a:pt x="7" y="11"/>
                    <a:pt x="4" y="12"/>
                    <a:pt x="4" y="9"/>
                  </a:cubicBezTo>
                  <a:cubicBezTo>
                    <a:pt x="4" y="7"/>
                    <a:pt x="3" y="6"/>
                    <a:pt x="1" y="6"/>
                  </a:cubicBezTo>
                  <a:cubicBezTo>
                    <a:pt x="0" y="5"/>
                    <a:pt x="3" y="5"/>
                    <a:pt x="4" y="5"/>
                  </a:cubicBezTo>
                  <a:cubicBezTo>
                    <a:pt x="6" y="5"/>
                    <a:pt x="6" y="4"/>
                    <a:pt x="8" y="4"/>
                  </a:cubicBezTo>
                  <a:cubicBezTo>
                    <a:pt x="9" y="5"/>
                    <a:pt x="10" y="4"/>
                    <a:pt x="9" y="4"/>
                  </a:cubicBezTo>
                  <a:cubicBezTo>
                    <a:pt x="12" y="4"/>
                    <a:pt x="12" y="4"/>
                    <a:pt x="12" y="4"/>
                  </a:cubicBezTo>
                  <a:cubicBezTo>
                    <a:pt x="12" y="6"/>
                    <a:pt x="13" y="8"/>
                    <a:pt x="15" y="8"/>
                  </a:cubicBezTo>
                  <a:cubicBezTo>
                    <a:pt x="18" y="7"/>
                    <a:pt x="20" y="3"/>
                    <a:pt x="22" y="3"/>
                  </a:cubicBezTo>
                  <a:cubicBezTo>
                    <a:pt x="24" y="3"/>
                    <a:pt x="24" y="0"/>
                    <a:pt x="26" y="0"/>
                  </a:cubicBezTo>
                  <a:cubicBezTo>
                    <a:pt x="27" y="0"/>
                    <a:pt x="35" y="3"/>
                    <a:pt x="41" y="5"/>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0" name="Freeform 1015"/>
            <p:cNvSpPr>
              <a:spLocks/>
            </p:cNvSpPr>
            <p:nvPr/>
          </p:nvSpPr>
          <p:spPr bwMode="auto">
            <a:xfrm>
              <a:off x="-1271" y="2775"/>
              <a:ext cx="52" cy="36"/>
            </a:xfrm>
            <a:custGeom>
              <a:avLst/>
              <a:gdLst>
                <a:gd name="T0" fmla="*/ 16 w 16"/>
                <a:gd name="T1" fmla="*/ 11 h 11"/>
                <a:gd name="T2" fmla="*/ 13 w 16"/>
                <a:gd name="T3" fmla="*/ 11 h 11"/>
                <a:gd name="T4" fmla="*/ 12 w 16"/>
                <a:gd name="T5" fmla="*/ 10 h 11"/>
                <a:gd name="T6" fmla="*/ 5 w 16"/>
                <a:gd name="T7" fmla="*/ 10 h 11"/>
                <a:gd name="T8" fmla="*/ 3 w 16"/>
                <a:gd name="T9" fmla="*/ 7 h 11"/>
                <a:gd name="T10" fmla="*/ 0 w 16"/>
                <a:gd name="T11" fmla="*/ 6 h 11"/>
                <a:gd name="T12" fmla="*/ 4 w 16"/>
                <a:gd name="T13" fmla="*/ 3 h 11"/>
                <a:gd name="T14" fmla="*/ 14 w 16"/>
                <a:gd name="T15" fmla="*/ 4 h 11"/>
                <a:gd name="T16" fmla="*/ 16 w 16"/>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
                  <a:moveTo>
                    <a:pt x="16" y="11"/>
                  </a:moveTo>
                  <a:cubicBezTo>
                    <a:pt x="13" y="11"/>
                    <a:pt x="13" y="11"/>
                    <a:pt x="13" y="11"/>
                  </a:cubicBezTo>
                  <a:cubicBezTo>
                    <a:pt x="13" y="10"/>
                    <a:pt x="13" y="10"/>
                    <a:pt x="12" y="10"/>
                  </a:cubicBezTo>
                  <a:cubicBezTo>
                    <a:pt x="11" y="10"/>
                    <a:pt x="6" y="11"/>
                    <a:pt x="5" y="10"/>
                  </a:cubicBezTo>
                  <a:cubicBezTo>
                    <a:pt x="4" y="8"/>
                    <a:pt x="4" y="7"/>
                    <a:pt x="3" y="7"/>
                  </a:cubicBezTo>
                  <a:cubicBezTo>
                    <a:pt x="1" y="7"/>
                    <a:pt x="0" y="7"/>
                    <a:pt x="0" y="6"/>
                  </a:cubicBezTo>
                  <a:cubicBezTo>
                    <a:pt x="1" y="4"/>
                    <a:pt x="3" y="5"/>
                    <a:pt x="4" y="3"/>
                  </a:cubicBezTo>
                  <a:cubicBezTo>
                    <a:pt x="5" y="0"/>
                    <a:pt x="13" y="2"/>
                    <a:pt x="14" y="4"/>
                  </a:cubicBezTo>
                  <a:cubicBezTo>
                    <a:pt x="15" y="5"/>
                    <a:pt x="15" y="8"/>
                    <a:pt x="16" y="1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1" name="Freeform 1016"/>
            <p:cNvSpPr>
              <a:spLocks/>
            </p:cNvSpPr>
            <p:nvPr/>
          </p:nvSpPr>
          <p:spPr bwMode="auto">
            <a:xfrm>
              <a:off x="-1453" y="2745"/>
              <a:ext cx="103" cy="116"/>
            </a:xfrm>
            <a:custGeom>
              <a:avLst/>
              <a:gdLst>
                <a:gd name="T0" fmla="*/ 25 w 31"/>
                <a:gd name="T1" fmla="*/ 4 h 35"/>
                <a:gd name="T2" fmla="*/ 30 w 31"/>
                <a:gd name="T3" fmla="*/ 3 h 35"/>
                <a:gd name="T4" fmla="*/ 22 w 31"/>
                <a:gd name="T5" fmla="*/ 7 h 35"/>
                <a:gd name="T6" fmla="*/ 8 w 31"/>
                <a:gd name="T7" fmla="*/ 10 h 35"/>
                <a:gd name="T8" fmla="*/ 13 w 31"/>
                <a:gd name="T9" fmla="*/ 15 h 35"/>
                <a:gd name="T10" fmla="*/ 20 w 31"/>
                <a:gd name="T11" fmla="*/ 12 h 35"/>
                <a:gd name="T12" fmla="*/ 22 w 31"/>
                <a:gd name="T13" fmla="*/ 12 h 35"/>
                <a:gd name="T14" fmla="*/ 15 w 31"/>
                <a:gd name="T15" fmla="*/ 17 h 35"/>
                <a:gd name="T16" fmla="*/ 17 w 31"/>
                <a:gd name="T17" fmla="*/ 20 h 35"/>
                <a:gd name="T18" fmla="*/ 18 w 31"/>
                <a:gd name="T19" fmla="*/ 25 h 35"/>
                <a:gd name="T20" fmla="*/ 17 w 31"/>
                <a:gd name="T21" fmla="*/ 29 h 35"/>
                <a:gd name="T22" fmla="*/ 13 w 31"/>
                <a:gd name="T23" fmla="*/ 28 h 35"/>
                <a:gd name="T24" fmla="*/ 11 w 31"/>
                <a:gd name="T25" fmla="*/ 24 h 35"/>
                <a:gd name="T26" fmla="*/ 8 w 31"/>
                <a:gd name="T27" fmla="*/ 22 h 35"/>
                <a:gd name="T28" fmla="*/ 9 w 31"/>
                <a:gd name="T29" fmla="*/ 30 h 35"/>
                <a:gd name="T30" fmla="*/ 7 w 31"/>
                <a:gd name="T31" fmla="*/ 34 h 35"/>
                <a:gd name="T32" fmla="*/ 6 w 31"/>
                <a:gd name="T33" fmla="*/ 29 h 35"/>
                <a:gd name="T34" fmla="*/ 5 w 31"/>
                <a:gd name="T35" fmla="*/ 25 h 35"/>
                <a:gd name="T36" fmla="*/ 2 w 31"/>
                <a:gd name="T37" fmla="*/ 20 h 35"/>
                <a:gd name="T38" fmla="*/ 6 w 31"/>
                <a:gd name="T39" fmla="*/ 12 h 35"/>
                <a:gd name="T40" fmla="*/ 9 w 31"/>
                <a:gd name="T41" fmla="*/ 5 h 35"/>
                <a:gd name="T42" fmla="*/ 14 w 31"/>
                <a:gd name="T43" fmla="*/ 3 h 35"/>
                <a:gd name="T44" fmla="*/ 25 w 31"/>
                <a:gd name="T45"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5">
                  <a:moveTo>
                    <a:pt x="25" y="4"/>
                  </a:moveTo>
                  <a:cubicBezTo>
                    <a:pt x="27" y="3"/>
                    <a:pt x="31" y="0"/>
                    <a:pt x="30" y="3"/>
                  </a:cubicBezTo>
                  <a:cubicBezTo>
                    <a:pt x="28" y="5"/>
                    <a:pt x="25" y="9"/>
                    <a:pt x="22" y="7"/>
                  </a:cubicBezTo>
                  <a:cubicBezTo>
                    <a:pt x="19" y="6"/>
                    <a:pt x="8" y="6"/>
                    <a:pt x="8" y="10"/>
                  </a:cubicBezTo>
                  <a:cubicBezTo>
                    <a:pt x="7" y="14"/>
                    <a:pt x="12" y="17"/>
                    <a:pt x="13" y="15"/>
                  </a:cubicBezTo>
                  <a:cubicBezTo>
                    <a:pt x="13" y="13"/>
                    <a:pt x="18" y="12"/>
                    <a:pt x="20" y="12"/>
                  </a:cubicBezTo>
                  <a:cubicBezTo>
                    <a:pt x="21" y="12"/>
                    <a:pt x="22" y="12"/>
                    <a:pt x="22" y="12"/>
                  </a:cubicBezTo>
                  <a:cubicBezTo>
                    <a:pt x="22" y="13"/>
                    <a:pt x="17" y="16"/>
                    <a:pt x="15" y="17"/>
                  </a:cubicBezTo>
                  <a:cubicBezTo>
                    <a:pt x="13" y="17"/>
                    <a:pt x="15" y="19"/>
                    <a:pt x="17" y="20"/>
                  </a:cubicBezTo>
                  <a:cubicBezTo>
                    <a:pt x="19" y="22"/>
                    <a:pt x="16" y="24"/>
                    <a:pt x="18" y="25"/>
                  </a:cubicBezTo>
                  <a:cubicBezTo>
                    <a:pt x="19" y="27"/>
                    <a:pt x="19" y="28"/>
                    <a:pt x="17" y="29"/>
                  </a:cubicBezTo>
                  <a:cubicBezTo>
                    <a:pt x="15" y="29"/>
                    <a:pt x="13" y="31"/>
                    <a:pt x="13" y="28"/>
                  </a:cubicBezTo>
                  <a:cubicBezTo>
                    <a:pt x="13" y="26"/>
                    <a:pt x="10" y="26"/>
                    <a:pt x="11" y="24"/>
                  </a:cubicBezTo>
                  <a:cubicBezTo>
                    <a:pt x="12" y="22"/>
                    <a:pt x="9" y="21"/>
                    <a:pt x="8" y="22"/>
                  </a:cubicBezTo>
                  <a:cubicBezTo>
                    <a:pt x="8" y="24"/>
                    <a:pt x="8" y="29"/>
                    <a:pt x="9" y="30"/>
                  </a:cubicBezTo>
                  <a:cubicBezTo>
                    <a:pt x="10" y="31"/>
                    <a:pt x="9" y="34"/>
                    <a:pt x="7" y="34"/>
                  </a:cubicBezTo>
                  <a:cubicBezTo>
                    <a:pt x="5" y="35"/>
                    <a:pt x="6" y="31"/>
                    <a:pt x="6" y="29"/>
                  </a:cubicBezTo>
                  <a:cubicBezTo>
                    <a:pt x="7" y="28"/>
                    <a:pt x="7" y="25"/>
                    <a:pt x="5" y="25"/>
                  </a:cubicBezTo>
                  <a:cubicBezTo>
                    <a:pt x="3" y="25"/>
                    <a:pt x="0" y="24"/>
                    <a:pt x="2" y="20"/>
                  </a:cubicBezTo>
                  <a:cubicBezTo>
                    <a:pt x="4" y="17"/>
                    <a:pt x="4" y="13"/>
                    <a:pt x="6" y="12"/>
                  </a:cubicBezTo>
                  <a:cubicBezTo>
                    <a:pt x="7" y="11"/>
                    <a:pt x="6" y="6"/>
                    <a:pt x="9" y="5"/>
                  </a:cubicBezTo>
                  <a:cubicBezTo>
                    <a:pt x="11" y="5"/>
                    <a:pt x="11" y="2"/>
                    <a:pt x="14" y="3"/>
                  </a:cubicBezTo>
                  <a:cubicBezTo>
                    <a:pt x="17" y="4"/>
                    <a:pt x="23" y="6"/>
                    <a:pt x="25" y="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2" name="Freeform 1017"/>
            <p:cNvSpPr>
              <a:spLocks/>
            </p:cNvSpPr>
            <p:nvPr/>
          </p:nvSpPr>
          <p:spPr bwMode="auto">
            <a:xfrm>
              <a:off x="-1594" y="2711"/>
              <a:ext cx="151" cy="127"/>
            </a:xfrm>
            <a:custGeom>
              <a:avLst/>
              <a:gdLst>
                <a:gd name="T0" fmla="*/ 42 w 46"/>
                <a:gd name="T1" fmla="*/ 11 h 38"/>
                <a:gd name="T2" fmla="*/ 45 w 46"/>
                <a:gd name="T3" fmla="*/ 15 h 38"/>
                <a:gd name="T4" fmla="*/ 39 w 46"/>
                <a:gd name="T5" fmla="*/ 19 h 38"/>
                <a:gd name="T6" fmla="*/ 36 w 46"/>
                <a:gd name="T7" fmla="*/ 25 h 38"/>
                <a:gd name="T8" fmla="*/ 33 w 46"/>
                <a:gd name="T9" fmla="*/ 35 h 38"/>
                <a:gd name="T10" fmla="*/ 26 w 46"/>
                <a:gd name="T11" fmla="*/ 36 h 38"/>
                <a:gd name="T12" fmla="*/ 21 w 46"/>
                <a:gd name="T13" fmla="*/ 33 h 38"/>
                <a:gd name="T14" fmla="*/ 15 w 46"/>
                <a:gd name="T15" fmla="*/ 34 h 38"/>
                <a:gd name="T16" fmla="*/ 12 w 46"/>
                <a:gd name="T17" fmla="*/ 32 h 38"/>
                <a:gd name="T18" fmla="*/ 7 w 46"/>
                <a:gd name="T19" fmla="*/ 27 h 38"/>
                <a:gd name="T20" fmla="*/ 4 w 46"/>
                <a:gd name="T21" fmla="*/ 22 h 38"/>
                <a:gd name="T22" fmla="*/ 1 w 46"/>
                <a:gd name="T23" fmla="*/ 16 h 38"/>
                <a:gd name="T24" fmla="*/ 4 w 46"/>
                <a:gd name="T25" fmla="*/ 10 h 38"/>
                <a:gd name="T26" fmla="*/ 5 w 46"/>
                <a:gd name="T27" fmla="*/ 10 h 38"/>
                <a:gd name="T28" fmla="*/ 6 w 46"/>
                <a:gd name="T29" fmla="*/ 13 h 38"/>
                <a:gd name="T30" fmla="*/ 10 w 46"/>
                <a:gd name="T31" fmla="*/ 15 h 38"/>
                <a:gd name="T32" fmla="*/ 15 w 46"/>
                <a:gd name="T33" fmla="*/ 14 h 38"/>
                <a:gd name="T34" fmla="*/ 20 w 46"/>
                <a:gd name="T35" fmla="*/ 12 h 38"/>
                <a:gd name="T36" fmla="*/ 24 w 46"/>
                <a:gd name="T37" fmla="*/ 13 h 38"/>
                <a:gd name="T38" fmla="*/ 28 w 46"/>
                <a:gd name="T39" fmla="*/ 11 h 38"/>
                <a:gd name="T40" fmla="*/ 29 w 46"/>
                <a:gd name="T41" fmla="*/ 6 h 38"/>
                <a:gd name="T42" fmla="*/ 32 w 46"/>
                <a:gd name="T43" fmla="*/ 3 h 38"/>
                <a:gd name="T44" fmla="*/ 33 w 46"/>
                <a:gd name="T45" fmla="*/ 0 h 38"/>
                <a:gd name="T46" fmla="*/ 38 w 46"/>
                <a:gd name="T47" fmla="*/ 0 h 38"/>
                <a:gd name="T48" fmla="*/ 40 w 46"/>
                <a:gd name="T49" fmla="*/ 0 h 38"/>
                <a:gd name="T50" fmla="*/ 40 w 46"/>
                <a:gd name="T51" fmla="*/ 1 h 38"/>
                <a:gd name="T52" fmla="*/ 39 w 46"/>
                <a:gd name="T53" fmla="*/ 4 h 38"/>
                <a:gd name="T54" fmla="*/ 41 w 46"/>
                <a:gd name="T55" fmla="*/ 8 h 38"/>
                <a:gd name="T56" fmla="*/ 42 w 46"/>
                <a:gd name="T57"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 h="38">
                  <a:moveTo>
                    <a:pt x="42" y="11"/>
                  </a:moveTo>
                  <a:cubicBezTo>
                    <a:pt x="44" y="12"/>
                    <a:pt x="46" y="14"/>
                    <a:pt x="45" y="15"/>
                  </a:cubicBezTo>
                  <a:cubicBezTo>
                    <a:pt x="44" y="16"/>
                    <a:pt x="38" y="16"/>
                    <a:pt x="39" y="19"/>
                  </a:cubicBezTo>
                  <a:cubicBezTo>
                    <a:pt x="39" y="21"/>
                    <a:pt x="38" y="24"/>
                    <a:pt x="36" y="25"/>
                  </a:cubicBezTo>
                  <a:cubicBezTo>
                    <a:pt x="34" y="27"/>
                    <a:pt x="35" y="34"/>
                    <a:pt x="33" y="35"/>
                  </a:cubicBezTo>
                  <a:cubicBezTo>
                    <a:pt x="30" y="36"/>
                    <a:pt x="27" y="38"/>
                    <a:pt x="26" y="36"/>
                  </a:cubicBezTo>
                  <a:cubicBezTo>
                    <a:pt x="26" y="34"/>
                    <a:pt x="22" y="34"/>
                    <a:pt x="21" y="33"/>
                  </a:cubicBezTo>
                  <a:cubicBezTo>
                    <a:pt x="20" y="33"/>
                    <a:pt x="16" y="35"/>
                    <a:pt x="15" y="34"/>
                  </a:cubicBezTo>
                  <a:cubicBezTo>
                    <a:pt x="15" y="33"/>
                    <a:pt x="13" y="31"/>
                    <a:pt x="12" y="32"/>
                  </a:cubicBezTo>
                  <a:cubicBezTo>
                    <a:pt x="10" y="34"/>
                    <a:pt x="7" y="29"/>
                    <a:pt x="7" y="27"/>
                  </a:cubicBezTo>
                  <a:cubicBezTo>
                    <a:pt x="7" y="24"/>
                    <a:pt x="5" y="24"/>
                    <a:pt x="4" y="22"/>
                  </a:cubicBezTo>
                  <a:cubicBezTo>
                    <a:pt x="3" y="21"/>
                    <a:pt x="3" y="18"/>
                    <a:pt x="1" y="16"/>
                  </a:cubicBezTo>
                  <a:cubicBezTo>
                    <a:pt x="0" y="15"/>
                    <a:pt x="3" y="10"/>
                    <a:pt x="4" y="10"/>
                  </a:cubicBezTo>
                  <a:cubicBezTo>
                    <a:pt x="4" y="10"/>
                    <a:pt x="5" y="10"/>
                    <a:pt x="5" y="10"/>
                  </a:cubicBezTo>
                  <a:cubicBezTo>
                    <a:pt x="5" y="11"/>
                    <a:pt x="6" y="13"/>
                    <a:pt x="6" y="13"/>
                  </a:cubicBezTo>
                  <a:cubicBezTo>
                    <a:pt x="7" y="13"/>
                    <a:pt x="9" y="15"/>
                    <a:pt x="10" y="15"/>
                  </a:cubicBezTo>
                  <a:cubicBezTo>
                    <a:pt x="11" y="14"/>
                    <a:pt x="14" y="15"/>
                    <a:pt x="15" y="14"/>
                  </a:cubicBezTo>
                  <a:cubicBezTo>
                    <a:pt x="17" y="14"/>
                    <a:pt x="17" y="12"/>
                    <a:pt x="20" y="12"/>
                  </a:cubicBezTo>
                  <a:cubicBezTo>
                    <a:pt x="22" y="12"/>
                    <a:pt x="21" y="14"/>
                    <a:pt x="24" y="13"/>
                  </a:cubicBezTo>
                  <a:cubicBezTo>
                    <a:pt x="26" y="12"/>
                    <a:pt x="28" y="13"/>
                    <a:pt x="28" y="11"/>
                  </a:cubicBezTo>
                  <a:cubicBezTo>
                    <a:pt x="27" y="8"/>
                    <a:pt x="29" y="8"/>
                    <a:pt x="29" y="6"/>
                  </a:cubicBezTo>
                  <a:cubicBezTo>
                    <a:pt x="29" y="5"/>
                    <a:pt x="32" y="6"/>
                    <a:pt x="32" y="3"/>
                  </a:cubicBezTo>
                  <a:cubicBezTo>
                    <a:pt x="31" y="1"/>
                    <a:pt x="32" y="1"/>
                    <a:pt x="33" y="0"/>
                  </a:cubicBezTo>
                  <a:cubicBezTo>
                    <a:pt x="34" y="0"/>
                    <a:pt x="37" y="0"/>
                    <a:pt x="38" y="0"/>
                  </a:cubicBezTo>
                  <a:cubicBezTo>
                    <a:pt x="39" y="0"/>
                    <a:pt x="40" y="0"/>
                    <a:pt x="40" y="0"/>
                  </a:cubicBezTo>
                  <a:cubicBezTo>
                    <a:pt x="40" y="1"/>
                    <a:pt x="40" y="1"/>
                    <a:pt x="40" y="1"/>
                  </a:cubicBezTo>
                  <a:cubicBezTo>
                    <a:pt x="38" y="2"/>
                    <a:pt x="41" y="4"/>
                    <a:pt x="39" y="4"/>
                  </a:cubicBezTo>
                  <a:cubicBezTo>
                    <a:pt x="38" y="4"/>
                    <a:pt x="40" y="7"/>
                    <a:pt x="41" y="8"/>
                  </a:cubicBezTo>
                  <a:cubicBezTo>
                    <a:pt x="42" y="9"/>
                    <a:pt x="41" y="11"/>
                    <a:pt x="42" y="1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3" name="Freeform 1018"/>
            <p:cNvSpPr>
              <a:spLocks/>
            </p:cNvSpPr>
            <p:nvPr/>
          </p:nvSpPr>
          <p:spPr bwMode="auto">
            <a:xfrm>
              <a:off x="-1637" y="2858"/>
              <a:ext cx="152" cy="50"/>
            </a:xfrm>
            <a:custGeom>
              <a:avLst/>
              <a:gdLst>
                <a:gd name="T0" fmla="*/ 39 w 46"/>
                <a:gd name="T1" fmla="*/ 10 h 15"/>
                <a:gd name="T2" fmla="*/ 44 w 46"/>
                <a:gd name="T3" fmla="*/ 13 h 15"/>
                <a:gd name="T4" fmla="*/ 39 w 46"/>
                <a:gd name="T5" fmla="*/ 12 h 15"/>
                <a:gd name="T6" fmla="*/ 33 w 46"/>
                <a:gd name="T7" fmla="*/ 12 h 15"/>
                <a:gd name="T8" fmla="*/ 22 w 46"/>
                <a:gd name="T9" fmla="*/ 10 h 15"/>
                <a:gd name="T10" fmla="*/ 14 w 46"/>
                <a:gd name="T11" fmla="*/ 8 h 15"/>
                <a:gd name="T12" fmla="*/ 6 w 46"/>
                <a:gd name="T13" fmla="*/ 8 h 15"/>
                <a:gd name="T14" fmla="*/ 4 w 46"/>
                <a:gd name="T15" fmla="*/ 5 h 15"/>
                <a:gd name="T16" fmla="*/ 0 w 46"/>
                <a:gd name="T17" fmla="*/ 5 h 15"/>
                <a:gd name="T18" fmla="*/ 2 w 46"/>
                <a:gd name="T19" fmla="*/ 2 h 15"/>
                <a:gd name="T20" fmla="*/ 13 w 46"/>
                <a:gd name="T21" fmla="*/ 3 h 15"/>
                <a:gd name="T22" fmla="*/ 22 w 46"/>
                <a:gd name="T23" fmla="*/ 5 h 15"/>
                <a:gd name="T24" fmla="*/ 31 w 46"/>
                <a:gd name="T25" fmla="*/ 6 h 15"/>
                <a:gd name="T26" fmla="*/ 36 w 46"/>
                <a:gd name="T27" fmla="*/ 6 h 15"/>
                <a:gd name="T28" fmla="*/ 32 w 46"/>
                <a:gd name="T29" fmla="*/ 9 h 15"/>
                <a:gd name="T30" fmla="*/ 39 w 46"/>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15">
                  <a:moveTo>
                    <a:pt x="39" y="10"/>
                  </a:moveTo>
                  <a:cubicBezTo>
                    <a:pt x="39" y="11"/>
                    <a:pt x="46" y="11"/>
                    <a:pt x="44" y="13"/>
                  </a:cubicBezTo>
                  <a:cubicBezTo>
                    <a:pt x="41" y="15"/>
                    <a:pt x="39" y="11"/>
                    <a:pt x="39" y="12"/>
                  </a:cubicBezTo>
                  <a:cubicBezTo>
                    <a:pt x="38" y="14"/>
                    <a:pt x="35" y="12"/>
                    <a:pt x="33" y="12"/>
                  </a:cubicBezTo>
                  <a:cubicBezTo>
                    <a:pt x="30" y="13"/>
                    <a:pt x="24" y="12"/>
                    <a:pt x="22" y="10"/>
                  </a:cubicBezTo>
                  <a:cubicBezTo>
                    <a:pt x="19" y="8"/>
                    <a:pt x="14" y="7"/>
                    <a:pt x="14" y="8"/>
                  </a:cubicBezTo>
                  <a:cubicBezTo>
                    <a:pt x="13" y="9"/>
                    <a:pt x="8" y="8"/>
                    <a:pt x="6" y="8"/>
                  </a:cubicBezTo>
                  <a:cubicBezTo>
                    <a:pt x="4" y="7"/>
                    <a:pt x="5" y="5"/>
                    <a:pt x="4" y="5"/>
                  </a:cubicBezTo>
                  <a:cubicBezTo>
                    <a:pt x="2" y="5"/>
                    <a:pt x="1" y="6"/>
                    <a:pt x="0" y="5"/>
                  </a:cubicBezTo>
                  <a:cubicBezTo>
                    <a:pt x="0" y="2"/>
                    <a:pt x="1" y="4"/>
                    <a:pt x="2" y="2"/>
                  </a:cubicBezTo>
                  <a:cubicBezTo>
                    <a:pt x="4" y="0"/>
                    <a:pt x="11" y="1"/>
                    <a:pt x="13" y="3"/>
                  </a:cubicBezTo>
                  <a:cubicBezTo>
                    <a:pt x="14" y="4"/>
                    <a:pt x="22" y="6"/>
                    <a:pt x="22" y="5"/>
                  </a:cubicBezTo>
                  <a:cubicBezTo>
                    <a:pt x="22" y="3"/>
                    <a:pt x="27" y="7"/>
                    <a:pt x="31" y="6"/>
                  </a:cubicBezTo>
                  <a:cubicBezTo>
                    <a:pt x="35" y="4"/>
                    <a:pt x="38" y="5"/>
                    <a:pt x="36" y="6"/>
                  </a:cubicBezTo>
                  <a:cubicBezTo>
                    <a:pt x="34" y="7"/>
                    <a:pt x="29" y="8"/>
                    <a:pt x="32" y="9"/>
                  </a:cubicBezTo>
                  <a:cubicBezTo>
                    <a:pt x="34" y="10"/>
                    <a:pt x="39" y="8"/>
                    <a:pt x="39" y="1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4" name="Freeform 1019"/>
            <p:cNvSpPr>
              <a:spLocks/>
            </p:cNvSpPr>
            <p:nvPr/>
          </p:nvSpPr>
          <p:spPr bwMode="auto">
            <a:xfrm>
              <a:off x="-1548" y="1402"/>
              <a:ext cx="30" cy="17"/>
            </a:xfrm>
            <a:custGeom>
              <a:avLst/>
              <a:gdLst>
                <a:gd name="T0" fmla="*/ 3 w 9"/>
                <a:gd name="T1" fmla="*/ 2 h 5"/>
                <a:gd name="T2" fmla="*/ 9 w 9"/>
                <a:gd name="T3" fmla="*/ 2 h 5"/>
                <a:gd name="T4" fmla="*/ 1 w 9"/>
                <a:gd name="T5" fmla="*/ 4 h 5"/>
                <a:gd name="T6" fmla="*/ 3 w 9"/>
                <a:gd name="T7" fmla="*/ 2 h 5"/>
              </a:gdLst>
              <a:ahLst/>
              <a:cxnLst>
                <a:cxn ang="0">
                  <a:pos x="T0" y="T1"/>
                </a:cxn>
                <a:cxn ang="0">
                  <a:pos x="T2" y="T3"/>
                </a:cxn>
                <a:cxn ang="0">
                  <a:pos x="T4" y="T5"/>
                </a:cxn>
                <a:cxn ang="0">
                  <a:pos x="T6" y="T7"/>
                </a:cxn>
              </a:cxnLst>
              <a:rect l="0" t="0" r="r" b="b"/>
              <a:pathLst>
                <a:path w="9" h="5">
                  <a:moveTo>
                    <a:pt x="3" y="2"/>
                  </a:moveTo>
                  <a:cubicBezTo>
                    <a:pt x="4" y="1"/>
                    <a:pt x="9" y="0"/>
                    <a:pt x="9" y="2"/>
                  </a:cubicBezTo>
                  <a:cubicBezTo>
                    <a:pt x="9" y="4"/>
                    <a:pt x="2" y="5"/>
                    <a:pt x="1" y="4"/>
                  </a:cubicBezTo>
                  <a:cubicBezTo>
                    <a:pt x="0" y="3"/>
                    <a:pt x="3" y="3"/>
                    <a:pt x="3"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5" name="Freeform 1020"/>
            <p:cNvSpPr>
              <a:spLocks/>
            </p:cNvSpPr>
            <p:nvPr/>
          </p:nvSpPr>
          <p:spPr bwMode="auto">
            <a:xfrm>
              <a:off x="-1594" y="2475"/>
              <a:ext cx="39" cy="33"/>
            </a:xfrm>
            <a:custGeom>
              <a:avLst/>
              <a:gdLst>
                <a:gd name="T0" fmla="*/ 11 w 12"/>
                <a:gd name="T1" fmla="*/ 1 h 10"/>
                <a:gd name="T2" fmla="*/ 9 w 12"/>
                <a:gd name="T3" fmla="*/ 6 h 10"/>
                <a:gd name="T4" fmla="*/ 2 w 12"/>
                <a:gd name="T5" fmla="*/ 7 h 10"/>
                <a:gd name="T6" fmla="*/ 6 w 12"/>
                <a:gd name="T7" fmla="*/ 1 h 10"/>
                <a:gd name="T8" fmla="*/ 11 w 12"/>
                <a:gd name="T9" fmla="*/ 1 h 10"/>
              </a:gdLst>
              <a:ahLst/>
              <a:cxnLst>
                <a:cxn ang="0">
                  <a:pos x="T0" y="T1"/>
                </a:cxn>
                <a:cxn ang="0">
                  <a:pos x="T2" y="T3"/>
                </a:cxn>
                <a:cxn ang="0">
                  <a:pos x="T4" y="T5"/>
                </a:cxn>
                <a:cxn ang="0">
                  <a:pos x="T6" y="T7"/>
                </a:cxn>
                <a:cxn ang="0">
                  <a:pos x="T8" y="T9"/>
                </a:cxn>
              </a:cxnLst>
              <a:rect l="0" t="0" r="r" b="b"/>
              <a:pathLst>
                <a:path w="12" h="10">
                  <a:moveTo>
                    <a:pt x="11" y="1"/>
                  </a:moveTo>
                  <a:cubicBezTo>
                    <a:pt x="12" y="2"/>
                    <a:pt x="9" y="5"/>
                    <a:pt x="9" y="6"/>
                  </a:cubicBezTo>
                  <a:cubicBezTo>
                    <a:pt x="9" y="8"/>
                    <a:pt x="3" y="10"/>
                    <a:pt x="2" y="7"/>
                  </a:cubicBezTo>
                  <a:cubicBezTo>
                    <a:pt x="0" y="3"/>
                    <a:pt x="4" y="1"/>
                    <a:pt x="6" y="1"/>
                  </a:cubicBezTo>
                  <a:cubicBezTo>
                    <a:pt x="7" y="1"/>
                    <a:pt x="11" y="0"/>
                    <a:pt x="11"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6" name="Freeform 1021"/>
            <p:cNvSpPr>
              <a:spLocks/>
            </p:cNvSpPr>
            <p:nvPr/>
          </p:nvSpPr>
          <p:spPr bwMode="auto">
            <a:xfrm>
              <a:off x="-1637" y="2515"/>
              <a:ext cx="59" cy="106"/>
            </a:xfrm>
            <a:custGeom>
              <a:avLst/>
              <a:gdLst>
                <a:gd name="T0" fmla="*/ 16 w 18"/>
                <a:gd name="T1" fmla="*/ 13 h 32"/>
                <a:gd name="T2" fmla="*/ 17 w 18"/>
                <a:gd name="T3" fmla="*/ 23 h 32"/>
                <a:gd name="T4" fmla="*/ 13 w 18"/>
                <a:gd name="T5" fmla="*/ 29 h 32"/>
                <a:gd name="T6" fmla="*/ 7 w 18"/>
                <a:gd name="T7" fmla="*/ 32 h 32"/>
                <a:gd name="T8" fmla="*/ 5 w 18"/>
                <a:gd name="T9" fmla="*/ 32 h 32"/>
                <a:gd name="T10" fmla="*/ 3 w 18"/>
                <a:gd name="T11" fmla="*/ 30 h 32"/>
                <a:gd name="T12" fmla="*/ 3 w 18"/>
                <a:gd name="T13" fmla="*/ 30 h 32"/>
                <a:gd name="T14" fmla="*/ 3 w 18"/>
                <a:gd name="T15" fmla="*/ 26 h 32"/>
                <a:gd name="T16" fmla="*/ 7 w 18"/>
                <a:gd name="T17" fmla="*/ 24 h 32"/>
                <a:gd name="T18" fmla="*/ 10 w 18"/>
                <a:gd name="T19" fmla="*/ 19 h 32"/>
                <a:gd name="T20" fmla="*/ 9 w 18"/>
                <a:gd name="T21" fmla="*/ 17 h 32"/>
                <a:gd name="T22" fmla="*/ 9 w 18"/>
                <a:gd name="T23" fmla="*/ 15 h 32"/>
                <a:gd name="T24" fmla="*/ 9 w 18"/>
                <a:gd name="T25" fmla="*/ 13 h 32"/>
                <a:gd name="T26" fmla="*/ 9 w 18"/>
                <a:gd name="T27" fmla="*/ 12 h 32"/>
                <a:gd name="T28" fmla="*/ 8 w 18"/>
                <a:gd name="T29" fmla="*/ 7 h 32"/>
                <a:gd name="T30" fmla="*/ 4 w 18"/>
                <a:gd name="T31" fmla="*/ 4 h 32"/>
                <a:gd name="T32" fmla="*/ 2 w 18"/>
                <a:gd name="T33" fmla="*/ 1 h 32"/>
                <a:gd name="T34" fmla="*/ 5 w 18"/>
                <a:gd name="T35" fmla="*/ 0 h 32"/>
                <a:gd name="T36" fmla="*/ 12 w 18"/>
                <a:gd name="T37" fmla="*/ 6 h 32"/>
                <a:gd name="T38" fmla="*/ 16 w 18"/>
                <a:gd name="T39"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2">
                  <a:moveTo>
                    <a:pt x="16" y="13"/>
                  </a:moveTo>
                  <a:cubicBezTo>
                    <a:pt x="16" y="14"/>
                    <a:pt x="18" y="19"/>
                    <a:pt x="17" y="23"/>
                  </a:cubicBezTo>
                  <a:cubicBezTo>
                    <a:pt x="16" y="27"/>
                    <a:pt x="16" y="27"/>
                    <a:pt x="13" y="29"/>
                  </a:cubicBezTo>
                  <a:cubicBezTo>
                    <a:pt x="11" y="30"/>
                    <a:pt x="9" y="32"/>
                    <a:pt x="7" y="32"/>
                  </a:cubicBezTo>
                  <a:cubicBezTo>
                    <a:pt x="6" y="32"/>
                    <a:pt x="5" y="31"/>
                    <a:pt x="5" y="32"/>
                  </a:cubicBezTo>
                  <a:cubicBezTo>
                    <a:pt x="3" y="30"/>
                    <a:pt x="3" y="30"/>
                    <a:pt x="3" y="30"/>
                  </a:cubicBezTo>
                  <a:cubicBezTo>
                    <a:pt x="3" y="30"/>
                    <a:pt x="3" y="30"/>
                    <a:pt x="3" y="30"/>
                  </a:cubicBezTo>
                  <a:cubicBezTo>
                    <a:pt x="4" y="29"/>
                    <a:pt x="0" y="25"/>
                    <a:pt x="3" y="26"/>
                  </a:cubicBezTo>
                  <a:cubicBezTo>
                    <a:pt x="7" y="27"/>
                    <a:pt x="6" y="25"/>
                    <a:pt x="7" y="24"/>
                  </a:cubicBezTo>
                  <a:cubicBezTo>
                    <a:pt x="8" y="22"/>
                    <a:pt x="12" y="21"/>
                    <a:pt x="10" y="19"/>
                  </a:cubicBezTo>
                  <a:cubicBezTo>
                    <a:pt x="10" y="18"/>
                    <a:pt x="9" y="17"/>
                    <a:pt x="9" y="17"/>
                  </a:cubicBezTo>
                  <a:cubicBezTo>
                    <a:pt x="9" y="16"/>
                    <a:pt x="9" y="16"/>
                    <a:pt x="9" y="15"/>
                  </a:cubicBezTo>
                  <a:cubicBezTo>
                    <a:pt x="9" y="15"/>
                    <a:pt x="9" y="14"/>
                    <a:pt x="9" y="13"/>
                  </a:cubicBezTo>
                  <a:cubicBezTo>
                    <a:pt x="9" y="13"/>
                    <a:pt x="9" y="12"/>
                    <a:pt x="9" y="12"/>
                  </a:cubicBezTo>
                  <a:cubicBezTo>
                    <a:pt x="9" y="10"/>
                    <a:pt x="9" y="8"/>
                    <a:pt x="8" y="7"/>
                  </a:cubicBezTo>
                  <a:cubicBezTo>
                    <a:pt x="7" y="6"/>
                    <a:pt x="5" y="5"/>
                    <a:pt x="4" y="4"/>
                  </a:cubicBezTo>
                  <a:cubicBezTo>
                    <a:pt x="4" y="3"/>
                    <a:pt x="3" y="2"/>
                    <a:pt x="2" y="1"/>
                  </a:cubicBezTo>
                  <a:cubicBezTo>
                    <a:pt x="5" y="0"/>
                    <a:pt x="5" y="0"/>
                    <a:pt x="5" y="0"/>
                  </a:cubicBezTo>
                  <a:cubicBezTo>
                    <a:pt x="6" y="2"/>
                    <a:pt x="11" y="6"/>
                    <a:pt x="12" y="6"/>
                  </a:cubicBezTo>
                  <a:cubicBezTo>
                    <a:pt x="13" y="6"/>
                    <a:pt x="16" y="12"/>
                    <a:pt x="16" y="13"/>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7" name="Freeform 1022"/>
            <p:cNvSpPr>
              <a:spLocks/>
            </p:cNvSpPr>
            <p:nvPr/>
          </p:nvSpPr>
          <p:spPr bwMode="auto">
            <a:xfrm>
              <a:off x="-1607" y="2565"/>
              <a:ext cx="0" cy="7"/>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8" name="Freeform 1023"/>
            <p:cNvSpPr>
              <a:spLocks/>
            </p:cNvSpPr>
            <p:nvPr/>
          </p:nvSpPr>
          <p:spPr bwMode="auto">
            <a:xfrm>
              <a:off x="-1785" y="2688"/>
              <a:ext cx="168" cy="177"/>
            </a:xfrm>
            <a:custGeom>
              <a:avLst/>
              <a:gdLst>
                <a:gd name="T0" fmla="*/ 49 w 51"/>
                <a:gd name="T1" fmla="*/ 37 h 53"/>
                <a:gd name="T2" fmla="*/ 49 w 51"/>
                <a:gd name="T3" fmla="*/ 39 h 53"/>
                <a:gd name="T4" fmla="*/ 48 w 51"/>
                <a:gd name="T5" fmla="*/ 41 h 53"/>
                <a:gd name="T6" fmla="*/ 47 w 51"/>
                <a:gd name="T7" fmla="*/ 45 h 53"/>
                <a:gd name="T8" fmla="*/ 45 w 51"/>
                <a:gd name="T9" fmla="*/ 51 h 53"/>
                <a:gd name="T10" fmla="*/ 41 w 51"/>
                <a:gd name="T11" fmla="*/ 51 h 53"/>
                <a:gd name="T12" fmla="*/ 39 w 51"/>
                <a:gd name="T13" fmla="*/ 49 h 53"/>
                <a:gd name="T14" fmla="*/ 31 w 51"/>
                <a:gd name="T15" fmla="*/ 42 h 53"/>
                <a:gd name="T16" fmla="*/ 24 w 51"/>
                <a:gd name="T17" fmla="*/ 35 h 53"/>
                <a:gd name="T18" fmla="*/ 18 w 51"/>
                <a:gd name="T19" fmla="*/ 25 h 53"/>
                <a:gd name="T20" fmla="*/ 13 w 51"/>
                <a:gd name="T21" fmla="*/ 16 h 53"/>
                <a:gd name="T22" fmla="*/ 7 w 51"/>
                <a:gd name="T23" fmla="*/ 10 h 53"/>
                <a:gd name="T24" fmla="*/ 1 w 51"/>
                <a:gd name="T25" fmla="*/ 1 h 53"/>
                <a:gd name="T26" fmla="*/ 7 w 51"/>
                <a:gd name="T27" fmla="*/ 3 h 53"/>
                <a:gd name="T28" fmla="*/ 13 w 51"/>
                <a:gd name="T29" fmla="*/ 6 h 53"/>
                <a:gd name="T30" fmla="*/ 20 w 51"/>
                <a:gd name="T31" fmla="*/ 13 h 53"/>
                <a:gd name="T32" fmla="*/ 24 w 51"/>
                <a:gd name="T33" fmla="*/ 16 h 53"/>
                <a:gd name="T34" fmla="*/ 27 w 51"/>
                <a:gd name="T35" fmla="*/ 18 h 53"/>
                <a:gd name="T36" fmla="*/ 30 w 51"/>
                <a:gd name="T37" fmla="*/ 19 h 53"/>
                <a:gd name="T38" fmla="*/ 32 w 51"/>
                <a:gd name="T39" fmla="*/ 21 h 53"/>
                <a:gd name="T40" fmla="*/ 35 w 51"/>
                <a:gd name="T41" fmla="*/ 23 h 53"/>
                <a:gd name="T42" fmla="*/ 37 w 51"/>
                <a:gd name="T43" fmla="*/ 27 h 53"/>
                <a:gd name="T44" fmla="*/ 38 w 51"/>
                <a:gd name="T45" fmla="*/ 30 h 53"/>
                <a:gd name="T46" fmla="*/ 42 w 51"/>
                <a:gd name="T47" fmla="*/ 34 h 53"/>
                <a:gd name="T48" fmla="*/ 44 w 51"/>
                <a:gd name="T49" fmla="*/ 37 h 53"/>
                <a:gd name="T50" fmla="*/ 47 w 51"/>
                <a:gd name="T51" fmla="*/ 37 h 53"/>
                <a:gd name="T52" fmla="*/ 45 w 51"/>
                <a:gd name="T53" fmla="*/ 35 h 53"/>
                <a:gd name="T54" fmla="*/ 46 w 51"/>
                <a:gd name="T55" fmla="*/ 33 h 53"/>
                <a:gd name="T56" fmla="*/ 49 w 51"/>
                <a:gd name="T57"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3">
                  <a:moveTo>
                    <a:pt x="49" y="37"/>
                  </a:moveTo>
                  <a:cubicBezTo>
                    <a:pt x="50" y="37"/>
                    <a:pt x="51" y="40"/>
                    <a:pt x="49" y="39"/>
                  </a:cubicBezTo>
                  <a:cubicBezTo>
                    <a:pt x="48" y="39"/>
                    <a:pt x="48" y="40"/>
                    <a:pt x="48" y="41"/>
                  </a:cubicBezTo>
                  <a:cubicBezTo>
                    <a:pt x="48" y="41"/>
                    <a:pt x="47" y="43"/>
                    <a:pt x="47" y="45"/>
                  </a:cubicBezTo>
                  <a:cubicBezTo>
                    <a:pt x="47" y="47"/>
                    <a:pt x="47" y="52"/>
                    <a:pt x="45" y="51"/>
                  </a:cubicBezTo>
                  <a:cubicBezTo>
                    <a:pt x="44" y="51"/>
                    <a:pt x="41" y="50"/>
                    <a:pt x="41" y="51"/>
                  </a:cubicBezTo>
                  <a:cubicBezTo>
                    <a:pt x="40" y="53"/>
                    <a:pt x="39" y="50"/>
                    <a:pt x="39" y="49"/>
                  </a:cubicBezTo>
                  <a:cubicBezTo>
                    <a:pt x="38" y="48"/>
                    <a:pt x="32" y="45"/>
                    <a:pt x="31" y="42"/>
                  </a:cubicBezTo>
                  <a:cubicBezTo>
                    <a:pt x="29" y="40"/>
                    <a:pt x="25" y="38"/>
                    <a:pt x="24" y="35"/>
                  </a:cubicBezTo>
                  <a:cubicBezTo>
                    <a:pt x="24" y="32"/>
                    <a:pt x="20" y="25"/>
                    <a:pt x="18" y="25"/>
                  </a:cubicBezTo>
                  <a:cubicBezTo>
                    <a:pt x="16" y="24"/>
                    <a:pt x="15" y="16"/>
                    <a:pt x="13" y="16"/>
                  </a:cubicBezTo>
                  <a:cubicBezTo>
                    <a:pt x="10" y="16"/>
                    <a:pt x="9" y="11"/>
                    <a:pt x="7" y="10"/>
                  </a:cubicBezTo>
                  <a:cubicBezTo>
                    <a:pt x="5" y="9"/>
                    <a:pt x="0" y="4"/>
                    <a:pt x="1" y="1"/>
                  </a:cubicBezTo>
                  <a:cubicBezTo>
                    <a:pt x="2" y="0"/>
                    <a:pt x="3" y="3"/>
                    <a:pt x="7" y="3"/>
                  </a:cubicBezTo>
                  <a:cubicBezTo>
                    <a:pt x="10" y="3"/>
                    <a:pt x="12" y="4"/>
                    <a:pt x="13" y="6"/>
                  </a:cubicBezTo>
                  <a:cubicBezTo>
                    <a:pt x="14" y="8"/>
                    <a:pt x="20" y="11"/>
                    <a:pt x="20" y="13"/>
                  </a:cubicBezTo>
                  <a:cubicBezTo>
                    <a:pt x="21" y="15"/>
                    <a:pt x="23" y="17"/>
                    <a:pt x="24" y="16"/>
                  </a:cubicBezTo>
                  <a:cubicBezTo>
                    <a:pt x="25" y="16"/>
                    <a:pt x="26" y="17"/>
                    <a:pt x="27" y="18"/>
                  </a:cubicBezTo>
                  <a:cubicBezTo>
                    <a:pt x="28" y="19"/>
                    <a:pt x="29" y="18"/>
                    <a:pt x="30" y="19"/>
                  </a:cubicBezTo>
                  <a:cubicBezTo>
                    <a:pt x="31" y="21"/>
                    <a:pt x="32" y="20"/>
                    <a:pt x="32" y="21"/>
                  </a:cubicBezTo>
                  <a:cubicBezTo>
                    <a:pt x="32" y="23"/>
                    <a:pt x="35" y="22"/>
                    <a:pt x="35" y="23"/>
                  </a:cubicBezTo>
                  <a:cubicBezTo>
                    <a:pt x="35" y="25"/>
                    <a:pt x="38" y="26"/>
                    <a:pt x="37" y="27"/>
                  </a:cubicBezTo>
                  <a:cubicBezTo>
                    <a:pt x="35" y="29"/>
                    <a:pt x="36" y="30"/>
                    <a:pt x="38" y="30"/>
                  </a:cubicBezTo>
                  <a:cubicBezTo>
                    <a:pt x="40" y="30"/>
                    <a:pt x="40" y="34"/>
                    <a:pt x="42" y="34"/>
                  </a:cubicBezTo>
                  <a:cubicBezTo>
                    <a:pt x="44" y="34"/>
                    <a:pt x="43" y="37"/>
                    <a:pt x="44" y="37"/>
                  </a:cubicBezTo>
                  <a:cubicBezTo>
                    <a:pt x="46" y="36"/>
                    <a:pt x="47" y="38"/>
                    <a:pt x="47" y="37"/>
                  </a:cubicBezTo>
                  <a:cubicBezTo>
                    <a:pt x="47" y="36"/>
                    <a:pt x="47" y="35"/>
                    <a:pt x="45" y="35"/>
                  </a:cubicBezTo>
                  <a:cubicBezTo>
                    <a:pt x="44" y="35"/>
                    <a:pt x="44" y="33"/>
                    <a:pt x="46" y="33"/>
                  </a:cubicBezTo>
                  <a:cubicBezTo>
                    <a:pt x="48" y="33"/>
                    <a:pt x="49" y="37"/>
                    <a:pt x="49" y="37"/>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39" name="Freeform 1024"/>
            <p:cNvSpPr>
              <a:spLocks/>
            </p:cNvSpPr>
            <p:nvPr/>
          </p:nvSpPr>
          <p:spPr bwMode="auto">
            <a:xfrm>
              <a:off x="-1726" y="1249"/>
              <a:ext cx="96" cy="54"/>
            </a:xfrm>
            <a:custGeom>
              <a:avLst/>
              <a:gdLst>
                <a:gd name="T0" fmla="*/ 23 w 29"/>
                <a:gd name="T1" fmla="*/ 5 h 16"/>
                <a:gd name="T2" fmla="*/ 28 w 29"/>
                <a:gd name="T3" fmla="*/ 9 h 16"/>
                <a:gd name="T4" fmla="*/ 13 w 29"/>
                <a:gd name="T5" fmla="*/ 14 h 16"/>
                <a:gd name="T6" fmla="*/ 2 w 29"/>
                <a:gd name="T7" fmla="*/ 15 h 16"/>
                <a:gd name="T8" fmla="*/ 5 w 29"/>
                <a:gd name="T9" fmla="*/ 9 h 16"/>
                <a:gd name="T10" fmla="*/ 8 w 29"/>
                <a:gd name="T11" fmla="*/ 7 h 16"/>
                <a:gd name="T12" fmla="*/ 10 w 29"/>
                <a:gd name="T13" fmla="*/ 3 h 16"/>
                <a:gd name="T14" fmla="*/ 14 w 29"/>
                <a:gd name="T15" fmla="*/ 2 h 16"/>
                <a:gd name="T16" fmla="*/ 17 w 29"/>
                <a:gd name="T17" fmla="*/ 4 h 16"/>
                <a:gd name="T18" fmla="*/ 16 w 29"/>
                <a:gd name="T19" fmla="*/ 7 h 16"/>
                <a:gd name="T20" fmla="*/ 23 w 29"/>
                <a:gd name="T2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6">
                  <a:moveTo>
                    <a:pt x="23" y="5"/>
                  </a:moveTo>
                  <a:cubicBezTo>
                    <a:pt x="24" y="7"/>
                    <a:pt x="29" y="7"/>
                    <a:pt x="28" y="9"/>
                  </a:cubicBezTo>
                  <a:cubicBezTo>
                    <a:pt x="28" y="11"/>
                    <a:pt x="17" y="14"/>
                    <a:pt x="13" y="14"/>
                  </a:cubicBezTo>
                  <a:cubicBezTo>
                    <a:pt x="9" y="14"/>
                    <a:pt x="4" y="16"/>
                    <a:pt x="2" y="15"/>
                  </a:cubicBezTo>
                  <a:cubicBezTo>
                    <a:pt x="0" y="14"/>
                    <a:pt x="5" y="12"/>
                    <a:pt x="5" y="9"/>
                  </a:cubicBezTo>
                  <a:cubicBezTo>
                    <a:pt x="5" y="6"/>
                    <a:pt x="8" y="8"/>
                    <a:pt x="8" y="7"/>
                  </a:cubicBezTo>
                  <a:cubicBezTo>
                    <a:pt x="8" y="5"/>
                    <a:pt x="10" y="5"/>
                    <a:pt x="10" y="3"/>
                  </a:cubicBezTo>
                  <a:cubicBezTo>
                    <a:pt x="10" y="2"/>
                    <a:pt x="14" y="3"/>
                    <a:pt x="14" y="2"/>
                  </a:cubicBezTo>
                  <a:cubicBezTo>
                    <a:pt x="14" y="0"/>
                    <a:pt x="19" y="2"/>
                    <a:pt x="17" y="4"/>
                  </a:cubicBezTo>
                  <a:cubicBezTo>
                    <a:pt x="14" y="7"/>
                    <a:pt x="15" y="8"/>
                    <a:pt x="16" y="7"/>
                  </a:cubicBezTo>
                  <a:cubicBezTo>
                    <a:pt x="17" y="5"/>
                    <a:pt x="21" y="4"/>
                    <a:pt x="23" y="5"/>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40" name="Freeform 1025"/>
            <p:cNvSpPr>
              <a:spLocks/>
            </p:cNvSpPr>
            <p:nvPr/>
          </p:nvSpPr>
          <p:spPr bwMode="auto">
            <a:xfrm>
              <a:off x="-1749" y="2468"/>
              <a:ext cx="115" cy="137"/>
            </a:xfrm>
            <a:custGeom>
              <a:avLst/>
              <a:gdLst>
                <a:gd name="T0" fmla="*/ 31 w 35"/>
                <a:gd name="T1" fmla="*/ 19 h 41"/>
                <a:gd name="T2" fmla="*/ 34 w 35"/>
                <a:gd name="T3" fmla="*/ 24 h 41"/>
                <a:gd name="T4" fmla="*/ 33 w 35"/>
                <a:gd name="T5" fmla="*/ 29 h 41"/>
                <a:gd name="T6" fmla="*/ 33 w 35"/>
                <a:gd name="T7" fmla="*/ 28 h 41"/>
                <a:gd name="T8" fmla="*/ 27 w 35"/>
                <a:gd name="T9" fmla="*/ 28 h 41"/>
                <a:gd name="T10" fmla="*/ 21 w 35"/>
                <a:gd name="T11" fmla="*/ 31 h 41"/>
                <a:gd name="T12" fmla="*/ 21 w 35"/>
                <a:gd name="T13" fmla="*/ 35 h 41"/>
                <a:gd name="T14" fmla="*/ 22 w 35"/>
                <a:gd name="T15" fmla="*/ 38 h 41"/>
                <a:gd name="T16" fmla="*/ 22 w 35"/>
                <a:gd name="T17" fmla="*/ 38 h 41"/>
                <a:gd name="T18" fmla="*/ 21 w 35"/>
                <a:gd name="T19" fmla="*/ 38 h 41"/>
                <a:gd name="T20" fmla="*/ 17 w 35"/>
                <a:gd name="T21" fmla="*/ 36 h 41"/>
                <a:gd name="T22" fmla="*/ 13 w 35"/>
                <a:gd name="T23" fmla="*/ 33 h 41"/>
                <a:gd name="T24" fmla="*/ 10 w 35"/>
                <a:gd name="T25" fmla="*/ 34 h 41"/>
                <a:gd name="T26" fmla="*/ 8 w 35"/>
                <a:gd name="T27" fmla="*/ 41 h 41"/>
                <a:gd name="T28" fmla="*/ 7 w 35"/>
                <a:gd name="T29" fmla="*/ 40 h 41"/>
                <a:gd name="T30" fmla="*/ 8 w 35"/>
                <a:gd name="T31" fmla="*/ 38 h 41"/>
                <a:gd name="T32" fmla="*/ 6 w 35"/>
                <a:gd name="T33" fmla="*/ 34 h 41"/>
                <a:gd name="T34" fmla="*/ 4 w 35"/>
                <a:gd name="T35" fmla="*/ 29 h 41"/>
                <a:gd name="T36" fmla="*/ 3 w 35"/>
                <a:gd name="T37" fmla="*/ 24 h 41"/>
                <a:gd name="T38" fmla="*/ 4 w 35"/>
                <a:gd name="T39" fmla="*/ 21 h 41"/>
                <a:gd name="T40" fmla="*/ 4 w 35"/>
                <a:gd name="T41" fmla="*/ 19 h 41"/>
                <a:gd name="T42" fmla="*/ 3 w 35"/>
                <a:gd name="T43" fmla="*/ 16 h 41"/>
                <a:gd name="T44" fmla="*/ 0 w 35"/>
                <a:gd name="T45" fmla="*/ 12 h 41"/>
                <a:gd name="T46" fmla="*/ 1 w 35"/>
                <a:gd name="T47" fmla="*/ 5 h 41"/>
                <a:gd name="T48" fmla="*/ 3 w 35"/>
                <a:gd name="T49" fmla="*/ 4 h 41"/>
                <a:gd name="T50" fmla="*/ 6 w 35"/>
                <a:gd name="T51" fmla="*/ 3 h 41"/>
                <a:gd name="T52" fmla="*/ 10 w 35"/>
                <a:gd name="T53" fmla="*/ 1 h 41"/>
                <a:gd name="T54" fmla="*/ 10 w 35"/>
                <a:gd name="T55" fmla="*/ 0 h 41"/>
                <a:gd name="T56" fmla="*/ 11 w 35"/>
                <a:gd name="T57" fmla="*/ 0 h 41"/>
                <a:gd name="T58" fmla="*/ 12 w 35"/>
                <a:gd name="T59" fmla="*/ 1 h 41"/>
                <a:gd name="T60" fmla="*/ 12 w 35"/>
                <a:gd name="T61" fmla="*/ 4 h 41"/>
                <a:gd name="T62" fmla="*/ 15 w 35"/>
                <a:gd name="T63" fmla="*/ 5 h 41"/>
                <a:gd name="T64" fmla="*/ 15 w 35"/>
                <a:gd name="T65" fmla="*/ 10 h 41"/>
                <a:gd name="T66" fmla="*/ 14 w 35"/>
                <a:gd name="T67" fmla="*/ 13 h 41"/>
                <a:gd name="T68" fmla="*/ 17 w 35"/>
                <a:gd name="T69" fmla="*/ 12 h 41"/>
                <a:gd name="T70" fmla="*/ 21 w 35"/>
                <a:gd name="T71" fmla="*/ 12 h 41"/>
                <a:gd name="T72" fmla="*/ 23 w 35"/>
                <a:gd name="T73" fmla="*/ 11 h 41"/>
                <a:gd name="T74" fmla="*/ 28 w 35"/>
                <a:gd name="T75" fmla="*/ 11 h 41"/>
                <a:gd name="T76" fmla="*/ 31 w 35"/>
                <a:gd name="T77" fmla="*/ 14 h 41"/>
                <a:gd name="T78" fmla="*/ 31 w 35"/>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41">
                  <a:moveTo>
                    <a:pt x="31" y="19"/>
                  </a:moveTo>
                  <a:cubicBezTo>
                    <a:pt x="32" y="20"/>
                    <a:pt x="34" y="22"/>
                    <a:pt x="34" y="24"/>
                  </a:cubicBezTo>
                  <a:cubicBezTo>
                    <a:pt x="34" y="26"/>
                    <a:pt x="35" y="27"/>
                    <a:pt x="33" y="29"/>
                  </a:cubicBezTo>
                  <a:cubicBezTo>
                    <a:pt x="33" y="29"/>
                    <a:pt x="33" y="29"/>
                    <a:pt x="33" y="28"/>
                  </a:cubicBezTo>
                  <a:cubicBezTo>
                    <a:pt x="32" y="27"/>
                    <a:pt x="29" y="29"/>
                    <a:pt x="27" y="28"/>
                  </a:cubicBezTo>
                  <a:cubicBezTo>
                    <a:pt x="25" y="28"/>
                    <a:pt x="23" y="29"/>
                    <a:pt x="21" y="31"/>
                  </a:cubicBezTo>
                  <a:cubicBezTo>
                    <a:pt x="19" y="33"/>
                    <a:pt x="21" y="33"/>
                    <a:pt x="21" y="35"/>
                  </a:cubicBezTo>
                  <a:cubicBezTo>
                    <a:pt x="21" y="37"/>
                    <a:pt x="22" y="37"/>
                    <a:pt x="22" y="38"/>
                  </a:cubicBezTo>
                  <a:cubicBezTo>
                    <a:pt x="22" y="38"/>
                    <a:pt x="22" y="38"/>
                    <a:pt x="22" y="38"/>
                  </a:cubicBezTo>
                  <a:cubicBezTo>
                    <a:pt x="22" y="38"/>
                    <a:pt x="22" y="38"/>
                    <a:pt x="21" y="38"/>
                  </a:cubicBezTo>
                  <a:cubicBezTo>
                    <a:pt x="19" y="38"/>
                    <a:pt x="19" y="36"/>
                    <a:pt x="17" y="36"/>
                  </a:cubicBezTo>
                  <a:cubicBezTo>
                    <a:pt x="14" y="36"/>
                    <a:pt x="14" y="35"/>
                    <a:pt x="13" y="33"/>
                  </a:cubicBezTo>
                  <a:cubicBezTo>
                    <a:pt x="13" y="31"/>
                    <a:pt x="9" y="33"/>
                    <a:pt x="10" y="34"/>
                  </a:cubicBezTo>
                  <a:cubicBezTo>
                    <a:pt x="10" y="35"/>
                    <a:pt x="9" y="38"/>
                    <a:pt x="8" y="41"/>
                  </a:cubicBezTo>
                  <a:cubicBezTo>
                    <a:pt x="7" y="40"/>
                    <a:pt x="7" y="40"/>
                    <a:pt x="7" y="40"/>
                  </a:cubicBezTo>
                  <a:cubicBezTo>
                    <a:pt x="7" y="39"/>
                    <a:pt x="8" y="38"/>
                    <a:pt x="8" y="38"/>
                  </a:cubicBezTo>
                  <a:cubicBezTo>
                    <a:pt x="8" y="36"/>
                    <a:pt x="6" y="36"/>
                    <a:pt x="6" y="34"/>
                  </a:cubicBezTo>
                  <a:cubicBezTo>
                    <a:pt x="6" y="33"/>
                    <a:pt x="6" y="31"/>
                    <a:pt x="4" y="29"/>
                  </a:cubicBezTo>
                  <a:cubicBezTo>
                    <a:pt x="3" y="27"/>
                    <a:pt x="2" y="25"/>
                    <a:pt x="3" y="24"/>
                  </a:cubicBezTo>
                  <a:cubicBezTo>
                    <a:pt x="4" y="23"/>
                    <a:pt x="3" y="21"/>
                    <a:pt x="4" y="21"/>
                  </a:cubicBezTo>
                  <a:cubicBezTo>
                    <a:pt x="4" y="21"/>
                    <a:pt x="5" y="20"/>
                    <a:pt x="4" y="19"/>
                  </a:cubicBezTo>
                  <a:cubicBezTo>
                    <a:pt x="3" y="19"/>
                    <a:pt x="4" y="17"/>
                    <a:pt x="3" y="16"/>
                  </a:cubicBezTo>
                  <a:cubicBezTo>
                    <a:pt x="2" y="16"/>
                    <a:pt x="0" y="13"/>
                    <a:pt x="0" y="12"/>
                  </a:cubicBezTo>
                  <a:cubicBezTo>
                    <a:pt x="0" y="11"/>
                    <a:pt x="0" y="7"/>
                    <a:pt x="1" y="5"/>
                  </a:cubicBezTo>
                  <a:cubicBezTo>
                    <a:pt x="1" y="4"/>
                    <a:pt x="2" y="4"/>
                    <a:pt x="3" y="4"/>
                  </a:cubicBezTo>
                  <a:cubicBezTo>
                    <a:pt x="3" y="4"/>
                    <a:pt x="6" y="4"/>
                    <a:pt x="6" y="3"/>
                  </a:cubicBezTo>
                  <a:cubicBezTo>
                    <a:pt x="7" y="2"/>
                    <a:pt x="10" y="2"/>
                    <a:pt x="10" y="1"/>
                  </a:cubicBezTo>
                  <a:cubicBezTo>
                    <a:pt x="10" y="1"/>
                    <a:pt x="10" y="1"/>
                    <a:pt x="10" y="0"/>
                  </a:cubicBezTo>
                  <a:cubicBezTo>
                    <a:pt x="10" y="0"/>
                    <a:pt x="11" y="0"/>
                    <a:pt x="11" y="0"/>
                  </a:cubicBezTo>
                  <a:cubicBezTo>
                    <a:pt x="11" y="0"/>
                    <a:pt x="12" y="1"/>
                    <a:pt x="12" y="1"/>
                  </a:cubicBezTo>
                  <a:cubicBezTo>
                    <a:pt x="12" y="2"/>
                    <a:pt x="12" y="3"/>
                    <a:pt x="12" y="4"/>
                  </a:cubicBezTo>
                  <a:cubicBezTo>
                    <a:pt x="13" y="6"/>
                    <a:pt x="15" y="4"/>
                    <a:pt x="15" y="5"/>
                  </a:cubicBezTo>
                  <a:cubicBezTo>
                    <a:pt x="16" y="7"/>
                    <a:pt x="15" y="8"/>
                    <a:pt x="15" y="10"/>
                  </a:cubicBezTo>
                  <a:cubicBezTo>
                    <a:pt x="15" y="12"/>
                    <a:pt x="13" y="12"/>
                    <a:pt x="14" y="13"/>
                  </a:cubicBezTo>
                  <a:cubicBezTo>
                    <a:pt x="14" y="15"/>
                    <a:pt x="16" y="13"/>
                    <a:pt x="17" y="12"/>
                  </a:cubicBezTo>
                  <a:cubicBezTo>
                    <a:pt x="19" y="11"/>
                    <a:pt x="20" y="11"/>
                    <a:pt x="21" y="12"/>
                  </a:cubicBezTo>
                  <a:cubicBezTo>
                    <a:pt x="21" y="12"/>
                    <a:pt x="23" y="12"/>
                    <a:pt x="23" y="11"/>
                  </a:cubicBezTo>
                  <a:cubicBezTo>
                    <a:pt x="24" y="10"/>
                    <a:pt x="27" y="10"/>
                    <a:pt x="28" y="11"/>
                  </a:cubicBezTo>
                  <a:cubicBezTo>
                    <a:pt x="28" y="12"/>
                    <a:pt x="29" y="13"/>
                    <a:pt x="31" y="14"/>
                  </a:cubicBezTo>
                  <a:cubicBezTo>
                    <a:pt x="32" y="15"/>
                    <a:pt x="30" y="19"/>
                    <a:pt x="31" y="19"/>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41" name="Freeform 1026"/>
            <p:cNvSpPr>
              <a:spLocks/>
            </p:cNvSpPr>
            <p:nvPr/>
          </p:nvSpPr>
          <p:spPr bwMode="auto">
            <a:xfrm>
              <a:off x="-1743" y="2602"/>
              <a:ext cx="57" cy="86"/>
            </a:xfrm>
            <a:custGeom>
              <a:avLst/>
              <a:gdLst>
                <a:gd name="T0" fmla="*/ 17 w 17"/>
                <a:gd name="T1" fmla="*/ 24 h 26"/>
                <a:gd name="T2" fmla="*/ 16 w 17"/>
                <a:gd name="T3" fmla="*/ 26 h 26"/>
                <a:gd name="T4" fmla="*/ 13 w 17"/>
                <a:gd name="T5" fmla="*/ 26 h 26"/>
                <a:gd name="T6" fmla="*/ 10 w 17"/>
                <a:gd name="T7" fmla="*/ 23 h 26"/>
                <a:gd name="T8" fmla="*/ 8 w 17"/>
                <a:gd name="T9" fmla="*/ 23 h 26"/>
                <a:gd name="T10" fmla="*/ 7 w 17"/>
                <a:gd name="T11" fmla="*/ 21 h 26"/>
                <a:gd name="T12" fmla="*/ 1 w 17"/>
                <a:gd name="T13" fmla="*/ 15 h 26"/>
                <a:gd name="T14" fmla="*/ 1 w 17"/>
                <a:gd name="T15" fmla="*/ 11 h 26"/>
                <a:gd name="T16" fmla="*/ 2 w 17"/>
                <a:gd name="T17" fmla="*/ 5 h 26"/>
                <a:gd name="T18" fmla="*/ 5 w 17"/>
                <a:gd name="T19" fmla="*/ 0 h 26"/>
                <a:gd name="T20" fmla="*/ 6 w 17"/>
                <a:gd name="T21" fmla="*/ 1 h 26"/>
                <a:gd name="T22" fmla="*/ 5 w 17"/>
                <a:gd name="T23" fmla="*/ 3 h 26"/>
                <a:gd name="T24" fmla="*/ 5 w 17"/>
                <a:gd name="T25" fmla="*/ 10 h 26"/>
                <a:gd name="T26" fmla="*/ 8 w 17"/>
                <a:gd name="T27" fmla="*/ 12 h 26"/>
                <a:gd name="T28" fmla="*/ 9 w 17"/>
                <a:gd name="T29" fmla="*/ 16 h 26"/>
                <a:gd name="T30" fmla="*/ 12 w 17"/>
                <a:gd name="T31" fmla="*/ 21 h 26"/>
                <a:gd name="T32" fmla="*/ 17 w 17"/>
                <a:gd name="T3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6">
                  <a:moveTo>
                    <a:pt x="17" y="24"/>
                  </a:moveTo>
                  <a:cubicBezTo>
                    <a:pt x="16" y="25"/>
                    <a:pt x="16" y="26"/>
                    <a:pt x="16" y="26"/>
                  </a:cubicBezTo>
                  <a:cubicBezTo>
                    <a:pt x="15" y="26"/>
                    <a:pt x="13" y="26"/>
                    <a:pt x="13" y="26"/>
                  </a:cubicBezTo>
                  <a:cubicBezTo>
                    <a:pt x="13" y="25"/>
                    <a:pt x="12" y="23"/>
                    <a:pt x="10" y="23"/>
                  </a:cubicBezTo>
                  <a:cubicBezTo>
                    <a:pt x="10" y="23"/>
                    <a:pt x="9" y="23"/>
                    <a:pt x="8" y="23"/>
                  </a:cubicBezTo>
                  <a:cubicBezTo>
                    <a:pt x="8" y="22"/>
                    <a:pt x="7" y="21"/>
                    <a:pt x="7" y="21"/>
                  </a:cubicBezTo>
                  <a:cubicBezTo>
                    <a:pt x="4" y="18"/>
                    <a:pt x="2" y="15"/>
                    <a:pt x="1" y="15"/>
                  </a:cubicBezTo>
                  <a:cubicBezTo>
                    <a:pt x="0" y="15"/>
                    <a:pt x="0" y="13"/>
                    <a:pt x="1" y="11"/>
                  </a:cubicBezTo>
                  <a:cubicBezTo>
                    <a:pt x="1" y="10"/>
                    <a:pt x="1" y="7"/>
                    <a:pt x="2" y="5"/>
                  </a:cubicBezTo>
                  <a:cubicBezTo>
                    <a:pt x="3" y="5"/>
                    <a:pt x="4" y="3"/>
                    <a:pt x="5" y="0"/>
                  </a:cubicBezTo>
                  <a:cubicBezTo>
                    <a:pt x="6" y="1"/>
                    <a:pt x="6" y="1"/>
                    <a:pt x="6" y="1"/>
                  </a:cubicBezTo>
                  <a:cubicBezTo>
                    <a:pt x="6" y="2"/>
                    <a:pt x="6" y="3"/>
                    <a:pt x="5" y="3"/>
                  </a:cubicBezTo>
                  <a:cubicBezTo>
                    <a:pt x="5" y="5"/>
                    <a:pt x="3" y="9"/>
                    <a:pt x="5" y="10"/>
                  </a:cubicBezTo>
                  <a:cubicBezTo>
                    <a:pt x="6" y="11"/>
                    <a:pt x="8" y="11"/>
                    <a:pt x="8" y="12"/>
                  </a:cubicBezTo>
                  <a:cubicBezTo>
                    <a:pt x="8" y="14"/>
                    <a:pt x="9" y="15"/>
                    <a:pt x="9" y="16"/>
                  </a:cubicBezTo>
                  <a:cubicBezTo>
                    <a:pt x="9" y="18"/>
                    <a:pt x="10" y="21"/>
                    <a:pt x="12" y="21"/>
                  </a:cubicBezTo>
                  <a:cubicBezTo>
                    <a:pt x="14" y="21"/>
                    <a:pt x="16" y="23"/>
                    <a:pt x="17" y="2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42" name="Freeform 1027"/>
            <p:cNvSpPr>
              <a:spLocks/>
            </p:cNvSpPr>
            <p:nvPr/>
          </p:nvSpPr>
          <p:spPr bwMode="auto">
            <a:xfrm>
              <a:off x="-1799" y="1226"/>
              <a:ext cx="93" cy="50"/>
            </a:xfrm>
            <a:custGeom>
              <a:avLst/>
              <a:gdLst>
                <a:gd name="T0" fmla="*/ 19 w 28"/>
                <a:gd name="T1" fmla="*/ 4 h 15"/>
                <a:gd name="T2" fmla="*/ 26 w 28"/>
                <a:gd name="T3" fmla="*/ 6 h 15"/>
                <a:gd name="T4" fmla="*/ 24 w 28"/>
                <a:gd name="T5" fmla="*/ 11 h 15"/>
                <a:gd name="T6" fmla="*/ 21 w 28"/>
                <a:gd name="T7" fmla="*/ 15 h 15"/>
                <a:gd name="T8" fmla="*/ 8 w 28"/>
                <a:gd name="T9" fmla="*/ 12 h 15"/>
                <a:gd name="T10" fmla="*/ 4 w 28"/>
                <a:gd name="T11" fmla="*/ 9 h 15"/>
                <a:gd name="T12" fmla="*/ 1 w 28"/>
                <a:gd name="T13" fmla="*/ 8 h 15"/>
                <a:gd name="T14" fmla="*/ 4 w 28"/>
                <a:gd name="T15" fmla="*/ 4 h 15"/>
                <a:gd name="T16" fmla="*/ 16 w 28"/>
                <a:gd name="T17" fmla="*/ 2 h 15"/>
                <a:gd name="T18" fmla="*/ 19 w 28"/>
                <a:gd name="T1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5">
                  <a:moveTo>
                    <a:pt x="19" y="4"/>
                  </a:moveTo>
                  <a:cubicBezTo>
                    <a:pt x="19" y="1"/>
                    <a:pt x="28" y="3"/>
                    <a:pt x="26" y="6"/>
                  </a:cubicBezTo>
                  <a:cubicBezTo>
                    <a:pt x="23" y="9"/>
                    <a:pt x="22" y="11"/>
                    <a:pt x="24" y="11"/>
                  </a:cubicBezTo>
                  <a:cubicBezTo>
                    <a:pt x="25" y="11"/>
                    <a:pt x="24" y="15"/>
                    <a:pt x="21" y="15"/>
                  </a:cubicBezTo>
                  <a:cubicBezTo>
                    <a:pt x="17" y="15"/>
                    <a:pt x="11" y="11"/>
                    <a:pt x="8" y="12"/>
                  </a:cubicBezTo>
                  <a:cubicBezTo>
                    <a:pt x="6" y="12"/>
                    <a:pt x="5" y="9"/>
                    <a:pt x="4" y="9"/>
                  </a:cubicBezTo>
                  <a:cubicBezTo>
                    <a:pt x="3" y="9"/>
                    <a:pt x="2" y="9"/>
                    <a:pt x="1" y="8"/>
                  </a:cubicBezTo>
                  <a:cubicBezTo>
                    <a:pt x="0" y="7"/>
                    <a:pt x="4" y="6"/>
                    <a:pt x="4" y="4"/>
                  </a:cubicBezTo>
                  <a:cubicBezTo>
                    <a:pt x="4" y="3"/>
                    <a:pt x="15" y="0"/>
                    <a:pt x="16" y="2"/>
                  </a:cubicBezTo>
                  <a:cubicBezTo>
                    <a:pt x="17" y="3"/>
                    <a:pt x="19" y="6"/>
                    <a:pt x="19" y="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43" name="Freeform 1028"/>
            <p:cNvSpPr>
              <a:spLocks/>
            </p:cNvSpPr>
            <p:nvPr/>
          </p:nvSpPr>
          <p:spPr bwMode="auto">
            <a:xfrm>
              <a:off x="-1828" y="1186"/>
              <a:ext cx="89" cy="63"/>
            </a:xfrm>
            <a:custGeom>
              <a:avLst/>
              <a:gdLst>
                <a:gd name="T0" fmla="*/ 22 w 27"/>
                <a:gd name="T1" fmla="*/ 6 h 19"/>
                <a:gd name="T2" fmla="*/ 24 w 27"/>
                <a:gd name="T3" fmla="*/ 8 h 19"/>
                <a:gd name="T4" fmla="*/ 23 w 27"/>
                <a:gd name="T5" fmla="*/ 12 h 19"/>
                <a:gd name="T6" fmla="*/ 11 w 27"/>
                <a:gd name="T7" fmla="*/ 15 h 19"/>
                <a:gd name="T8" fmla="*/ 6 w 27"/>
                <a:gd name="T9" fmla="*/ 18 h 19"/>
                <a:gd name="T10" fmla="*/ 2 w 27"/>
                <a:gd name="T11" fmla="*/ 16 h 19"/>
                <a:gd name="T12" fmla="*/ 5 w 27"/>
                <a:gd name="T13" fmla="*/ 14 h 19"/>
                <a:gd name="T14" fmla="*/ 6 w 27"/>
                <a:gd name="T15" fmla="*/ 13 h 19"/>
                <a:gd name="T16" fmla="*/ 6 w 27"/>
                <a:gd name="T17" fmla="*/ 10 h 19"/>
                <a:gd name="T18" fmla="*/ 8 w 27"/>
                <a:gd name="T19" fmla="*/ 7 h 19"/>
                <a:gd name="T20" fmla="*/ 13 w 27"/>
                <a:gd name="T21" fmla="*/ 4 h 19"/>
                <a:gd name="T22" fmla="*/ 19 w 27"/>
                <a:gd name="T23" fmla="*/ 2 h 19"/>
                <a:gd name="T24" fmla="*/ 22 w 27"/>
                <a:gd name="T25"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9">
                  <a:moveTo>
                    <a:pt x="22" y="6"/>
                  </a:moveTo>
                  <a:cubicBezTo>
                    <a:pt x="26" y="7"/>
                    <a:pt x="27" y="8"/>
                    <a:pt x="24" y="8"/>
                  </a:cubicBezTo>
                  <a:cubicBezTo>
                    <a:pt x="21" y="8"/>
                    <a:pt x="25" y="11"/>
                    <a:pt x="23" y="12"/>
                  </a:cubicBezTo>
                  <a:cubicBezTo>
                    <a:pt x="20" y="12"/>
                    <a:pt x="11" y="14"/>
                    <a:pt x="11" y="15"/>
                  </a:cubicBezTo>
                  <a:cubicBezTo>
                    <a:pt x="11" y="17"/>
                    <a:pt x="8" y="19"/>
                    <a:pt x="6" y="18"/>
                  </a:cubicBezTo>
                  <a:cubicBezTo>
                    <a:pt x="3" y="18"/>
                    <a:pt x="3" y="16"/>
                    <a:pt x="2" y="16"/>
                  </a:cubicBezTo>
                  <a:cubicBezTo>
                    <a:pt x="0" y="15"/>
                    <a:pt x="2" y="14"/>
                    <a:pt x="5" y="14"/>
                  </a:cubicBezTo>
                  <a:cubicBezTo>
                    <a:pt x="7" y="14"/>
                    <a:pt x="8" y="14"/>
                    <a:pt x="6" y="13"/>
                  </a:cubicBezTo>
                  <a:cubicBezTo>
                    <a:pt x="3" y="12"/>
                    <a:pt x="4" y="10"/>
                    <a:pt x="6" y="10"/>
                  </a:cubicBezTo>
                  <a:cubicBezTo>
                    <a:pt x="8" y="10"/>
                    <a:pt x="10" y="8"/>
                    <a:pt x="8" y="7"/>
                  </a:cubicBezTo>
                  <a:cubicBezTo>
                    <a:pt x="6" y="6"/>
                    <a:pt x="8" y="5"/>
                    <a:pt x="13" y="4"/>
                  </a:cubicBezTo>
                  <a:cubicBezTo>
                    <a:pt x="17" y="3"/>
                    <a:pt x="18" y="0"/>
                    <a:pt x="19" y="2"/>
                  </a:cubicBezTo>
                  <a:cubicBezTo>
                    <a:pt x="20" y="3"/>
                    <a:pt x="19" y="6"/>
                    <a:pt x="22" y="6"/>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44" name="Freeform 1029"/>
            <p:cNvSpPr>
              <a:spLocks/>
            </p:cNvSpPr>
            <p:nvPr/>
          </p:nvSpPr>
          <p:spPr bwMode="auto">
            <a:xfrm>
              <a:off x="-1861" y="2332"/>
              <a:ext cx="109" cy="116"/>
            </a:xfrm>
            <a:custGeom>
              <a:avLst/>
              <a:gdLst>
                <a:gd name="T0" fmla="*/ 32 w 33"/>
                <a:gd name="T1" fmla="*/ 5 h 35"/>
                <a:gd name="T2" fmla="*/ 32 w 33"/>
                <a:gd name="T3" fmla="*/ 5 h 35"/>
                <a:gd name="T4" fmla="*/ 31 w 33"/>
                <a:gd name="T5" fmla="*/ 7 h 35"/>
                <a:gd name="T6" fmla="*/ 32 w 33"/>
                <a:gd name="T7" fmla="*/ 10 h 35"/>
                <a:gd name="T8" fmla="*/ 30 w 33"/>
                <a:gd name="T9" fmla="*/ 10 h 35"/>
                <a:gd name="T10" fmla="*/ 26 w 33"/>
                <a:gd name="T11" fmla="*/ 11 h 35"/>
                <a:gd name="T12" fmla="*/ 23 w 33"/>
                <a:gd name="T13" fmla="*/ 15 h 35"/>
                <a:gd name="T14" fmla="*/ 22 w 33"/>
                <a:gd name="T15" fmla="*/ 20 h 35"/>
                <a:gd name="T16" fmla="*/ 20 w 33"/>
                <a:gd name="T17" fmla="*/ 26 h 35"/>
                <a:gd name="T18" fmla="*/ 17 w 33"/>
                <a:gd name="T19" fmla="*/ 25 h 35"/>
                <a:gd name="T20" fmla="*/ 16 w 33"/>
                <a:gd name="T21" fmla="*/ 30 h 35"/>
                <a:gd name="T22" fmla="*/ 15 w 33"/>
                <a:gd name="T23" fmla="*/ 34 h 35"/>
                <a:gd name="T24" fmla="*/ 14 w 33"/>
                <a:gd name="T25" fmla="*/ 35 h 35"/>
                <a:gd name="T26" fmla="*/ 14 w 33"/>
                <a:gd name="T27" fmla="*/ 35 h 35"/>
                <a:gd name="T28" fmla="*/ 13 w 33"/>
                <a:gd name="T29" fmla="*/ 26 h 35"/>
                <a:gd name="T30" fmla="*/ 9 w 33"/>
                <a:gd name="T31" fmla="*/ 30 h 35"/>
                <a:gd name="T32" fmla="*/ 10 w 33"/>
                <a:gd name="T33" fmla="*/ 25 h 35"/>
                <a:gd name="T34" fmla="*/ 13 w 33"/>
                <a:gd name="T35" fmla="*/ 21 h 35"/>
                <a:gd name="T36" fmla="*/ 10 w 33"/>
                <a:gd name="T37" fmla="*/ 20 h 35"/>
                <a:gd name="T38" fmla="*/ 5 w 33"/>
                <a:gd name="T39" fmla="*/ 20 h 35"/>
                <a:gd name="T40" fmla="*/ 3 w 33"/>
                <a:gd name="T41" fmla="*/ 18 h 35"/>
                <a:gd name="T42" fmla="*/ 0 w 33"/>
                <a:gd name="T43" fmla="*/ 15 h 35"/>
                <a:gd name="T44" fmla="*/ 1 w 33"/>
                <a:gd name="T45" fmla="*/ 11 h 35"/>
                <a:gd name="T46" fmla="*/ 3 w 33"/>
                <a:gd name="T47" fmla="*/ 12 h 35"/>
                <a:gd name="T48" fmla="*/ 7 w 33"/>
                <a:gd name="T49" fmla="*/ 12 h 35"/>
                <a:gd name="T50" fmla="*/ 11 w 33"/>
                <a:gd name="T51" fmla="*/ 12 h 35"/>
                <a:gd name="T52" fmla="*/ 11 w 33"/>
                <a:gd name="T53" fmla="*/ 8 h 35"/>
                <a:gd name="T54" fmla="*/ 11 w 33"/>
                <a:gd name="T55" fmla="*/ 8 h 35"/>
                <a:gd name="T56" fmla="*/ 11 w 33"/>
                <a:gd name="T57" fmla="*/ 8 h 35"/>
                <a:gd name="T58" fmla="*/ 12 w 33"/>
                <a:gd name="T59" fmla="*/ 7 h 35"/>
                <a:gd name="T60" fmla="*/ 13 w 33"/>
                <a:gd name="T61" fmla="*/ 7 h 35"/>
                <a:gd name="T62" fmla="*/ 15 w 33"/>
                <a:gd name="T63" fmla="*/ 5 h 35"/>
                <a:gd name="T64" fmla="*/ 17 w 33"/>
                <a:gd name="T65" fmla="*/ 4 h 35"/>
                <a:gd name="T66" fmla="*/ 21 w 33"/>
                <a:gd name="T67" fmla="*/ 1 h 35"/>
                <a:gd name="T68" fmla="*/ 26 w 33"/>
                <a:gd name="T69" fmla="*/ 1 h 35"/>
                <a:gd name="T70" fmla="*/ 28 w 33"/>
                <a:gd name="T71" fmla="*/ 1 h 35"/>
                <a:gd name="T72" fmla="*/ 30 w 33"/>
                <a:gd name="T73" fmla="*/ 4 h 35"/>
                <a:gd name="T74" fmla="*/ 30 w 33"/>
                <a:gd name="T75" fmla="*/ 4 h 35"/>
                <a:gd name="T76" fmla="*/ 30 w 33"/>
                <a:gd name="T77" fmla="*/ 4 h 35"/>
                <a:gd name="T78" fmla="*/ 30 w 33"/>
                <a:gd name="T79" fmla="*/ 4 h 35"/>
                <a:gd name="T80" fmla="*/ 32 w 33"/>
                <a:gd name="T81" fmla="*/ 5 h 35"/>
                <a:gd name="T82" fmla="*/ 32 w 33"/>
                <a:gd name="T83" fmla="*/ 5 h 35"/>
                <a:gd name="T84" fmla="*/ 32 w 33"/>
                <a:gd name="T8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35">
                  <a:moveTo>
                    <a:pt x="32" y="5"/>
                  </a:moveTo>
                  <a:cubicBezTo>
                    <a:pt x="32" y="5"/>
                    <a:pt x="32" y="5"/>
                    <a:pt x="32" y="5"/>
                  </a:cubicBezTo>
                  <a:cubicBezTo>
                    <a:pt x="32" y="5"/>
                    <a:pt x="32" y="7"/>
                    <a:pt x="31" y="7"/>
                  </a:cubicBezTo>
                  <a:cubicBezTo>
                    <a:pt x="31" y="7"/>
                    <a:pt x="31" y="8"/>
                    <a:pt x="32" y="10"/>
                  </a:cubicBezTo>
                  <a:cubicBezTo>
                    <a:pt x="33" y="11"/>
                    <a:pt x="30" y="11"/>
                    <a:pt x="30" y="10"/>
                  </a:cubicBezTo>
                  <a:cubicBezTo>
                    <a:pt x="29" y="9"/>
                    <a:pt x="27" y="10"/>
                    <a:pt x="26" y="11"/>
                  </a:cubicBezTo>
                  <a:cubicBezTo>
                    <a:pt x="25" y="12"/>
                    <a:pt x="23" y="13"/>
                    <a:pt x="23" y="15"/>
                  </a:cubicBezTo>
                  <a:cubicBezTo>
                    <a:pt x="23" y="17"/>
                    <a:pt x="22" y="19"/>
                    <a:pt x="22" y="20"/>
                  </a:cubicBezTo>
                  <a:cubicBezTo>
                    <a:pt x="22" y="22"/>
                    <a:pt x="20" y="25"/>
                    <a:pt x="20" y="26"/>
                  </a:cubicBezTo>
                  <a:cubicBezTo>
                    <a:pt x="21" y="26"/>
                    <a:pt x="17" y="25"/>
                    <a:pt x="17" y="25"/>
                  </a:cubicBezTo>
                  <a:cubicBezTo>
                    <a:pt x="16" y="25"/>
                    <a:pt x="17" y="29"/>
                    <a:pt x="16" y="30"/>
                  </a:cubicBezTo>
                  <a:cubicBezTo>
                    <a:pt x="15" y="31"/>
                    <a:pt x="16" y="34"/>
                    <a:pt x="15" y="34"/>
                  </a:cubicBezTo>
                  <a:cubicBezTo>
                    <a:pt x="15" y="34"/>
                    <a:pt x="15" y="34"/>
                    <a:pt x="14" y="35"/>
                  </a:cubicBezTo>
                  <a:cubicBezTo>
                    <a:pt x="14" y="35"/>
                    <a:pt x="14" y="35"/>
                    <a:pt x="14" y="35"/>
                  </a:cubicBezTo>
                  <a:cubicBezTo>
                    <a:pt x="13" y="30"/>
                    <a:pt x="13" y="26"/>
                    <a:pt x="13" y="26"/>
                  </a:cubicBezTo>
                  <a:cubicBezTo>
                    <a:pt x="12" y="26"/>
                    <a:pt x="11" y="30"/>
                    <a:pt x="9" y="30"/>
                  </a:cubicBezTo>
                  <a:cubicBezTo>
                    <a:pt x="8" y="29"/>
                    <a:pt x="8" y="25"/>
                    <a:pt x="10" y="25"/>
                  </a:cubicBezTo>
                  <a:cubicBezTo>
                    <a:pt x="11" y="25"/>
                    <a:pt x="13" y="22"/>
                    <a:pt x="13" y="21"/>
                  </a:cubicBezTo>
                  <a:cubicBezTo>
                    <a:pt x="13" y="20"/>
                    <a:pt x="11" y="20"/>
                    <a:pt x="10" y="20"/>
                  </a:cubicBezTo>
                  <a:cubicBezTo>
                    <a:pt x="8" y="20"/>
                    <a:pt x="5" y="20"/>
                    <a:pt x="5" y="20"/>
                  </a:cubicBezTo>
                  <a:cubicBezTo>
                    <a:pt x="5" y="20"/>
                    <a:pt x="3" y="19"/>
                    <a:pt x="3" y="18"/>
                  </a:cubicBezTo>
                  <a:cubicBezTo>
                    <a:pt x="3" y="16"/>
                    <a:pt x="2" y="16"/>
                    <a:pt x="0" y="15"/>
                  </a:cubicBezTo>
                  <a:cubicBezTo>
                    <a:pt x="1" y="11"/>
                    <a:pt x="1" y="11"/>
                    <a:pt x="1" y="11"/>
                  </a:cubicBezTo>
                  <a:cubicBezTo>
                    <a:pt x="1" y="12"/>
                    <a:pt x="2" y="12"/>
                    <a:pt x="3" y="12"/>
                  </a:cubicBezTo>
                  <a:cubicBezTo>
                    <a:pt x="4" y="12"/>
                    <a:pt x="5" y="13"/>
                    <a:pt x="7" y="12"/>
                  </a:cubicBezTo>
                  <a:cubicBezTo>
                    <a:pt x="9" y="12"/>
                    <a:pt x="11" y="13"/>
                    <a:pt x="11" y="12"/>
                  </a:cubicBezTo>
                  <a:cubicBezTo>
                    <a:pt x="12" y="11"/>
                    <a:pt x="11" y="8"/>
                    <a:pt x="11" y="8"/>
                  </a:cubicBezTo>
                  <a:cubicBezTo>
                    <a:pt x="11" y="8"/>
                    <a:pt x="11" y="8"/>
                    <a:pt x="11" y="8"/>
                  </a:cubicBezTo>
                  <a:cubicBezTo>
                    <a:pt x="11" y="8"/>
                    <a:pt x="11" y="8"/>
                    <a:pt x="11" y="8"/>
                  </a:cubicBezTo>
                  <a:cubicBezTo>
                    <a:pt x="12" y="8"/>
                    <a:pt x="12" y="7"/>
                    <a:pt x="12" y="7"/>
                  </a:cubicBezTo>
                  <a:cubicBezTo>
                    <a:pt x="13" y="7"/>
                    <a:pt x="13" y="7"/>
                    <a:pt x="13" y="7"/>
                  </a:cubicBezTo>
                  <a:cubicBezTo>
                    <a:pt x="14" y="7"/>
                    <a:pt x="14" y="6"/>
                    <a:pt x="15" y="5"/>
                  </a:cubicBezTo>
                  <a:cubicBezTo>
                    <a:pt x="16" y="4"/>
                    <a:pt x="16" y="3"/>
                    <a:pt x="17" y="4"/>
                  </a:cubicBezTo>
                  <a:cubicBezTo>
                    <a:pt x="18" y="4"/>
                    <a:pt x="18" y="2"/>
                    <a:pt x="21" y="1"/>
                  </a:cubicBezTo>
                  <a:cubicBezTo>
                    <a:pt x="23" y="0"/>
                    <a:pt x="25" y="2"/>
                    <a:pt x="26" y="1"/>
                  </a:cubicBezTo>
                  <a:cubicBezTo>
                    <a:pt x="27" y="0"/>
                    <a:pt x="28" y="0"/>
                    <a:pt x="28" y="1"/>
                  </a:cubicBezTo>
                  <a:cubicBezTo>
                    <a:pt x="28" y="1"/>
                    <a:pt x="29" y="2"/>
                    <a:pt x="30" y="4"/>
                  </a:cubicBezTo>
                  <a:cubicBezTo>
                    <a:pt x="30" y="4"/>
                    <a:pt x="30" y="4"/>
                    <a:pt x="30" y="4"/>
                  </a:cubicBezTo>
                  <a:cubicBezTo>
                    <a:pt x="30" y="4"/>
                    <a:pt x="30" y="4"/>
                    <a:pt x="30" y="4"/>
                  </a:cubicBezTo>
                  <a:cubicBezTo>
                    <a:pt x="30" y="4"/>
                    <a:pt x="30" y="4"/>
                    <a:pt x="30" y="4"/>
                  </a:cubicBezTo>
                  <a:cubicBezTo>
                    <a:pt x="31" y="5"/>
                    <a:pt x="31" y="5"/>
                    <a:pt x="32" y="5"/>
                  </a:cubicBezTo>
                  <a:cubicBezTo>
                    <a:pt x="32" y="5"/>
                    <a:pt x="32" y="5"/>
                    <a:pt x="32" y="5"/>
                  </a:cubicBezTo>
                  <a:cubicBezTo>
                    <a:pt x="32" y="5"/>
                    <a:pt x="32" y="5"/>
                    <a:pt x="32" y="5"/>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45" name="Freeform 1030"/>
            <p:cNvSpPr>
              <a:spLocks/>
            </p:cNvSpPr>
            <p:nvPr/>
          </p:nvSpPr>
          <p:spPr bwMode="auto">
            <a:xfrm>
              <a:off x="-1845" y="1193"/>
              <a:ext cx="27" cy="10"/>
            </a:xfrm>
            <a:custGeom>
              <a:avLst/>
              <a:gdLst>
                <a:gd name="T0" fmla="*/ 2 w 8"/>
                <a:gd name="T1" fmla="*/ 2 h 3"/>
                <a:gd name="T2" fmla="*/ 8 w 8"/>
                <a:gd name="T3" fmla="*/ 1 h 3"/>
                <a:gd name="T4" fmla="*/ 2 w 8"/>
                <a:gd name="T5" fmla="*/ 2 h 3"/>
              </a:gdLst>
              <a:ahLst/>
              <a:cxnLst>
                <a:cxn ang="0">
                  <a:pos x="T0" y="T1"/>
                </a:cxn>
                <a:cxn ang="0">
                  <a:pos x="T2" y="T3"/>
                </a:cxn>
                <a:cxn ang="0">
                  <a:pos x="T4" y="T5"/>
                </a:cxn>
              </a:cxnLst>
              <a:rect l="0" t="0" r="r" b="b"/>
              <a:pathLst>
                <a:path w="8" h="3">
                  <a:moveTo>
                    <a:pt x="2" y="2"/>
                  </a:moveTo>
                  <a:cubicBezTo>
                    <a:pt x="0" y="0"/>
                    <a:pt x="8" y="0"/>
                    <a:pt x="8" y="1"/>
                  </a:cubicBezTo>
                  <a:cubicBezTo>
                    <a:pt x="7" y="3"/>
                    <a:pt x="3" y="3"/>
                    <a:pt x="2"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46" name="Freeform 1031"/>
            <p:cNvSpPr>
              <a:spLocks/>
            </p:cNvSpPr>
            <p:nvPr/>
          </p:nvSpPr>
          <p:spPr bwMode="auto">
            <a:xfrm>
              <a:off x="-2154" y="2232"/>
              <a:ext cx="296" cy="426"/>
            </a:xfrm>
            <a:custGeom>
              <a:avLst/>
              <a:gdLst>
                <a:gd name="T0" fmla="*/ 89 w 90"/>
                <a:gd name="T1" fmla="*/ 45 h 128"/>
                <a:gd name="T2" fmla="*/ 85 w 90"/>
                <a:gd name="T3" fmla="*/ 45 h 128"/>
                <a:gd name="T4" fmla="*/ 86 w 90"/>
                <a:gd name="T5" fmla="*/ 51 h 128"/>
                <a:gd name="T6" fmla="*/ 88 w 90"/>
                <a:gd name="T7" fmla="*/ 65 h 128"/>
                <a:gd name="T8" fmla="*/ 80 w 90"/>
                <a:gd name="T9" fmla="*/ 68 h 128"/>
                <a:gd name="T10" fmla="*/ 72 w 90"/>
                <a:gd name="T11" fmla="*/ 77 h 128"/>
                <a:gd name="T12" fmla="*/ 58 w 90"/>
                <a:gd name="T13" fmla="*/ 90 h 128"/>
                <a:gd name="T14" fmla="*/ 52 w 90"/>
                <a:gd name="T15" fmla="*/ 96 h 128"/>
                <a:gd name="T16" fmla="*/ 51 w 90"/>
                <a:gd name="T17" fmla="*/ 109 h 128"/>
                <a:gd name="T18" fmla="*/ 49 w 90"/>
                <a:gd name="T19" fmla="*/ 117 h 128"/>
                <a:gd name="T20" fmla="*/ 43 w 90"/>
                <a:gd name="T21" fmla="*/ 124 h 128"/>
                <a:gd name="T22" fmla="*/ 34 w 90"/>
                <a:gd name="T23" fmla="*/ 119 h 128"/>
                <a:gd name="T24" fmla="*/ 26 w 90"/>
                <a:gd name="T25" fmla="*/ 99 h 128"/>
                <a:gd name="T26" fmla="*/ 20 w 90"/>
                <a:gd name="T27" fmla="*/ 79 h 128"/>
                <a:gd name="T28" fmla="*/ 19 w 90"/>
                <a:gd name="T29" fmla="*/ 68 h 128"/>
                <a:gd name="T30" fmla="*/ 17 w 90"/>
                <a:gd name="T31" fmla="*/ 66 h 128"/>
                <a:gd name="T32" fmla="*/ 3 w 90"/>
                <a:gd name="T33" fmla="*/ 63 h 128"/>
                <a:gd name="T34" fmla="*/ 4 w 90"/>
                <a:gd name="T35" fmla="*/ 60 h 128"/>
                <a:gd name="T36" fmla="*/ 0 w 90"/>
                <a:gd name="T37" fmla="*/ 56 h 128"/>
                <a:gd name="T38" fmla="*/ 9 w 90"/>
                <a:gd name="T39" fmla="*/ 54 h 128"/>
                <a:gd name="T40" fmla="*/ 10 w 90"/>
                <a:gd name="T41" fmla="*/ 49 h 128"/>
                <a:gd name="T42" fmla="*/ 6 w 90"/>
                <a:gd name="T43" fmla="*/ 41 h 128"/>
                <a:gd name="T44" fmla="*/ 12 w 90"/>
                <a:gd name="T45" fmla="*/ 37 h 128"/>
                <a:gd name="T46" fmla="*/ 17 w 90"/>
                <a:gd name="T47" fmla="*/ 34 h 128"/>
                <a:gd name="T48" fmla="*/ 23 w 90"/>
                <a:gd name="T49" fmla="*/ 27 h 128"/>
                <a:gd name="T50" fmla="*/ 27 w 90"/>
                <a:gd name="T51" fmla="*/ 23 h 128"/>
                <a:gd name="T52" fmla="*/ 31 w 90"/>
                <a:gd name="T53" fmla="*/ 16 h 128"/>
                <a:gd name="T54" fmla="*/ 26 w 90"/>
                <a:gd name="T55" fmla="*/ 10 h 128"/>
                <a:gd name="T56" fmla="*/ 27 w 90"/>
                <a:gd name="T57" fmla="*/ 3 h 128"/>
                <a:gd name="T58" fmla="*/ 38 w 90"/>
                <a:gd name="T59" fmla="*/ 3 h 128"/>
                <a:gd name="T60" fmla="*/ 39 w 90"/>
                <a:gd name="T61" fmla="*/ 2 h 128"/>
                <a:gd name="T62" fmla="*/ 40 w 90"/>
                <a:gd name="T63" fmla="*/ 0 h 128"/>
                <a:gd name="T64" fmla="*/ 42 w 90"/>
                <a:gd name="T65" fmla="*/ 0 h 128"/>
                <a:gd name="T66" fmla="*/ 43 w 90"/>
                <a:gd name="T67" fmla="*/ 2 h 128"/>
                <a:gd name="T68" fmla="*/ 47 w 90"/>
                <a:gd name="T69" fmla="*/ 7 h 128"/>
                <a:gd name="T70" fmla="*/ 49 w 90"/>
                <a:gd name="T71" fmla="*/ 13 h 128"/>
                <a:gd name="T72" fmla="*/ 45 w 90"/>
                <a:gd name="T73" fmla="*/ 16 h 128"/>
                <a:gd name="T74" fmla="*/ 50 w 90"/>
                <a:gd name="T75" fmla="*/ 22 h 128"/>
                <a:gd name="T76" fmla="*/ 55 w 90"/>
                <a:gd name="T77" fmla="*/ 26 h 128"/>
                <a:gd name="T78" fmla="*/ 55 w 90"/>
                <a:gd name="T79" fmla="*/ 26 h 128"/>
                <a:gd name="T80" fmla="*/ 54 w 90"/>
                <a:gd name="T81" fmla="*/ 27 h 128"/>
                <a:gd name="T82" fmla="*/ 53 w 90"/>
                <a:gd name="T83" fmla="*/ 28 h 128"/>
                <a:gd name="T84" fmla="*/ 53 w 90"/>
                <a:gd name="T85" fmla="*/ 29 h 128"/>
                <a:gd name="T86" fmla="*/ 54 w 90"/>
                <a:gd name="T87" fmla="*/ 34 h 128"/>
                <a:gd name="T88" fmla="*/ 61 w 90"/>
                <a:gd name="T89" fmla="*/ 37 h 128"/>
                <a:gd name="T90" fmla="*/ 69 w 90"/>
                <a:gd name="T91" fmla="*/ 39 h 128"/>
                <a:gd name="T92" fmla="*/ 77 w 90"/>
                <a:gd name="T93" fmla="*/ 43 h 128"/>
                <a:gd name="T94" fmla="*/ 84 w 90"/>
                <a:gd name="T95" fmla="*/ 38 h 128"/>
                <a:gd name="T96" fmla="*/ 85 w 90"/>
                <a:gd name="T97" fmla="*/ 38 h 128"/>
                <a:gd name="T98" fmla="*/ 86 w 90"/>
                <a:gd name="T99" fmla="*/ 37 h 128"/>
                <a:gd name="T100" fmla="*/ 86 w 90"/>
                <a:gd name="T101" fmla="*/ 36 h 128"/>
                <a:gd name="T102" fmla="*/ 88 w 90"/>
                <a:gd name="T103" fmla="*/ 40 h 128"/>
                <a:gd name="T104" fmla="*/ 89 w 90"/>
                <a:gd name="T105"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128">
                  <a:moveTo>
                    <a:pt x="90" y="41"/>
                  </a:moveTo>
                  <a:cubicBezTo>
                    <a:pt x="89" y="45"/>
                    <a:pt x="89" y="45"/>
                    <a:pt x="89" y="45"/>
                  </a:cubicBezTo>
                  <a:cubicBezTo>
                    <a:pt x="89" y="45"/>
                    <a:pt x="89" y="45"/>
                    <a:pt x="89" y="45"/>
                  </a:cubicBezTo>
                  <a:cubicBezTo>
                    <a:pt x="87" y="45"/>
                    <a:pt x="87" y="43"/>
                    <a:pt x="85" y="45"/>
                  </a:cubicBezTo>
                  <a:cubicBezTo>
                    <a:pt x="84" y="47"/>
                    <a:pt x="89" y="47"/>
                    <a:pt x="88" y="49"/>
                  </a:cubicBezTo>
                  <a:cubicBezTo>
                    <a:pt x="88" y="51"/>
                    <a:pt x="86" y="50"/>
                    <a:pt x="86" y="51"/>
                  </a:cubicBezTo>
                  <a:cubicBezTo>
                    <a:pt x="86" y="52"/>
                    <a:pt x="86" y="56"/>
                    <a:pt x="87" y="57"/>
                  </a:cubicBezTo>
                  <a:cubicBezTo>
                    <a:pt x="87" y="59"/>
                    <a:pt x="88" y="62"/>
                    <a:pt x="88" y="65"/>
                  </a:cubicBezTo>
                  <a:cubicBezTo>
                    <a:pt x="88" y="65"/>
                    <a:pt x="88" y="65"/>
                    <a:pt x="87" y="65"/>
                  </a:cubicBezTo>
                  <a:cubicBezTo>
                    <a:pt x="85" y="65"/>
                    <a:pt x="80" y="66"/>
                    <a:pt x="80" y="68"/>
                  </a:cubicBezTo>
                  <a:cubicBezTo>
                    <a:pt x="79" y="70"/>
                    <a:pt x="80" y="71"/>
                    <a:pt x="78" y="73"/>
                  </a:cubicBezTo>
                  <a:cubicBezTo>
                    <a:pt x="77" y="74"/>
                    <a:pt x="73" y="75"/>
                    <a:pt x="72" y="77"/>
                  </a:cubicBezTo>
                  <a:cubicBezTo>
                    <a:pt x="70" y="79"/>
                    <a:pt x="66" y="83"/>
                    <a:pt x="65" y="84"/>
                  </a:cubicBezTo>
                  <a:cubicBezTo>
                    <a:pt x="63" y="85"/>
                    <a:pt x="59" y="88"/>
                    <a:pt x="58" y="90"/>
                  </a:cubicBezTo>
                  <a:cubicBezTo>
                    <a:pt x="57" y="91"/>
                    <a:pt x="55" y="92"/>
                    <a:pt x="54" y="93"/>
                  </a:cubicBezTo>
                  <a:cubicBezTo>
                    <a:pt x="52" y="93"/>
                    <a:pt x="53" y="95"/>
                    <a:pt x="52" y="96"/>
                  </a:cubicBezTo>
                  <a:cubicBezTo>
                    <a:pt x="51" y="98"/>
                    <a:pt x="51" y="100"/>
                    <a:pt x="52" y="102"/>
                  </a:cubicBezTo>
                  <a:cubicBezTo>
                    <a:pt x="52" y="103"/>
                    <a:pt x="52" y="107"/>
                    <a:pt x="51" y="109"/>
                  </a:cubicBezTo>
                  <a:cubicBezTo>
                    <a:pt x="50" y="110"/>
                    <a:pt x="50" y="113"/>
                    <a:pt x="50" y="114"/>
                  </a:cubicBezTo>
                  <a:cubicBezTo>
                    <a:pt x="50" y="116"/>
                    <a:pt x="50" y="117"/>
                    <a:pt x="49" y="117"/>
                  </a:cubicBezTo>
                  <a:cubicBezTo>
                    <a:pt x="47" y="118"/>
                    <a:pt x="47" y="119"/>
                    <a:pt x="47" y="120"/>
                  </a:cubicBezTo>
                  <a:cubicBezTo>
                    <a:pt x="47" y="122"/>
                    <a:pt x="43" y="123"/>
                    <a:pt x="43" y="124"/>
                  </a:cubicBezTo>
                  <a:cubicBezTo>
                    <a:pt x="42" y="126"/>
                    <a:pt x="40" y="128"/>
                    <a:pt x="39" y="127"/>
                  </a:cubicBezTo>
                  <a:cubicBezTo>
                    <a:pt x="38" y="126"/>
                    <a:pt x="34" y="122"/>
                    <a:pt x="34" y="119"/>
                  </a:cubicBezTo>
                  <a:cubicBezTo>
                    <a:pt x="34" y="116"/>
                    <a:pt x="32" y="112"/>
                    <a:pt x="30" y="110"/>
                  </a:cubicBezTo>
                  <a:cubicBezTo>
                    <a:pt x="29" y="109"/>
                    <a:pt x="28" y="102"/>
                    <a:pt x="26" y="99"/>
                  </a:cubicBezTo>
                  <a:cubicBezTo>
                    <a:pt x="24" y="96"/>
                    <a:pt x="23" y="90"/>
                    <a:pt x="22" y="87"/>
                  </a:cubicBezTo>
                  <a:cubicBezTo>
                    <a:pt x="22" y="84"/>
                    <a:pt x="20" y="81"/>
                    <a:pt x="20" y="79"/>
                  </a:cubicBezTo>
                  <a:cubicBezTo>
                    <a:pt x="20" y="77"/>
                    <a:pt x="19" y="74"/>
                    <a:pt x="19" y="72"/>
                  </a:cubicBezTo>
                  <a:cubicBezTo>
                    <a:pt x="20" y="70"/>
                    <a:pt x="20" y="69"/>
                    <a:pt x="19" y="68"/>
                  </a:cubicBezTo>
                  <a:cubicBezTo>
                    <a:pt x="18" y="67"/>
                    <a:pt x="19" y="64"/>
                    <a:pt x="18" y="64"/>
                  </a:cubicBezTo>
                  <a:cubicBezTo>
                    <a:pt x="17" y="63"/>
                    <a:pt x="16" y="65"/>
                    <a:pt x="17" y="66"/>
                  </a:cubicBezTo>
                  <a:cubicBezTo>
                    <a:pt x="18" y="66"/>
                    <a:pt x="15" y="70"/>
                    <a:pt x="12" y="70"/>
                  </a:cubicBezTo>
                  <a:cubicBezTo>
                    <a:pt x="9" y="71"/>
                    <a:pt x="3" y="63"/>
                    <a:pt x="3" y="63"/>
                  </a:cubicBezTo>
                  <a:cubicBezTo>
                    <a:pt x="3" y="62"/>
                    <a:pt x="9" y="63"/>
                    <a:pt x="9" y="61"/>
                  </a:cubicBezTo>
                  <a:cubicBezTo>
                    <a:pt x="9" y="59"/>
                    <a:pt x="7" y="61"/>
                    <a:pt x="4" y="60"/>
                  </a:cubicBezTo>
                  <a:cubicBezTo>
                    <a:pt x="2" y="60"/>
                    <a:pt x="1" y="58"/>
                    <a:pt x="0" y="57"/>
                  </a:cubicBezTo>
                  <a:cubicBezTo>
                    <a:pt x="0" y="57"/>
                    <a:pt x="0" y="56"/>
                    <a:pt x="0" y="56"/>
                  </a:cubicBezTo>
                  <a:cubicBezTo>
                    <a:pt x="1" y="55"/>
                    <a:pt x="2" y="53"/>
                    <a:pt x="4" y="54"/>
                  </a:cubicBezTo>
                  <a:cubicBezTo>
                    <a:pt x="7" y="54"/>
                    <a:pt x="7" y="53"/>
                    <a:pt x="9" y="54"/>
                  </a:cubicBezTo>
                  <a:cubicBezTo>
                    <a:pt x="10" y="54"/>
                    <a:pt x="11" y="54"/>
                    <a:pt x="12" y="53"/>
                  </a:cubicBezTo>
                  <a:cubicBezTo>
                    <a:pt x="13" y="52"/>
                    <a:pt x="11" y="50"/>
                    <a:pt x="10" y="49"/>
                  </a:cubicBezTo>
                  <a:cubicBezTo>
                    <a:pt x="9" y="48"/>
                    <a:pt x="8" y="46"/>
                    <a:pt x="8" y="44"/>
                  </a:cubicBezTo>
                  <a:cubicBezTo>
                    <a:pt x="9" y="42"/>
                    <a:pt x="6" y="42"/>
                    <a:pt x="6" y="41"/>
                  </a:cubicBezTo>
                  <a:cubicBezTo>
                    <a:pt x="6" y="40"/>
                    <a:pt x="8" y="38"/>
                    <a:pt x="9" y="37"/>
                  </a:cubicBezTo>
                  <a:cubicBezTo>
                    <a:pt x="9" y="36"/>
                    <a:pt x="12" y="38"/>
                    <a:pt x="12" y="37"/>
                  </a:cubicBezTo>
                  <a:cubicBezTo>
                    <a:pt x="13" y="36"/>
                    <a:pt x="14" y="37"/>
                    <a:pt x="15" y="37"/>
                  </a:cubicBezTo>
                  <a:cubicBezTo>
                    <a:pt x="16" y="37"/>
                    <a:pt x="17" y="35"/>
                    <a:pt x="17" y="34"/>
                  </a:cubicBezTo>
                  <a:cubicBezTo>
                    <a:pt x="18" y="32"/>
                    <a:pt x="21" y="32"/>
                    <a:pt x="21" y="32"/>
                  </a:cubicBezTo>
                  <a:cubicBezTo>
                    <a:pt x="22" y="31"/>
                    <a:pt x="23" y="28"/>
                    <a:pt x="23" y="27"/>
                  </a:cubicBezTo>
                  <a:cubicBezTo>
                    <a:pt x="23" y="26"/>
                    <a:pt x="25" y="27"/>
                    <a:pt x="25" y="25"/>
                  </a:cubicBezTo>
                  <a:cubicBezTo>
                    <a:pt x="25" y="23"/>
                    <a:pt x="26" y="23"/>
                    <a:pt x="27" y="23"/>
                  </a:cubicBezTo>
                  <a:cubicBezTo>
                    <a:pt x="29" y="22"/>
                    <a:pt x="28" y="21"/>
                    <a:pt x="28" y="19"/>
                  </a:cubicBezTo>
                  <a:cubicBezTo>
                    <a:pt x="29" y="18"/>
                    <a:pt x="29" y="16"/>
                    <a:pt x="31" y="16"/>
                  </a:cubicBezTo>
                  <a:cubicBezTo>
                    <a:pt x="32" y="16"/>
                    <a:pt x="30" y="14"/>
                    <a:pt x="29" y="14"/>
                  </a:cubicBezTo>
                  <a:cubicBezTo>
                    <a:pt x="27" y="14"/>
                    <a:pt x="26" y="10"/>
                    <a:pt x="26" y="10"/>
                  </a:cubicBezTo>
                  <a:cubicBezTo>
                    <a:pt x="26" y="10"/>
                    <a:pt x="26" y="6"/>
                    <a:pt x="25" y="6"/>
                  </a:cubicBezTo>
                  <a:cubicBezTo>
                    <a:pt x="24" y="5"/>
                    <a:pt x="26" y="3"/>
                    <a:pt x="27" y="3"/>
                  </a:cubicBezTo>
                  <a:cubicBezTo>
                    <a:pt x="29" y="3"/>
                    <a:pt x="33" y="5"/>
                    <a:pt x="34" y="5"/>
                  </a:cubicBezTo>
                  <a:cubicBezTo>
                    <a:pt x="35" y="4"/>
                    <a:pt x="38" y="3"/>
                    <a:pt x="38" y="3"/>
                  </a:cubicBezTo>
                  <a:cubicBezTo>
                    <a:pt x="39" y="3"/>
                    <a:pt x="39" y="3"/>
                    <a:pt x="39" y="2"/>
                  </a:cubicBezTo>
                  <a:cubicBezTo>
                    <a:pt x="39" y="2"/>
                    <a:pt x="39" y="2"/>
                    <a:pt x="39" y="2"/>
                  </a:cubicBezTo>
                  <a:cubicBezTo>
                    <a:pt x="39" y="1"/>
                    <a:pt x="40" y="1"/>
                    <a:pt x="40" y="0"/>
                  </a:cubicBezTo>
                  <a:cubicBezTo>
                    <a:pt x="40" y="0"/>
                    <a:pt x="40" y="0"/>
                    <a:pt x="40" y="0"/>
                  </a:cubicBezTo>
                  <a:cubicBezTo>
                    <a:pt x="42" y="0"/>
                    <a:pt x="42" y="0"/>
                    <a:pt x="42" y="0"/>
                  </a:cubicBezTo>
                  <a:cubicBezTo>
                    <a:pt x="42" y="0"/>
                    <a:pt x="42" y="0"/>
                    <a:pt x="42" y="0"/>
                  </a:cubicBezTo>
                  <a:cubicBezTo>
                    <a:pt x="43" y="0"/>
                    <a:pt x="43" y="0"/>
                    <a:pt x="43" y="0"/>
                  </a:cubicBezTo>
                  <a:cubicBezTo>
                    <a:pt x="43" y="1"/>
                    <a:pt x="43" y="1"/>
                    <a:pt x="43" y="2"/>
                  </a:cubicBezTo>
                  <a:cubicBezTo>
                    <a:pt x="44" y="3"/>
                    <a:pt x="45" y="4"/>
                    <a:pt x="46" y="5"/>
                  </a:cubicBezTo>
                  <a:cubicBezTo>
                    <a:pt x="47" y="5"/>
                    <a:pt x="47" y="6"/>
                    <a:pt x="47" y="7"/>
                  </a:cubicBezTo>
                  <a:cubicBezTo>
                    <a:pt x="46" y="8"/>
                    <a:pt x="46" y="8"/>
                    <a:pt x="46" y="9"/>
                  </a:cubicBezTo>
                  <a:cubicBezTo>
                    <a:pt x="46" y="10"/>
                    <a:pt x="48" y="11"/>
                    <a:pt x="49" y="13"/>
                  </a:cubicBezTo>
                  <a:cubicBezTo>
                    <a:pt x="50" y="14"/>
                    <a:pt x="47" y="15"/>
                    <a:pt x="46" y="14"/>
                  </a:cubicBezTo>
                  <a:cubicBezTo>
                    <a:pt x="45" y="13"/>
                    <a:pt x="44" y="15"/>
                    <a:pt x="45" y="16"/>
                  </a:cubicBezTo>
                  <a:cubicBezTo>
                    <a:pt x="46" y="17"/>
                    <a:pt x="45" y="19"/>
                    <a:pt x="47" y="19"/>
                  </a:cubicBezTo>
                  <a:cubicBezTo>
                    <a:pt x="48" y="20"/>
                    <a:pt x="49" y="22"/>
                    <a:pt x="50" y="22"/>
                  </a:cubicBezTo>
                  <a:cubicBezTo>
                    <a:pt x="52" y="22"/>
                    <a:pt x="53" y="24"/>
                    <a:pt x="53" y="24"/>
                  </a:cubicBezTo>
                  <a:cubicBezTo>
                    <a:pt x="53" y="24"/>
                    <a:pt x="55" y="25"/>
                    <a:pt x="55" y="26"/>
                  </a:cubicBezTo>
                  <a:cubicBezTo>
                    <a:pt x="55" y="26"/>
                    <a:pt x="55" y="26"/>
                    <a:pt x="55" y="26"/>
                  </a:cubicBezTo>
                  <a:cubicBezTo>
                    <a:pt x="55" y="26"/>
                    <a:pt x="55" y="26"/>
                    <a:pt x="55" y="26"/>
                  </a:cubicBezTo>
                  <a:cubicBezTo>
                    <a:pt x="55" y="27"/>
                    <a:pt x="54" y="27"/>
                    <a:pt x="54" y="27"/>
                  </a:cubicBezTo>
                  <a:cubicBezTo>
                    <a:pt x="54" y="27"/>
                    <a:pt x="54" y="27"/>
                    <a:pt x="54" y="27"/>
                  </a:cubicBezTo>
                  <a:cubicBezTo>
                    <a:pt x="54" y="27"/>
                    <a:pt x="54" y="27"/>
                    <a:pt x="53" y="28"/>
                  </a:cubicBezTo>
                  <a:cubicBezTo>
                    <a:pt x="53" y="28"/>
                    <a:pt x="53" y="28"/>
                    <a:pt x="53" y="28"/>
                  </a:cubicBezTo>
                  <a:cubicBezTo>
                    <a:pt x="53" y="28"/>
                    <a:pt x="53" y="28"/>
                    <a:pt x="53" y="29"/>
                  </a:cubicBezTo>
                  <a:cubicBezTo>
                    <a:pt x="53" y="29"/>
                    <a:pt x="53" y="29"/>
                    <a:pt x="53" y="29"/>
                  </a:cubicBezTo>
                  <a:cubicBezTo>
                    <a:pt x="53" y="30"/>
                    <a:pt x="52" y="31"/>
                    <a:pt x="52" y="32"/>
                  </a:cubicBezTo>
                  <a:cubicBezTo>
                    <a:pt x="52" y="33"/>
                    <a:pt x="54" y="33"/>
                    <a:pt x="54" y="34"/>
                  </a:cubicBezTo>
                  <a:cubicBezTo>
                    <a:pt x="55" y="35"/>
                    <a:pt x="57" y="35"/>
                    <a:pt x="58" y="36"/>
                  </a:cubicBezTo>
                  <a:cubicBezTo>
                    <a:pt x="58" y="36"/>
                    <a:pt x="60" y="37"/>
                    <a:pt x="61" y="37"/>
                  </a:cubicBezTo>
                  <a:cubicBezTo>
                    <a:pt x="62" y="38"/>
                    <a:pt x="64" y="39"/>
                    <a:pt x="64" y="39"/>
                  </a:cubicBezTo>
                  <a:cubicBezTo>
                    <a:pt x="65" y="40"/>
                    <a:pt x="68" y="39"/>
                    <a:pt x="69" y="39"/>
                  </a:cubicBezTo>
                  <a:cubicBezTo>
                    <a:pt x="69" y="39"/>
                    <a:pt x="71" y="40"/>
                    <a:pt x="71" y="41"/>
                  </a:cubicBezTo>
                  <a:cubicBezTo>
                    <a:pt x="71" y="42"/>
                    <a:pt x="76" y="42"/>
                    <a:pt x="77" y="43"/>
                  </a:cubicBezTo>
                  <a:cubicBezTo>
                    <a:pt x="78" y="44"/>
                    <a:pt x="83" y="44"/>
                    <a:pt x="84" y="43"/>
                  </a:cubicBezTo>
                  <a:cubicBezTo>
                    <a:pt x="85" y="42"/>
                    <a:pt x="84" y="40"/>
                    <a:pt x="84" y="38"/>
                  </a:cubicBezTo>
                  <a:cubicBezTo>
                    <a:pt x="84" y="38"/>
                    <a:pt x="84" y="38"/>
                    <a:pt x="84" y="38"/>
                  </a:cubicBezTo>
                  <a:cubicBezTo>
                    <a:pt x="85" y="38"/>
                    <a:pt x="85" y="38"/>
                    <a:pt x="85" y="38"/>
                  </a:cubicBezTo>
                  <a:cubicBezTo>
                    <a:pt x="85" y="37"/>
                    <a:pt x="85" y="37"/>
                    <a:pt x="85" y="37"/>
                  </a:cubicBezTo>
                  <a:cubicBezTo>
                    <a:pt x="85" y="37"/>
                    <a:pt x="85" y="37"/>
                    <a:pt x="86" y="37"/>
                  </a:cubicBezTo>
                  <a:cubicBezTo>
                    <a:pt x="86" y="37"/>
                    <a:pt x="86" y="37"/>
                    <a:pt x="86" y="36"/>
                  </a:cubicBezTo>
                  <a:cubicBezTo>
                    <a:pt x="86" y="36"/>
                    <a:pt x="86" y="36"/>
                    <a:pt x="86" y="36"/>
                  </a:cubicBezTo>
                  <a:cubicBezTo>
                    <a:pt x="87" y="35"/>
                    <a:pt x="88" y="37"/>
                    <a:pt x="88" y="38"/>
                  </a:cubicBezTo>
                  <a:cubicBezTo>
                    <a:pt x="87" y="39"/>
                    <a:pt x="87" y="39"/>
                    <a:pt x="88" y="40"/>
                  </a:cubicBezTo>
                  <a:cubicBezTo>
                    <a:pt x="88" y="40"/>
                    <a:pt x="88" y="40"/>
                    <a:pt x="88" y="41"/>
                  </a:cubicBezTo>
                  <a:cubicBezTo>
                    <a:pt x="88" y="41"/>
                    <a:pt x="89" y="41"/>
                    <a:pt x="89" y="41"/>
                  </a:cubicBezTo>
                  <a:cubicBezTo>
                    <a:pt x="89" y="41"/>
                    <a:pt x="89" y="41"/>
                    <a:pt x="90" y="4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47" name="Freeform 1032"/>
            <p:cNvSpPr>
              <a:spLocks/>
            </p:cNvSpPr>
            <p:nvPr/>
          </p:nvSpPr>
          <p:spPr bwMode="auto">
            <a:xfrm>
              <a:off x="-1993" y="2631"/>
              <a:ext cx="33" cy="60"/>
            </a:xfrm>
            <a:custGeom>
              <a:avLst/>
              <a:gdLst>
                <a:gd name="T0" fmla="*/ 3 w 10"/>
                <a:gd name="T1" fmla="*/ 0 h 18"/>
                <a:gd name="T2" fmla="*/ 10 w 10"/>
                <a:gd name="T3" fmla="*/ 10 h 18"/>
                <a:gd name="T4" fmla="*/ 3 w 10"/>
                <a:gd name="T5" fmla="*/ 17 h 18"/>
                <a:gd name="T6" fmla="*/ 1 w 10"/>
                <a:gd name="T7" fmla="*/ 10 h 18"/>
                <a:gd name="T8" fmla="*/ 1 w 10"/>
                <a:gd name="T9" fmla="*/ 4 h 18"/>
                <a:gd name="T10" fmla="*/ 3 w 10"/>
                <a:gd name="T11" fmla="*/ 0 h 18"/>
              </a:gdLst>
              <a:ahLst/>
              <a:cxnLst>
                <a:cxn ang="0">
                  <a:pos x="T0" y="T1"/>
                </a:cxn>
                <a:cxn ang="0">
                  <a:pos x="T2" y="T3"/>
                </a:cxn>
                <a:cxn ang="0">
                  <a:pos x="T4" y="T5"/>
                </a:cxn>
                <a:cxn ang="0">
                  <a:pos x="T6" y="T7"/>
                </a:cxn>
                <a:cxn ang="0">
                  <a:pos x="T8" y="T9"/>
                </a:cxn>
                <a:cxn ang="0">
                  <a:pos x="T10" y="T11"/>
                </a:cxn>
              </a:cxnLst>
              <a:rect l="0" t="0" r="r" b="b"/>
              <a:pathLst>
                <a:path w="10" h="18">
                  <a:moveTo>
                    <a:pt x="3" y="0"/>
                  </a:moveTo>
                  <a:cubicBezTo>
                    <a:pt x="4" y="0"/>
                    <a:pt x="10" y="7"/>
                    <a:pt x="10" y="10"/>
                  </a:cubicBezTo>
                  <a:cubicBezTo>
                    <a:pt x="10" y="14"/>
                    <a:pt x="5" y="18"/>
                    <a:pt x="3" y="17"/>
                  </a:cubicBezTo>
                  <a:cubicBezTo>
                    <a:pt x="1" y="15"/>
                    <a:pt x="1" y="13"/>
                    <a:pt x="1" y="10"/>
                  </a:cubicBezTo>
                  <a:cubicBezTo>
                    <a:pt x="0" y="8"/>
                    <a:pt x="0" y="6"/>
                    <a:pt x="1" y="4"/>
                  </a:cubicBezTo>
                  <a:cubicBezTo>
                    <a:pt x="2" y="3"/>
                    <a:pt x="1" y="0"/>
                    <a:pt x="3"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48" name="Freeform 1033"/>
            <p:cNvSpPr>
              <a:spLocks/>
            </p:cNvSpPr>
            <p:nvPr/>
          </p:nvSpPr>
          <p:spPr bwMode="auto">
            <a:xfrm>
              <a:off x="-2003" y="1442"/>
              <a:ext cx="17" cy="14"/>
            </a:xfrm>
            <a:custGeom>
              <a:avLst/>
              <a:gdLst>
                <a:gd name="T0" fmla="*/ 5 w 5"/>
                <a:gd name="T1" fmla="*/ 2 h 4"/>
                <a:gd name="T2" fmla="*/ 1 w 5"/>
                <a:gd name="T3" fmla="*/ 3 h 4"/>
                <a:gd name="T4" fmla="*/ 5 w 5"/>
                <a:gd name="T5" fmla="*/ 2 h 4"/>
              </a:gdLst>
              <a:ahLst/>
              <a:cxnLst>
                <a:cxn ang="0">
                  <a:pos x="T0" y="T1"/>
                </a:cxn>
                <a:cxn ang="0">
                  <a:pos x="T2" y="T3"/>
                </a:cxn>
                <a:cxn ang="0">
                  <a:pos x="T4" y="T5"/>
                </a:cxn>
              </a:cxnLst>
              <a:rect l="0" t="0" r="r" b="b"/>
              <a:pathLst>
                <a:path w="5" h="4">
                  <a:moveTo>
                    <a:pt x="5" y="2"/>
                  </a:moveTo>
                  <a:cubicBezTo>
                    <a:pt x="5" y="4"/>
                    <a:pt x="3" y="4"/>
                    <a:pt x="1" y="3"/>
                  </a:cubicBezTo>
                  <a:cubicBezTo>
                    <a:pt x="0" y="3"/>
                    <a:pt x="4" y="0"/>
                    <a:pt x="5"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49" name="Freeform 1034"/>
            <p:cNvSpPr>
              <a:spLocks/>
            </p:cNvSpPr>
            <p:nvPr/>
          </p:nvSpPr>
          <p:spPr bwMode="auto">
            <a:xfrm>
              <a:off x="-2128" y="1436"/>
              <a:ext cx="30" cy="13"/>
            </a:xfrm>
            <a:custGeom>
              <a:avLst/>
              <a:gdLst>
                <a:gd name="T0" fmla="*/ 4 w 9"/>
                <a:gd name="T1" fmla="*/ 0 h 4"/>
                <a:gd name="T2" fmla="*/ 8 w 9"/>
                <a:gd name="T3" fmla="*/ 2 h 4"/>
                <a:gd name="T4" fmla="*/ 2 w 9"/>
                <a:gd name="T5" fmla="*/ 3 h 4"/>
                <a:gd name="T6" fmla="*/ 4 w 9"/>
                <a:gd name="T7" fmla="*/ 0 h 4"/>
              </a:gdLst>
              <a:ahLst/>
              <a:cxnLst>
                <a:cxn ang="0">
                  <a:pos x="T0" y="T1"/>
                </a:cxn>
                <a:cxn ang="0">
                  <a:pos x="T2" y="T3"/>
                </a:cxn>
                <a:cxn ang="0">
                  <a:pos x="T4" y="T5"/>
                </a:cxn>
                <a:cxn ang="0">
                  <a:pos x="T6" y="T7"/>
                </a:cxn>
              </a:cxnLst>
              <a:rect l="0" t="0" r="r" b="b"/>
              <a:pathLst>
                <a:path w="9" h="4">
                  <a:moveTo>
                    <a:pt x="4" y="0"/>
                  </a:moveTo>
                  <a:cubicBezTo>
                    <a:pt x="7" y="0"/>
                    <a:pt x="9" y="1"/>
                    <a:pt x="8" y="2"/>
                  </a:cubicBezTo>
                  <a:cubicBezTo>
                    <a:pt x="8" y="3"/>
                    <a:pt x="3" y="4"/>
                    <a:pt x="2" y="3"/>
                  </a:cubicBezTo>
                  <a:cubicBezTo>
                    <a:pt x="0" y="3"/>
                    <a:pt x="1" y="0"/>
                    <a:pt x="4"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0" name="Freeform 1035"/>
            <p:cNvSpPr>
              <a:spLocks/>
            </p:cNvSpPr>
            <p:nvPr/>
          </p:nvSpPr>
          <p:spPr bwMode="auto">
            <a:xfrm>
              <a:off x="-2197" y="1329"/>
              <a:ext cx="62" cy="37"/>
            </a:xfrm>
            <a:custGeom>
              <a:avLst/>
              <a:gdLst>
                <a:gd name="T0" fmla="*/ 16 w 19"/>
                <a:gd name="T1" fmla="*/ 2 h 11"/>
                <a:gd name="T2" fmla="*/ 5 w 19"/>
                <a:gd name="T3" fmla="*/ 10 h 11"/>
                <a:gd name="T4" fmla="*/ 1 w 19"/>
                <a:gd name="T5" fmla="*/ 11 h 11"/>
                <a:gd name="T6" fmla="*/ 0 w 19"/>
                <a:gd name="T7" fmla="*/ 6 h 11"/>
                <a:gd name="T8" fmla="*/ 3 w 19"/>
                <a:gd name="T9" fmla="*/ 5 h 11"/>
                <a:gd name="T10" fmla="*/ 16 w 19"/>
                <a:gd name="T11" fmla="*/ 2 h 11"/>
              </a:gdLst>
              <a:ahLst/>
              <a:cxnLst>
                <a:cxn ang="0">
                  <a:pos x="T0" y="T1"/>
                </a:cxn>
                <a:cxn ang="0">
                  <a:pos x="T2" y="T3"/>
                </a:cxn>
                <a:cxn ang="0">
                  <a:pos x="T4" y="T5"/>
                </a:cxn>
                <a:cxn ang="0">
                  <a:pos x="T6" y="T7"/>
                </a:cxn>
                <a:cxn ang="0">
                  <a:pos x="T8" y="T9"/>
                </a:cxn>
                <a:cxn ang="0">
                  <a:pos x="T10" y="T11"/>
                </a:cxn>
              </a:cxnLst>
              <a:rect l="0" t="0" r="r" b="b"/>
              <a:pathLst>
                <a:path w="19" h="11">
                  <a:moveTo>
                    <a:pt x="16" y="2"/>
                  </a:moveTo>
                  <a:cubicBezTo>
                    <a:pt x="19" y="4"/>
                    <a:pt x="14" y="8"/>
                    <a:pt x="5" y="10"/>
                  </a:cubicBezTo>
                  <a:cubicBezTo>
                    <a:pt x="4" y="10"/>
                    <a:pt x="3" y="10"/>
                    <a:pt x="1" y="11"/>
                  </a:cubicBezTo>
                  <a:cubicBezTo>
                    <a:pt x="0" y="6"/>
                    <a:pt x="0" y="6"/>
                    <a:pt x="0" y="6"/>
                  </a:cubicBezTo>
                  <a:cubicBezTo>
                    <a:pt x="1" y="5"/>
                    <a:pt x="2" y="5"/>
                    <a:pt x="3" y="5"/>
                  </a:cubicBezTo>
                  <a:cubicBezTo>
                    <a:pt x="5" y="3"/>
                    <a:pt x="14" y="0"/>
                    <a:pt x="16"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1" name="Freeform 1036"/>
            <p:cNvSpPr>
              <a:spLocks/>
            </p:cNvSpPr>
            <p:nvPr/>
          </p:nvSpPr>
          <p:spPr bwMode="auto">
            <a:xfrm>
              <a:off x="-2402" y="1349"/>
              <a:ext cx="208" cy="167"/>
            </a:xfrm>
            <a:custGeom>
              <a:avLst/>
              <a:gdLst>
                <a:gd name="T0" fmla="*/ 62 w 63"/>
                <a:gd name="T1" fmla="*/ 0 h 50"/>
                <a:gd name="T2" fmla="*/ 63 w 63"/>
                <a:gd name="T3" fmla="*/ 5 h 50"/>
                <a:gd name="T4" fmla="*/ 43 w 63"/>
                <a:gd name="T5" fmla="*/ 13 h 50"/>
                <a:gd name="T6" fmla="*/ 37 w 63"/>
                <a:gd name="T7" fmla="*/ 16 h 50"/>
                <a:gd name="T8" fmla="*/ 33 w 63"/>
                <a:gd name="T9" fmla="*/ 17 h 50"/>
                <a:gd name="T10" fmla="*/ 30 w 63"/>
                <a:gd name="T11" fmla="*/ 21 h 50"/>
                <a:gd name="T12" fmla="*/ 28 w 63"/>
                <a:gd name="T13" fmla="*/ 24 h 50"/>
                <a:gd name="T14" fmla="*/ 24 w 63"/>
                <a:gd name="T15" fmla="*/ 29 h 50"/>
                <a:gd name="T16" fmla="*/ 21 w 63"/>
                <a:gd name="T17" fmla="*/ 34 h 50"/>
                <a:gd name="T18" fmla="*/ 22 w 63"/>
                <a:gd name="T19" fmla="*/ 43 h 50"/>
                <a:gd name="T20" fmla="*/ 28 w 63"/>
                <a:gd name="T21" fmla="*/ 48 h 50"/>
                <a:gd name="T22" fmla="*/ 17 w 63"/>
                <a:gd name="T23" fmla="*/ 48 h 50"/>
                <a:gd name="T24" fmla="*/ 11 w 63"/>
                <a:gd name="T25" fmla="*/ 45 h 50"/>
                <a:gd name="T26" fmla="*/ 8 w 63"/>
                <a:gd name="T27" fmla="*/ 43 h 50"/>
                <a:gd name="T28" fmla="*/ 6 w 63"/>
                <a:gd name="T29" fmla="*/ 44 h 50"/>
                <a:gd name="T30" fmla="*/ 5 w 63"/>
                <a:gd name="T31" fmla="*/ 41 h 50"/>
                <a:gd name="T32" fmla="*/ 1 w 63"/>
                <a:gd name="T33" fmla="*/ 38 h 50"/>
                <a:gd name="T34" fmla="*/ 6 w 63"/>
                <a:gd name="T35" fmla="*/ 36 h 50"/>
                <a:gd name="T36" fmla="*/ 9 w 63"/>
                <a:gd name="T37" fmla="*/ 33 h 50"/>
                <a:gd name="T38" fmla="*/ 8 w 63"/>
                <a:gd name="T39" fmla="*/ 30 h 50"/>
                <a:gd name="T40" fmla="*/ 11 w 63"/>
                <a:gd name="T41" fmla="*/ 28 h 50"/>
                <a:gd name="T42" fmla="*/ 15 w 63"/>
                <a:gd name="T43" fmla="*/ 26 h 50"/>
                <a:gd name="T44" fmla="*/ 16 w 63"/>
                <a:gd name="T45" fmla="*/ 24 h 50"/>
                <a:gd name="T46" fmla="*/ 16 w 63"/>
                <a:gd name="T47" fmla="*/ 20 h 50"/>
                <a:gd name="T48" fmla="*/ 20 w 63"/>
                <a:gd name="T49" fmla="*/ 19 h 50"/>
                <a:gd name="T50" fmla="*/ 21 w 63"/>
                <a:gd name="T51" fmla="*/ 16 h 50"/>
                <a:gd name="T52" fmla="*/ 24 w 63"/>
                <a:gd name="T53" fmla="*/ 13 h 50"/>
                <a:gd name="T54" fmla="*/ 25 w 63"/>
                <a:gd name="T55" fmla="*/ 10 h 50"/>
                <a:gd name="T56" fmla="*/ 28 w 63"/>
                <a:gd name="T57" fmla="*/ 9 h 50"/>
                <a:gd name="T58" fmla="*/ 32 w 63"/>
                <a:gd name="T59" fmla="*/ 7 h 50"/>
                <a:gd name="T60" fmla="*/ 38 w 63"/>
                <a:gd name="T61" fmla="*/ 4 h 50"/>
                <a:gd name="T62" fmla="*/ 43 w 63"/>
                <a:gd name="T63" fmla="*/ 3 h 50"/>
                <a:gd name="T64" fmla="*/ 49 w 63"/>
                <a:gd name="T65" fmla="*/ 1 h 50"/>
                <a:gd name="T66" fmla="*/ 58 w 63"/>
                <a:gd name="T67" fmla="*/ 0 h 50"/>
                <a:gd name="T68" fmla="*/ 62 w 63"/>
                <a:gd name="T6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50">
                  <a:moveTo>
                    <a:pt x="62" y="0"/>
                  </a:moveTo>
                  <a:cubicBezTo>
                    <a:pt x="63" y="5"/>
                    <a:pt x="63" y="5"/>
                    <a:pt x="63" y="5"/>
                  </a:cubicBezTo>
                  <a:cubicBezTo>
                    <a:pt x="55" y="7"/>
                    <a:pt x="44" y="11"/>
                    <a:pt x="43" y="13"/>
                  </a:cubicBezTo>
                  <a:cubicBezTo>
                    <a:pt x="42" y="15"/>
                    <a:pt x="39" y="14"/>
                    <a:pt x="37" y="16"/>
                  </a:cubicBezTo>
                  <a:cubicBezTo>
                    <a:pt x="36" y="17"/>
                    <a:pt x="33" y="16"/>
                    <a:pt x="33" y="17"/>
                  </a:cubicBezTo>
                  <a:cubicBezTo>
                    <a:pt x="34" y="18"/>
                    <a:pt x="33" y="21"/>
                    <a:pt x="30" y="21"/>
                  </a:cubicBezTo>
                  <a:cubicBezTo>
                    <a:pt x="28" y="22"/>
                    <a:pt x="31" y="24"/>
                    <a:pt x="28" y="24"/>
                  </a:cubicBezTo>
                  <a:cubicBezTo>
                    <a:pt x="26" y="24"/>
                    <a:pt x="27" y="27"/>
                    <a:pt x="24" y="29"/>
                  </a:cubicBezTo>
                  <a:cubicBezTo>
                    <a:pt x="21" y="31"/>
                    <a:pt x="24" y="32"/>
                    <a:pt x="21" y="34"/>
                  </a:cubicBezTo>
                  <a:cubicBezTo>
                    <a:pt x="18" y="36"/>
                    <a:pt x="20" y="40"/>
                    <a:pt x="22" y="43"/>
                  </a:cubicBezTo>
                  <a:cubicBezTo>
                    <a:pt x="25" y="46"/>
                    <a:pt x="28" y="47"/>
                    <a:pt x="28" y="48"/>
                  </a:cubicBezTo>
                  <a:cubicBezTo>
                    <a:pt x="28" y="50"/>
                    <a:pt x="19" y="49"/>
                    <a:pt x="17" y="48"/>
                  </a:cubicBezTo>
                  <a:cubicBezTo>
                    <a:pt x="14" y="48"/>
                    <a:pt x="9" y="47"/>
                    <a:pt x="11" y="45"/>
                  </a:cubicBezTo>
                  <a:cubicBezTo>
                    <a:pt x="13" y="44"/>
                    <a:pt x="7" y="41"/>
                    <a:pt x="8" y="43"/>
                  </a:cubicBezTo>
                  <a:cubicBezTo>
                    <a:pt x="9" y="45"/>
                    <a:pt x="8" y="45"/>
                    <a:pt x="6" y="44"/>
                  </a:cubicBezTo>
                  <a:cubicBezTo>
                    <a:pt x="5" y="43"/>
                    <a:pt x="7" y="41"/>
                    <a:pt x="5" y="41"/>
                  </a:cubicBezTo>
                  <a:cubicBezTo>
                    <a:pt x="3" y="41"/>
                    <a:pt x="0" y="41"/>
                    <a:pt x="1" y="38"/>
                  </a:cubicBezTo>
                  <a:cubicBezTo>
                    <a:pt x="2" y="36"/>
                    <a:pt x="6" y="38"/>
                    <a:pt x="6" y="36"/>
                  </a:cubicBezTo>
                  <a:cubicBezTo>
                    <a:pt x="7" y="33"/>
                    <a:pt x="9" y="34"/>
                    <a:pt x="9" y="33"/>
                  </a:cubicBezTo>
                  <a:cubicBezTo>
                    <a:pt x="9" y="32"/>
                    <a:pt x="5" y="30"/>
                    <a:pt x="8" y="30"/>
                  </a:cubicBezTo>
                  <a:cubicBezTo>
                    <a:pt x="10" y="30"/>
                    <a:pt x="11" y="29"/>
                    <a:pt x="11" y="28"/>
                  </a:cubicBezTo>
                  <a:cubicBezTo>
                    <a:pt x="11" y="27"/>
                    <a:pt x="15" y="28"/>
                    <a:pt x="15" y="26"/>
                  </a:cubicBezTo>
                  <a:cubicBezTo>
                    <a:pt x="14" y="24"/>
                    <a:pt x="18" y="24"/>
                    <a:pt x="16" y="24"/>
                  </a:cubicBezTo>
                  <a:cubicBezTo>
                    <a:pt x="13" y="23"/>
                    <a:pt x="14" y="21"/>
                    <a:pt x="16" y="20"/>
                  </a:cubicBezTo>
                  <a:cubicBezTo>
                    <a:pt x="18" y="20"/>
                    <a:pt x="21" y="20"/>
                    <a:pt x="20" y="19"/>
                  </a:cubicBezTo>
                  <a:cubicBezTo>
                    <a:pt x="19" y="17"/>
                    <a:pt x="22" y="17"/>
                    <a:pt x="21" y="16"/>
                  </a:cubicBezTo>
                  <a:cubicBezTo>
                    <a:pt x="20" y="15"/>
                    <a:pt x="26" y="15"/>
                    <a:pt x="24" y="13"/>
                  </a:cubicBezTo>
                  <a:cubicBezTo>
                    <a:pt x="22" y="11"/>
                    <a:pt x="23" y="9"/>
                    <a:pt x="25" y="10"/>
                  </a:cubicBezTo>
                  <a:cubicBezTo>
                    <a:pt x="26" y="11"/>
                    <a:pt x="28" y="10"/>
                    <a:pt x="28" y="9"/>
                  </a:cubicBezTo>
                  <a:cubicBezTo>
                    <a:pt x="28" y="7"/>
                    <a:pt x="32" y="8"/>
                    <a:pt x="32" y="7"/>
                  </a:cubicBezTo>
                  <a:cubicBezTo>
                    <a:pt x="32" y="6"/>
                    <a:pt x="36" y="4"/>
                    <a:pt x="38" y="4"/>
                  </a:cubicBezTo>
                  <a:cubicBezTo>
                    <a:pt x="39" y="4"/>
                    <a:pt x="41" y="2"/>
                    <a:pt x="43" y="3"/>
                  </a:cubicBezTo>
                  <a:cubicBezTo>
                    <a:pt x="45" y="3"/>
                    <a:pt x="47" y="0"/>
                    <a:pt x="49" y="1"/>
                  </a:cubicBezTo>
                  <a:cubicBezTo>
                    <a:pt x="52" y="2"/>
                    <a:pt x="56" y="1"/>
                    <a:pt x="58" y="0"/>
                  </a:cubicBezTo>
                  <a:cubicBezTo>
                    <a:pt x="59" y="0"/>
                    <a:pt x="61" y="0"/>
                    <a:pt x="62"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2" name="Freeform 1037"/>
            <p:cNvSpPr>
              <a:spLocks/>
            </p:cNvSpPr>
            <p:nvPr/>
          </p:nvSpPr>
          <p:spPr bwMode="auto">
            <a:xfrm>
              <a:off x="-2230" y="1196"/>
              <a:ext cx="43" cy="17"/>
            </a:xfrm>
            <a:custGeom>
              <a:avLst/>
              <a:gdLst>
                <a:gd name="T0" fmla="*/ 10 w 13"/>
                <a:gd name="T1" fmla="*/ 0 h 5"/>
                <a:gd name="T2" fmla="*/ 8 w 13"/>
                <a:gd name="T3" fmla="*/ 4 h 5"/>
                <a:gd name="T4" fmla="*/ 1 w 13"/>
                <a:gd name="T5" fmla="*/ 3 h 5"/>
                <a:gd name="T6" fmla="*/ 6 w 13"/>
                <a:gd name="T7" fmla="*/ 1 h 5"/>
                <a:gd name="T8" fmla="*/ 10 w 13"/>
                <a:gd name="T9" fmla="*/ 0 h 5"/>
              </a:gdLst>
              <a:ahLst/>
              <a:cxnLst>
                <a:cxn ang="0">
                  <a:pos x="T0" y="T1"/>
                </a:cxn>
                <a:cxn ang="0">
                  <a:pos x="T2" y="T3"/>
                </a:cxn>
                <a:cxn ang="0">
                  <a:pos x="T4" y="T5"/>
                </a:cxn>
                <a:cxn ang="0">
                  <a:pos x="T6" y="T7"/>
                </a:cxn>
                <a:cxn ang="0">
                  <a:pos x="T8" y="T9"/>
                </a:cxn>
              </a:cxnLst>
              <a:rect l="0" t="0" r="r" b="b"/>
              <a:pathLst>
                <a:path w="13" h="5">
                  <a:moveTo>
                    <a:pt x="10" y="0"/>
                  </a:moveTo>
                  <a:cubicBezTo>
                    <a:pt x="13" y="1"/>
                    <a:pt x="13" y="3"/>
                    <a:pt x="8" y="4"/>
                  </a:cubicBezTo>
                  <a:cubicBezTo>
                    <a:pt x="5" y="4"/>
                    <a:pt x="2" y="5"/>
                    <a:pt x="1" y="3"/>
                  </a:cubicBezTo>
                  <a:cubicBezTo>
                    <a:pt x="0" y="2"/>
                    <a:pt x="4" y="1"/>
                    <a:pt x="6" y="1"/>
                  </a:cubicBezTo>
                  <a:cubicBezTo>
                    <a:pt x="7" y="2"/>
                    <a:pt x="7" y="0"/>
                    <a:pt x="10"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3" name="Freeform 1038"/>
            <p:cNvSpPr>
              <a:spLocks/>
            </p:cNvSpPr>
            <p:nvPr/>
          </p:nvSpPr>
          <p:spPr bwMode="auto">
            <a:xfrm>
              <a:off x="-2507" y="2155"/>
              <a:ext cx="283" cy="240"/>
            </a:xfrm>
            <a:custGeom>
              <a:avLst/>
              <a:gdLst>
                <a:gd name="T0" fmla="*/ 84 w 86"/>
                <a:gd name="T1" fmla="*/ 66 h 72"/>
                <a:gd name="T2" fmla="*/ 78 w 86"/>
                <a:gd name="T3" fmla="*/ 71 h 72"/>
                <a:gd name="T4" fmla="*/ 73 w 86"/>
                <a:gd name="T5" fmla="*/ 72 h 72"/>
                <a:gd name="T6" fmla="*/ 57 w 86"/>
                <a:gd name="T7" fmla="*/ 68 h 72"/>
                <a:gd name="T8" fmla="*/ 48 w 86"/>
                <a:gd name="T9" fmla="*/ 65 h 72"/>
                <a:gd name="T10" fmla="*/ 32 w 86"/>
                <a:gd name="T11" fmla="*/ 59 h 72"/>
                <a:gd name="T12" fmla="*/ 25 w 86"/>
                <a:gd name="T13" fmla="*/ 48 h 72"/>
                <a:gd name="T14" fmla="*/ 20 w 86"/>
                <a:gd name="T15" fmla="*/ 49 h 72"/>
                <a:gd name="T16" fmla="*/ 17 w 86"/>
                <a:gd name="T17" fmla="*/ 46 h 72"/>
                <a:gd name="T18" fmla="*/ 16 w 86"/>
                <a:gd name="T19" fmla="*/ 40 h 72"/>
                <a:gd name="T20" fmla="*/ 9 w 86"/>
                <a:gd name="T21" fmla="*/ 34 h 72"/>
                <a:gd name="T22" fmla="*/ 6 w 86"/>
                <a:gd name="T23" fmla="*/ 27 h 72"/>
                <a:gd name="T24" fmla="*/ 9 w 86"/>
                <a:gd name="T25" fmla="*/ 21 h 72"/>
                <a:gd name="T26" fmla="*/ 4 w 86"/>
                <a:gd name="T27" fmla="*/ 17 h 72"/>
                <a:gd name="T28" fmla="*/ 3 w 86"/>
                <a:gd name="T29" fmla="*/ 14 h 72"/>
                <a:gd name="T30" fmla="*/ 1 w 86"/>
                <a:gd name="T31" fmla="*/ 6 h 72"/>
                <a:gd name="T32" fmla="*/ 1 w 86"/>
                <a:gd name="T33" fmla="*/ 2 h 72"/>
                <a:gd name="T34" fmla="*/ 1 w 86"/>
                <a:gd name="T35" fmla="*/ 2 h 72"/>
                <a:gd name="T36" fmla="*/ 2 w 86"/>
                <a:gd name="T37" fmla="*/ 0 h 72"/>
                <a:gd name="T38" fmla="*/ 2 w 86"/>
                <a:gd name="T39" fmla="*/ 0 h 72"/>
                <a:gd name="T40" fmla="*/ 3 w 86"/>
                <a:gd name="T41" fmla="*/ 0 h 72"/>
                <a:gd name="T42" fmla="*/ 3 w 86"/>
                <a:gd name="T43" fmla="*/ 0 h 72"/>
                <a:gd name="T44" fmla="*/ 3 w 86"/>
                <a:gd name="T45" fmla="*/ 1 h 72"/>
                <a:gd name="T46" fmla="*/ 5 w 86"/>
                <a:gd name="T47" fmla="*/ 3 h 72"/>
                <a:gd name="T48" fmla="*/ 8 w 86"/>
                <a:gd name="T49" fmla="*/ 5 h 72"/>
                <a:gd name="T50" fmla="*/ 11 w 86"/>
                <a:gd name="T51" fmla="*/ 5 h 72"/>
                <a:gd name="T52" fmla="*/ 15 w 86"/>
                <a:gd name="T53" fmla="*/ 2 h 72"/>
                <a:gd name="T54" fmla="*/ 16 w 86"/>
                <a:gd name="T55" fmla="*/ 1 h 72"/>
                <a:gd name="T56" fmla="*/ 20 w 86"/>
                <a:gd name="T57" fmla="*/ 7 h 72"/>
                <a:gd name="T58" fmla="*/ 34 w 86"/>
                <a:gd name="T59" fmla="*/ 17 h 72"/>
                <a:gd name="T60" fmla="*/ 43 w 86"/>
                <a:gd name="T61" fmla="*/ 13 h 72"/>
                <a:gd name="T62" fmla="*/ 51 w 86"/>
                <a:gd name="T63" fmla="*/ 10 h 72"/>
                <a:gd name="T64" fmla="*/ 59 w 86"/>
                <a:gd name="T65" fmla="*/ 9 h 72"/>
                <a:gd name="T66" fmla="*/ 64 w 86"/>
                <a:gd name="T67" fmla="*/ 12 h 72"/>
                <a:gd name="T68" fmla="*/ 70 w 86"/>
                <a:gd name="T69" fmla="*/ 14 h 72"/>
                <a:gd name="T70" fmla="*/ 76 w 86"/>
                <a:gd name="T71" fmla="*/ 17 h 72"/>
                <a:gd name="T72" fmla="*/ 77 w 86"/>
                <a:gd name="T73" fmla="*/ 23 h 72"/>
                <a:gd name="T74" fmla="*/ 76 w 86"/>
                <a:gd name="T75" fmla="*/ 23 h 72"/>
                <a:gd name="T76" fmla="*/ 76 w 86"/>
                <a:gd name="T77" fmla="*/ 24 h 72"/>
                <a:gd name="T78" fmla="*/ 74 w 86"/>
                <a:gd name="T79" fmla="*/ 28 h 72"/>
                <a:gd name="T80" fmla="*/ 73 w 86"/>
                <a:gd name="T81" fmla="*/ 37 h 72"/>
                <a:gd name="T82" fmla="*/ 78 w 86"/>
                <a:gd name="T83" fmla="*/ 44 h 72"/>
                <a:gd name="T84" fmla="*/ 74 w 86"/>
                <a:gd name="T85" fmla="*/ 50 h 72"/>
                <a:gd name="T86" fmla="*/ 74 w 86"/>
                <a:gd name="T87" fmla="*/ 51 h 72"/>
                <a:gd name="T88" fmla="*/ 75 w 86"/>
                <a:gd name="T89" fmla="*/ 51 h 72"/>
                <a:gd name="T90" fmla="*/ 76 w 86"/>
                <a:gd name="T91" fmla="*/ 52 h 72"/>
                <a:gd name="T92" fmla="*/ 81 w 86"/>
                <a:gd name="T93" fmla="*/ 5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72">
                  <a:moveTo>
                    <a:pt x="83" y="62"/>
                  </a:moveTo>
                  <a:cubicBezTo>
                    <a:pt x="84" y="63"/>
                    <a:pt x="86" y="65"/>
                    <a:pt x="84" y="66"/>
                  </a:cubicBezTo>
                  <a:cubicBezTo>
                    <a:pt x="83" y="66"/>
                    <a:pt x="82" y="66"/>
                    <a:pt x="80" y="67"/>
                  </a:cubicBezTo>
                  <a:cubicBezTo>
                    <a:pt x="79" y="68"/>
                    <a:pt x="78" y="69"/>
                    <a:pt x="78" y="71"/>
                  </a:cubicBezTo>
                  <a:cubicBezTo>
                    <a:pt x="78" y="72"/>
                    <a:pt x="78" y="72"/>
                    <a:pt x="78" y="72"/>
                  </a:cubicBezTo>
                  <a:cubicBezTo>
                    <a:pt x="76" y="72"/>
                    <a:pt x="74" y="72"/>
                    <a:pt x="73" y="72"/>
                  </a:cubicBezTo>
                  <a:cubicBezTo>
                    <a:pt x="71" y="71"/>
                    <a:pt x="59" y="71"/>
                    <a:pt x="58" y="69"/>
                  </a:cubicBezTo>
                  <a:cubicBezTo>
                    <a:pt x="58" y="69"/>
                    <a:pt x="58" y="68"/>
                    <a:pt x="57" y="68"/>
                  </a:cubicBezTo>
                  <a:cubicBezTo>
                    <a:pt x="57" y="66"/>
                    <a:pt x="57" y="64"/>
                    <a:pt x="55" y="63"/>
                  </a:cubicBezTo>
                  <a:cubicBezTo>
                    <a:pt x="52" y="63"/>
                    <a:pt x="50" y="66"/>
                    <a:pt x="48" y="65"/>
                  </a:cubicBezTo>
                  <a:cubicBezTo>
                    <a:pt x="45" y="65"/>
                    <a:pt x="40" y="64"/>
                    <a:pt x="38" y="62"/>
                  </a:cubicBezTo>
                  <a:cubicBezTo>
                    <a:pt x="36" y="59"/>
                    <a:pt x="34" y="60"/>
                    <a:pt x="32" y="59"/>
                  </a:cubicBezTo>
                  <a:cubicBezTo>
                    <a:pt x="31" y="58"/>
                    <a:pt x="31" y="57"/>
                    <a:pt x="30" y="55"/>
                  </a:cubicBezTo>
                  <a:cubicBezTo>
                    <a:pt x="29" y="53"/>
                    <a:pt x="26" y="48"/>
                    <a:pt x="25" y="48"/>
                  </a:cubicBezTo>
                  <a:cubicBezTo>
                    <a:pt x="25" y="48"/>
                    <a:pt x="23" y="49"/>
                    <a:pt x="22" y="48"/>
                  </a:cubicBezTo>
                  <a:cubicBezTo>
                    <a:pt x="22" y="47"/>
                    <a:pt x="22" y="49"/>
                    <a:pt x="20" y="49"/>
                  </a:cubicBezTo>
                  <a:cubicBezTo>
                    <a:pt x="20" y="49"/>
                    <a:pt x="20" y="49"/>
                    <a:pt x="19" y="49"/>
                  </a:cubicBezTo>
                  <a:cubicBezTo>
                    <a:pt x="18" y="48"/>
                    <a:pt x="17" y="46"/>
                    <a:pt x="17" y="46"/>
                  </a:cubicBezTo>
                  <a:cubicBezTo>
                    <a:pt x="17" y="44"/>
                    <a:pt x="16" y="43"/>
                    <a:pt x="15" y="43"/>
                  </a:cubicBezTo>
                  <a:cubicBezTo>
                    <a:pt x="15" y="42"/>
                    <a:pt x="16" y="40"/>
                    <a:pt x="16" y="40"/>
                  </a:cubicBezTo>
                  <a:cubicBezTo>
                    <a:pt x="15" y="39"/>
                    <a:pt x="15" y="37"/>
                    <a:pt x="14" y="37"/>
                  </a:cubicBezTo>
                  <a:cubicBezTo>
                    <a:pt x="12" y="37"/>
                    <a:pt x="9" y="35"/>
                    <a:pt x="9" y="34"/>
                  </a:cubicBezTo>
                  <a:cubicBezTo>
                    <a:pt x="9" y="33"/>
                    <a:pt x="7" y="32"/>
                    <a:pt x="7" y="31"/>
                  </a:cubicBezTo>
                  <a:cubicBezTo>
                    <a:pt x="6" y="31"/>
                    <a:pt x="5" y="28"/>
                    <a:pt x="6" y="27"/>
                  </a:cubicBezTo>
                  <a:cubicBezTo>
                    <a:pt x="7" y="27"/>
                    <a:pt x="7" y="24"/>
                    <a:pt x="8" y="24"/>
                  </a:cubicBezTo>
                  <a:cubicBezTo>
                    <a:pt x="9" y="24"/>
                    <a:pt x="8" y="22"/>
                    <a:pt x="9" y="21"/>
                  </a:cubicBezTo>
                  <a:cubicBezTo>
                    <a:pt x="9" y="20"/>
                    <a:pt x="8" y="20"/>
                    <a:pt x="7" y="20"/>
                  </a:cubicBezTo>
                  <a:cubicBezTo>
                    <a:pt x="6" y="20"/>
                    <a:pt x="4" y="19"/>
                    <a:pt x="4" y="17"/>
                  </a:cubicBezTo>
                  <a:cubicBezTo>
                    <a:pt x="4" y="16"/>
                    <a:pt x="3" y="15"/>
                    <a:pt x="3" y="14"/>
                  </a:cubicBezTo>
                  <a:cubicBezTo>
                    <a:pt x="3" y="14"/>
                    <a:pt x="3" y="14"/>
                    <a:pt x="3" y="14"/>
                  </a:cubicBezTo>
                  <a:cubicBezTo>
                    <a:pt x="3" y="13"/>
                    <a:pt x="1" y="11"/>
                    <a:pt x="1" y="10"/>
                  </a:cubicBezTo>
                  <a:cubicBezTo>
                    <a:pt x="0" y="10"/>
                    <a:pt x="1" y="6"/>
                    <a:pt x="1" y="6"/>
                  </a:cubicBezTo>
                  <a:cubicBezTo>
                    <a:pt x="0" y="5"/>
                    <a:pt x="0" y="2"/>
                    <a:pt x="1" y="2"/>
                  </a:cubicBezTo>
                  <a:cubicBezTo>
                    <a:pt x="1" y="2"/>
                    <a:pt x="1" y="2"/>
                    <a:pt x="1" y="2"/>
                  </a:cubicBezTo>
                  <a:cubicBezTo>
                    <a:pt x="1" y="2"/>
                    <a:pt x="1" y="2"/>
                    <a:pt x="1" y="2"/>
                  </a:cubicBezTo>
                  <a:cubicBezTo>
                    <a:pt x="1" y="2"/>
                    <a:pt x="1" y="2"/>
                    <a:pt x="1" y="2"/>
                  </a:cubicBezTo>
                  <a:cubicBezTo>
                    <a:pt x="1" y="1"/>
                    <a:pt x="1" y="0"/>
                    <a:pt x="1" y="0"/>
                  </a:cubicBezTo>
                  <a:cubicBezTo>
                    <a:pt x="1" y="0"/>
                    <a:pt x="1" y="0"/>
                    <a:pt x="2" y="0"/>
                  </a:cubicBezTo>
                  <a:cubicBezTo>
                    <a:pt x="2" y="0"/>
                    <a:pt x="2" y="0"/>
                    <a:pt x="2" y="0"/>
                  </a:cubicBezTo>
                  <a:cubicBezTo>
                    <a:pt x="2" y="0"/>
                    <a:pt x="2" y="0"/>
                    <a:pt x="2" y="0"/>
                  </a:cubicBezTo>
                  <a:cubicBezTo>
                    <a:pt x="2" y="0"/>
                    <a:pt x="2" y="0"/>
                    <a:pt x="2" y="0"/>
                  </a:cubicBezTo>
                  <a:cubicBezTo>
                    <a:pt x="2" y="0"/>
                    <a:pt x="3" y="0"/>
                    <a:pt x="3" y="0"/>
                  </a:cubicBezTo>
                  <a:cubicBezTo>
                    <a:pt x="3" y="0"/>
                    <a:pt x="3" y="0"/>
                    <a:pt x="3" y="0"/>
                  </a:cubicBezTo>
                  <a:cubicBezTo>
                    <a:pt x="3" y="0"/>
                    <a:pt x="3" y="0"/>
                    <a:pt x="3" y="0"/>
                  </a:cubicBezTo>
                  <a:cubicBezTo>
                    <a:pt x="3" y="0"/>
                    <a:pt x="3" y="1"/>
                    <a:pt x="3" y="1"/>
                  </a:cubicBezTo>
                  <a:cubicBezTo>
                    <a:pt x="3" y="1"/>
                    <a:pt x="3" y="1"/>
                    <a:pt x="3" y="1"/>
                  </a:cubicBezTo>
                  <a:cubicBezTo>
                    <a:pt x="4" y="2"/>
                    <a:pt x="4" y="2"/>
                    <a:pt x="4" y="2"/>
                  </a:cubicBezTo>
                  <a:cubicBezTo>
                    <a:pt x="4" y="2"/>
                    <a:pt x="4" y="3"/>
                    <a:pt x="5" y="3"/>
                  </a:cubicBezTo>
                  <a:cubicBezTo>
                    <a:pt x="7" y="4"/>
                    <a:pt x="4" y="4"/>
                    <a:pt x="8" y="5"/>
                  </a:cubicBezTo>
                  <a:cubicBezTo>
                    <a:pt x="8" y="5"/>
                    <a:pt x="8" y="5"/>
                    <a:pt x="8" y="5"/>
                  </a:cubicBezTo>
                  <a:cubicBezTo>
                    <a:pt x="8" y="5"/>
                    <a:pt x="9" y="5"/>
                    <a:pt x="9" y="5"/>
                  </a:cubicBezTo>
                  <a:cubicBezTo>
                    <a:pt x="10" y="5"/>
                    <a:pt x="10" y="5"/>
                    <a:pt x="11" y="5"/>
                  </a:cubicBezTo>
                  <a:cubicBezTo>
                    <a:pt x="11" y="5"/>
                    <a:pt x="11" y="4"/>
                    <a:pt x="11" y="4"/>
                  </a:cubicBezTo>
                  <a:cubicBezTo>
                    <a:pt x="13" y="4"/>
                    <a:pt x="14" y="3"/>
                    <a:pt x="15" y="2"/>
                  </a:cubicBezTo>
                  <a:cubicBezTo>
                    <a:pt x="16" y="2"/>
                    <a:pt x="16" y="2"/>
                    <a:pt x="16" y="1"/>
                  </a:cubicBezTo>
                  <a:cubicBezTo>
                    <a:pt x="16" y="1"/>
                    <a:pt x="16" y="1"/>
                    <a:pt x="16" y="1"/>
                  </a:cubicBezTo>
                  <a:cubicBezTo>
                    <a:pt x="19" y="0"/>
                    <a:pt x="18" y="4"/>
                    <a:pt x="17" y="5"/>
                  </a:cubicBezTo>
                  <a:cubicBezTo>
                    <a:pt x="17" y="6"/>
                    <a:pt x="19" y="7"/>
                    <a:pt x="20" y="7"/>
                  </a:cubicBezTo>
                  <a:cubicBezTo>
                    <a:pt x="21" y="10"/>
                    <a:pt x="23" y="12"/>
                    <a:pt x="26" y="12"/>
                  </a:cubicBezTo>
                  <a:cubicBezTo>
                    <a:pt x="30" y="12"/>
                    <a:pt x="30" y="17"/>
                    <a:pt x="34" y="17"/>
                  </a:cubicBezTo>
                  <a:cubicBezTo>
                    <a:pt x="37" y="17"/>
                    <a:pt x="42" y="16"/>
                    <a:pt x="43" y="15"/>
                  </a:cubicBezTo>
                  <a:cubicBezTo>
                    <a:pt x="43" y="15"/>
                    <a:pt x="43" y="14"/>
                    <a:pt x="43" y="13"/>
                  </a:cubicBezTo>
                  <a:cubicBezTo>
                    <a:pt x="45" y="13"/>
                    <a:pt x="46" y="13"/>
                    <a:pt x="47" y="12"/>
                  </a:cubicBezTo>
                  <a:cubicBezTo>
                    <a:pt x="47" y="11"/>
                    <a:pt x="50" y="10"/>
                    <a:pt x="51" y="10"/>
                  </a:cubicBezTo>
                  <a:cubicBezTo>
                    <a:pt x="52" y="10"/>
                    <a:pt x="53" y="10"/>
                    <a:pt x="54" y="9"/>
                  </a:cubicBezTo>
                  <a:cubicBezTo>
                    <a:pt x="54" y="8"/>
                    <a:pt x="58" y="8"/>
                    <a:pt x="59" y="9"/>
                  </a:cubicBezTo>
                  <a:cubicBezTo>
                    <a:pt x="59" y="10"/>
                    <a:pt x="62" y="11"/>
                    <a:pt x="62" y="11"/>
                  </a:cubicBezTo>
                  <a:cubicBezTo>
                    <a:pt x="63" y="11"/>
                    <a:pt x="63" y="12"/>
                    <a:pt x="64" y="12"/>
                  </a:cubicBezTo>
                  <a:cubicBezTo>
                    <a:pt x="65" y="12"/>
                    <a:pt x="68" y="12"/>
                    <a:pt x="68" y="13"/>
                  </a:cubicBezTo>
                  <a:cubicBezTo>
                    <a:pt x="68" y="14"/>
                    <a:pt x="69" y="14"/>
                    <a:pt x="70" y="14"/>
                  </a:cubicBezTo>
                  <a:cubicBezTo>
                    <a:pt x="71" y="14"/>
                    <a:pt x="72" y="17"/>
                    <a:pt x="73" y="17"/>
                  </a:cubicBezTo>
                  <a:cubicBezTo>
                    <a:pt x="74" y="17"/>
                    <a:pt x="76" y="17"/>
                    <a:pt x="76" y="17"/>
                  </a:cubicBezTo>
                  <a:cubicBezTo>
                    <a:pt x="76" y="18"/>
                    <a:pt x="76" y="21"/>
                    <a:pt x="77" y="23"/>
                  </a:cubicBezTo>
                  <a:cubicBezTo>
                    <a:pt x="77" y="23"/>
                    <a:pt x="77" y="23"/>
                    <a:pt x="77" y="23"/>
                  </a:cubicBezTo>
                  <a:cubicBezTo>
                    <a:pt x="76" y="23"/>
                    <a:pt x="76" y="23"/>
                    <a:pt x="76" y="23"/>
                  </a:cubicBezTo>
                  <a:cubicBezTo>
                    <a:pt x="76" y="23"/>
                    <a:pt x="76" y="23"/>
                    <a:pt x="76" y="23"/>
                  </a:cubicBezTo>
                  <a:cubicBezTo>
                    <a:pt x="76" y="23"/>
                    <a:pt x="76" y="23"/>
                    <a:pt x="76" y="24"/>
                  </a:cubicBezTo>
                  <a:cubicBezTo>
                    <a:pt x="76" y="24"/>
                    <a:pt x="76" y="24"/>
                    <a:pt x="76" y="24"/>
                  </a:cubicBezTo>
                  <a:cubicBezTo>
                    <a:pt x="76" y="24"/>
                    <a:pt x="76" y="24"/>
                    <a:pt x="76" y="25"/>
                  </a:cubicBezTo>
                  <a:cubicBezTo>
                    <a:pt x="76" y="26"/>
                    <a:pt x="74" y="27"/>
                    <a:pt x="74" y="28"/>
                  </a:cubicBezTo>
                  <a:cubicBezTo>
                    <a:pt x="74" y="29"/>
                    <a:pt x="73" y="31"/>
                    <a:pt x="73" y="32"/>
                  </a:cubicBezTo>
                  <a:cubicBezTo>
                    <a:pt x="74" y="33"/>
                    <a:pt x="73" y="35"/>
                    <a:pt x="73" y="37"/>
                  </a:cubicBezTo>
                  <a:cubicBezTo>
                    <a:pt x="74" y="38"/>
                    <a:pt x="74" y="41"/>
                    <a:pt x="74" y="42"/>
                  </a:cubicBezTo>
                  <a:cubicBezTo>
                    <a:pt x="74" y="42"/>
                    <a:pt x="78" y="42"/>
                    <a:pt x="78" y="44"/>
                  </a:cubicBezTo>
                  <a:cubicBezTo>
                    <a:pt x="79" y="46"/>
                    <a:pt x="74" y="49"/>
                    <a:pt x="74" y="50"/>
                  </a:cubicBezTo>
                  <a:cubicBezTo>
                    <a:pt x="74" y="50"/>
                    <a:pt x="74" y="50"/>
                    <a:pt x="74" y="50"/>
                  </a:cubicBezTo>
                  <a:cubicBezTo>
                    <a:pt x="74" y="50"/>
                    <a:pt x="74" y="51"/>
                    <a:pt x="74" y="51"/>
                  </a:cubicBezTo>
                  <a:cubicBezTo>
                    <a:pt x="74" y="51"/>
                    <a:pt x="74" y="51"/>
                    <a:pt x="74" y="51"/>
                  </a:cubicBezTo>
                  <a:cubicBezTo>
                    <a:pt x="74" y="51"/>
                    <a:pt x="75" y="51"/>
                    <a:pt x="75" y="51"/>
                  </a:cubicBezTo>
                  <a:cubicBezTo>
                    <a:pt x="75" y="51"/>
                    <a:pt x="75" y="51"/>
                    <a:pt x="75" y="51"/>
                  </a:cubicBezTo>
                  <a:cubicBezTo>
                    <a:pt x="75" y="52"/>
                    <a:pt x="75" y="52"/>
                    <a:pt x="75" y="52"/>
                  </a:cubicBezTo>
                  <a:cubicBezTo>
                    <a:pt x="76" y="52"/>
                    <a:pt x="76" y="52"/>
                    <a:pt x="76" y="52"/>
                  </a:cubicBezTo>
                  <a:cubicBezTo>
                    <a:pt x="76" y="53"/>
                    <a:pt x="77" y="53"/>
                    <a:pt x="77" y="54"/>
                  </a:cubicBezTo>
                  <a:cubicBezTo>
                    <a:pt x="77" y="55"/>
                    <a:pt x="79" y="57"/>
                    <a:pt x="81" y="58"/>
                  </a:cubicBezTo>
                  <a:cubicBezTo>
                    <a:pt x="83" y="58"/>
                    <a:pt x="82" y="62"/>
                    <a:pt x="83" y="6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4" name="Freeform 1039"/>
            <p:cNvSpPr>
              <a:spLocks/>
            </p:cNvSpPr>
            <p:nvPr/>
          </p:nvSpPr>
          <p:spPr bwMode="auto">
            <a:xfrm>
              <a:off x="-2283" y="1199"/>
              <a:ext cx="49" cy="24"/>
            </a:xfrm>
            <a:custGeom>
              <a:avLst/>
              <a:gdLst>
                <a:gd name="T0" fmla="*/ 12 w 15"/>
                <a:gd name="T1" fmla="*/ 1 h 7"/>
                <a:gd name="T2" fmla="*/ 14 w 15"/>
                <a:gd name="T3" fmla="*/ 3 h 7"/>
                <a:gd name="T4" fmla="*/ 2 w 15"/>
                <a:gd name="T5" fmla="*/ 5 h 7"/>
                <a:gd name="T6" fmla="*/ 5 w 15"/>
                <a:gd name="T7" fmla="*/ 1 h 7"/>
                <a:gd name="T8" fmla="*/ 12 w 15"/>
                <a:gd name="T9" fmla="*/ 1 h 7"/>
              </a:gdLst>
              <a:ahLst/>
              <a:cxnLst>
                <a:cxn ang="0">
                  <a:pos x="T0" y="T1"/>
                </a:cxn>
                <a:cxn ang="0">
                  <a:pos x="T2" y="T3"/>
                </a:cxn>
                <a:cxn ang="0">
                  <a:pos x="T4" y="T5"/>
                </a:cxn>
                <a:cxn ang="0">
                  <a:pos x="T6" y="T7"/>
                </a:cxn>
                <a:cxn ang="0">
                  <a:pos x="T8" y="T9"/>
                </a:cxn>
              </a:cxnLst>
              <a:rect l="0" t="0" r="r" b="b"/>
              <a:pathLst>
                <a:path w="15" h="7">
                  <a:moveTo>
                    <a:pt x="12" y="1"/>
                  </a:moveTo>
                  <a:cubicBezTo>
                    <a:pt x="13" y="2"/>
                    <a:pt x="15" y="2"/>
                    <a:pt x="14" y="3"/>
                  </a:cubicBezTo>
                  <a:cubicBezTo>
                    <a:pt x="13" y="5"/>
                    <a:pt x="5" y="7"/>
                    <a:pt x="2" y="5"/>
                  </a:cubicBezTo>
                  <a:cubicBezTo>
                    <a:pt x="0" y="4"/>
                    <a:pt x="6" y="2"/>
                    <a:pt x="5" y="1"/>
                  </a:cubicBezTo>
                  <a:cubicBezTo>
                    <a:pt x="5" y="0"/>
                    <a:pt x="12" y="0"/>
                    <a:pt x="12"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5" name="Freeform 1040"/>
            <p:cNvSpPr>
              <a:spLocks/>
            </p:cNvSpPr>
            <p:nvPr/>
          </p:nvSpPr>
          <p:spPr bwMode="auto">
            <a:xfrm>
              <a:off x="-2332" y="1216"/>
              <a:ext cx="52" cy="20"/>
            </a:xfrm>
            <a:custGeom>
              <a:avLst/>
              <a:gdLst>
                <a:gd name="T0" fmla="*/ 7 w 16"/>
                <a:gd name="T1" fmla="*/ 1 h 6"/>
                <a:gd name="T2" fmla="*/ 16 w 16"/>
                <a:gd name="T3" fmla="*/ 2 h 6"/>
                <a:gd name="T4" fmla="*/ 11 w 16"/>
                <a:gd name="T5" fmla="*/ 4 h 6"/>
                <a:gd name="T6" fmla="*/ 2 w 16"/>
                <a:gd name="T7" fmla="*/ 5 h 6"/>
                <a:gd name="T8" fmla="*/ 4 w 16"/>
                <a:gd name="T9" fmla="*/ 2 h 6"/>
                <a:gd name="T10" fmla="*/ 7 w 16"/>
                <a:gd name="T11" fmla="*/ 1 h 6"/>
              </a:gdLst>
              <a:ahLst/>
              <a:cxnLst>
                <a:cxn ang="0">
                  <a:pos x="T0" y="T1"/>
                </a:cxn>
                <a:cxn ang="0">
                  <a:pos x="T2" y="T3"/>
                </a:cxn>
                <a:cxn ang="0">
                  <a:pos x="T4" y="T5"/>
                </a:cxn>
                <a:cxn ang="0">
                  <a:pos x="T6" y="T7"/>
                </a:cxn>
                <a:cxn ang="0">
                  <a:pos x="T8" y="T9"/>
                </a:cxn>
                <a:cxn ang="0">
                  <a:pos x="T10" y="T11"/>
                </a:cxn>
              </a:cxnLst>
              <a:rect l="0" t="0" r="r" b="b"/>
              <a:pathLst>
                <a:path w="16" h="6">
                  <a:moveTo>
                    <a:pt x="7" y="1"/>
                  </a:moveTo>
                  <a:cubicBezTo>
                    <a:pt x="7" y="0"/>
                    <a:pt x="16" y="1"/>
                    <a:pt x="16" y="2"/>
                  </a:cubicBezTo>
                  <a:cubicBezTo>
                    <a:pt x="15" y="4"/>
                    <a:pt x="12" y="2"/>
                    <a:pt x="11" y="4"/>
                  </a:cubicBezTo>
                  <a:cubicBezTo>
                    <a:pt x="10" y="5"/>
                    <a:pt x="3" y="6"/>
                    <a:pt x="2" y="5"/>
                  </a:cubicBezTo>
                  <a:cubicBezTo>
                    <a:pt x="0" y="4"/>
                    <a:pt x="2" y="2"/>
                    <a:pt x="4" y="2"/>
                  </a:cubicBezTo>
                  <a:cubicBezTo>
                    <a:pt x="7" y="2"/>
                    <a:pt x="8" y="2"/>
                    <a:pt x="7"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6" name="Freeform 1041"/>
            <p:cNvSpPr>
              <a:spLocks/>
            </p:cNvSpPr>
            <p:nvPr/>
          </p:nvSpPr>
          <p:spPr bwMode="auto">
            <a:xfrm>
              <a:off x="-2329" y="1183"/>
              <a:ext cx="49" cy="13"/>
            </a:xfrm>
            <a:custGeom>
              <a:avLst/>
              <a:gdLst>
                <a:gd name="T0" fmla="*/ 14 w 15"/>
                <a:gd name="T1" fmla="*/ 1 h 4"/>
                <a:gd name="T2" fmla="*/ 10 w 15"/>
                <a:gd name="T3" fmla="*/ 2 h 4"/>
                <a:gd name="T4" fmla="*/ 6 w 15"/>
                <a:gd name="T5" fmla="*/ 4 h 4"/>
                <a:gd name="T6" fmla="*/ 0 w 15"/>
                <a:gd name="T7" fmla="*/ 2 h 4"/>
                <a:gd name="T8" fmla="*/ 6 w 15"/>
                <a:gd name="T9" fmla="*/ 1 h 4"/>
                <a:gd name="T10" fmla="*/ 14 w 15"/>
                <a:gd name="T11" fmla="*/ 1 h 4"/>
              </a:gdLst>
              <a:ahLst/>
              <a:cxnLst>
                <a:cxn ang="0">
                  <a:pos x="T0" y="T1"/>
                </a:cxn>
                <a:cxn ang="0">
                  <a:pos x="T2" y="T3"/>
                </a:cxn>
                <a:cxn ang="0">
                  <a:pos x="T4" y="T5"/>
                </a:cxn>
                <a:cxn ang="0">
                  <a:pos x="T6" y="T7"/>
                </a:cxn>
                <a:cxn ang="0">
                  <a:pos x="T8" y="T9"/>
                </a:cxn>
                <a:cxn ang="0">
                  <a:pos x="T10" y="T11"/>
                </a:cxn>
              </a:cxnLst>
              <a:rect l="0" t="0" r="r" b="b"/>
              <a:pathLst>
                <a:path w="15" h="4">
                  <a:moveTo>
                    <a:pt x="14" y="1"/>
                  </a:moveTo>
                  <a:cubicBezTo>
                    <a:pt x="15" y="2"/>
                    <a:pt x="12" y="3"/>
                    <a:pt x="10" y="2"/>
                  </a:cubicBezTo>
                  <a:cubicBezTo>
                    <a:pt x="8" y="2"/>
                    <a:pt x="9" y="4"/>
                    <a:pt x="6" y="4"/>
                  </a:cubicBezTo>
                  <a:cubicBezTo>
                    <a:pt x="3" y="4"/>
                    <a:pt x="0" y="3"/>
                    <a:pt x="0" y="2"/>
                  </a:cubicBezTo>
                  <a:cubicBezTo>
                    <a:pt x="0" y="2"/>
                    <a:pt x="7" y="2"/>
                    <a:pt x="6" y="1"/>
                  </a:cubicBezTo>
                  <a:cubicBezTo>
                    <a:pt x="5" y="0"/>
                    <a:pt x="13" y="0"/>
                    <a:pt x="14"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7" name="Freeform 1042"/>
            <p:cNvSpPr>
              <a:spLocks/>
            </p:cNvSpPr>
            <p:nvPr/>
          </p:nvSpPr>
          <p:spPr bwMode="auto">
            <a:xfrm>
              <a:off x="-2355" y="1193"/>
              <a:ext cx="52" cy="23"/>
            </a:xfrm>
            <a:custGeom>
              <a:avLst/>
              <a:gdLst>
                <a:gd name="T0" fmla="*/ 8 w 16"/>
                <a:gd name="T1" fmla="*/ 1 h 7"/>
                <a:gd name="T2" fmla="*/ 16 w 16"/>
                <a:gd name="T3" fmla="*/ 3 h 7"/>
                <a:gd name="T4" fmla="*/ 1 w 16"/>
                <a:gd name="T5" fmla="*/ 5 h 7"/>
                <a:gd name="T6" fmla="*/ 5 w 16"/>
                <a:gd name="T7" fmla="*/ 2 h 7"/>
                <a:gd name="T8" fmla="*/ 8 w 16"/>
                <a:gd name="T9" fmla="*/ 1 h 7"/>
              </a:gdLst>
              <a:ahLst/>
              <a:cxnLst>
                <a:cxn ang="0">
                  <a:pos x="T0" y="T1"/>
                </a:cxn>
                <a:cxn ang="0">
                  <a:pos x="T2" y="T3"/>
                </a:cxn>
                <a:cxn ang="0">
                  <a:pos x="T4" y="T5"/>
                </a:cxn>
                <a:cxn ang="0">
                  <a:pos x="T6" y="T7"/>
                </a:cxn>
                <a:cxn ang="0">
                  <a:pos x="T8" y="T9"/>
                </a:cxn>
              </a:cxnLst>
              <a:rect l="0" t="0" r="r" b="b"/>
              <a:pathLst>
                <a:path w="16" h="7">
                  <a:moveTo>
                    <a:pt x="8" y="1"/>
                  </a:moveTo>
                  <a:cubicBezTo>
                    <a:pt x="12" y="3"/>
                    <a:pt x="16" y="1"/>
                    <a:pt x="16" y="3"/>
                  </a:cubicBezTo>
                  <a:cubicBezTo>
                    <a:pt x="16" y="6"/>
                    <a:pt x="3" y="7"/>
                    <a:pt x="1" y="5"/>
                  </a:cubicBezTo>
                  <a:cubicBezTo>
                    <a:pt x="0" y="4"/>
                    <a:pt x="6" y="3"/>
                    <a:pt x="5" y="2"/>
                  </a:cubicBezTo>
                  <a:cubicBezTo>
                    <a:pt x="3" y="0"/>
                    <a:pt x="5" y="0"/>
                    <a:pt x="8"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8" name="Freeform 1043"/>
            <p:cNvSpPr>
              <a:spLocks/>
            </p:cNvSpPr>
            <p:nvPr/>
          </p:nvSpPr>
          <p:spPr bwMode="auto">
            <a:xfrm>
              <a:off x="-2642" y="2285"/>
              <a:ext cx="300" cy="243"/>
            </a:xfrm>
            <a:custGeom>
              <a:avLst/>
              <a:gdLst>
                <a:gd name="T0" fmla="*/ 88 w 91"/>
                <a:gd name="T1" fmla="*/ 57 h 73"/>
                <a:gd name="T2" fmla="*/ 87 w 91"/>
                <a:gd name="T3" fmla="*/ 57 h 73"/>
                <a:gd name="T4" fmla="*/ 86 w 91"/>
                <a:gd name="T5" fmla="*/ 58 h 73"/>
                <a:gd name="T6" fmla="*/ 79 w 91"/>
                <a:gd name="T7" fmla="*/ 60 h 73"/>
                <a:gd name="T8" fmla="*/ 77 w 91"/>
                <a:gd name="T9" fmla="*/ 61 h 73"/>
                <a:gd name="T10" fmla="*/ 75 w 91"/>
                <a:gd name="T11" fmla="*/ 62 h 73"/>
                <a:gd name="T12" fmla="*/ 72 w 91"/>
                <a:gd name="T13" fmla="*/ 63 h 73"/>
                <a:gd name="T14" fmla="*/ 71 w 91"/>
                <a:gd name="T15" fmla="*/ 63 h 73"/>
                <a:gd name="T16" fmla="*/ 56 w 91"/>
                <a:gd name="T17" fmla="*/ 69 h 73"/>
                <a:gd name="T18" fmla="*/ 46 w 91"/>
                <a:gd name="T19" fmla="*/ 69 h 73"/>
                <a:gd name="T20" fmla="*/ 38 w 91"/>
                <a:gd name="T21" fmla="*/ 68 h 73"/>
                <a:gd name="T22" fmla="*/ 36 w 91"/>
                <a:gd name="T23" fmla="*/ 72 h 73"/>
                <a:gd name="T24" fmla="*/ 33 w 91"/>
                <a:gd name="T25" fmla="*/ 71 h 73"/>
                <a:gd name="T26" fmla="*/ 27 w 91"/>
                <a:gd name="T27" fmla="*/ 61 h 73"/>
                <a:gd name="T28" fmla="*/ 19 w 91"/>
                <a:gd name="T29" fmla="*/ 48 h 73"/>
                <a:gd name="T30" fmla="*/ 14 w 91"/>
                <a:gd name="T31" fmla="*/ 38 h 73"/>
                <a:gd name="T32" fmla="*/ 4 w 91"/>
                <a:gd name="T33" fmla="*/ 23 h 73"/>
                <a:gd name="T34" fmla="*/ 0 w 91"/>
                <a:gd name="T35" fmla="*/ 14 h 73"/>
                <a:gd name="T36" fmla="*/ 0 w 91"/>
                <a:gd name="T37" fmla="*/ 12 h 73"/>
                <a:gd name="T38" fmla="*/ 1 w 91"/>
                <a:gd name="T39" fmla="*/ 12 h 73"/>
                <a:gd name="T40" fmla="*/ 2 w 91"/>
                <a:gd name="T41" fmla="*/ 13 h 73"/>
                <a:gd name="T42" fmla="*/ 3 w 91"/>
                <a:gd name="T43" fmla="*/ 13 h 73"/>
                <a:gd name="T44" fmla="*/ 5 w 91"/>
                <a:gd name="T45" fmla="*/ 14 h 73"/>
                <a:gd name="T46" fmla="*/ 11 w 91"/>
                <a:gd name="T47" fmla="*/ 10 h 73"/>
                <a:gd name="T48" fmla="*/ 10 w 91"/>
                <a:gd name="T49" fmla="*/ 4 h 73"/>
                <a:gd name="T50" fmla="*/ 19 w 91"/>
                <a:gd name="T51" fmla="*/ 0 h 73"/>
                <a:gd name="T52" fmla="*/ 20 w 91"/>
                <a:gd name="T53" fmla="*/ 0 h 73"/>
                <a:gd name="T54" fmla="*/ 31 w 91"/>
                <a:gd name="T55" fmla="*/ 5 h 73"/>
                <a:gd name="T56" fmla="*/ 47 w 91"/>
                <a:gd name="T57" fmla="*/ 14 h 73"/>
                <a:gd name="T58" fmla="*/ 48 w 91"/>
                <a:gd name="T59" fmla="*/ 14 h 73"/>
                <a:gd name="T60" fmla="*/ 52 w 91"/>
                <a:gd name="T61" fmla="*/ 15 h 73"/>
                <a:gd name="T62" fmla="*/ 55 w 91"/>
                <a:gd name="T63" fmla="*/ 15 h 73"/>
                <a:gd name="T64" fmla="*/ 60 w 91"/>
                <a:gd name="T65" fmla="*/ 17 h 73"/>
                <a:gd name="T66" fmla="*/ 65 w 91"/>
                <a:gd name="T67" fmla="*/ 24 h 73"/>
                <a:gd name="T68" fmla="*/ 69 w 91"/>
                <a:gd name="T69" fmla="*/ 34 h 73"/>
                <a:gd name="T70" fmla="*/ 75 w 91"/>
                <a:gd name="T71" fmla="*/ 39 h 73"/>
                <a:gd name="T72" fmla="*/ 82 w 91"/>
                <a:gd name="T73" fmla="*/ 44 h 73"/>
                <a:gd name="T74" fmla="*/ 83 w 91"/>
                <a:gd name="T75" fmla="*/ 44 h 73"/>
                <a:gd name="T76" fmla="*/ 87 w 91"/>
                <a:gd name="T77" fmla="*/ 45 h 73"/>
                <a:gd name="T78" fmla="*/ 88 w 91"/>
                <a:gd name="T79" fmla="*/ 45 h 73"/>
                <a:gd name="T80" fmla="*/ 91 w 91"/>
                <a:gd name="T81"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73">
                  <a:moveTo>
                    <a:pt x="91" y="48"/>
                  </a:moveTo>
                  <a:cubicBezTo>
                    <a:pt x="91" y="49"/>
                    <a:pt x="89" y="57"/>
                    <a:pt x="88" y="57"/>
                  </a:cubicBezTo>
                  <a:cubicBezTo>
                    <a:pt x="88" y="57"/>
                    <a:pt x="88" y="57"/>
                    <a:pt x="88" y="57"/>
                  </a:cubicBezTo>
                  <a:cubicBezTo>
                    <a:pt x="88" y="57"/>
                    <a:pt x="88" y="57"/>
                    <a:pt x="87" y="57"/>
                  </a:cubicBezTo>
                  <a:cubicBezTo>
                    <a:pt x="87" y="58"/>
                    <a:pt x="87" y="58"/>
                    <a:pt x="87" y="58"/>
                  </a:cubicBezTo>
                  <a:cubicBezTo>
                    <a:pt x="87" y="58"/>
                    <a:pt x="86" y="58"/>
                    <a:pt x="86" y="58"/>
                  </a:cubicBezTo>
                  <a:cubicBezTo>
                    <a:pt x="86" y="58"/>
                    <a:pt x="85" y="58"/>
                    <a:pt x="85" y="58"/>
                  </a:cubicBezTo>
                  <a:cubicBezTo>
                    <a:pt x="84" y="59"/>
                    <a:pt x="82" y="59"/>
                    <a:pt x="79" y="60"/>
                  </a:cubicBezTo>
                  <a:cubicBezTo>
                    <a:pt x="79" y="60"/>
                    <a:pt x="79" y="60"/>
                    <a:pt x="79" y="60"/>
                  </a:cubicBezTo>
                  <a:cubicBezTo>
                    <a:pt x="78" y="61"/>
                    <a:pt x="78" y="61"/>
                    <a:pt x="77" y="61"/>
                  </a:cubicBezTo>
                  <a:cubicBezTo>
                    <a:pt x="77" y="61"/>
                    <a:pt x="76" y="61"/>
                    <a:pt x="76" y="61"/>
                  </a:cubicBezTo>
                  <a:cubicBezTo>
                    <a:pt x="76" y="61"/>
                    <a:pt x="75" y="61"/>
                    <a:pt x="75" y="62"/>
                  </a:cubicBezTo>
                  <a:cubicBezTo>
                    <a:pt x="75" y="62"/>
                    <a:pt x="75" y="62"/>
                    <a:pt x="75" y="62"/>
                  </a:cubicBezTo>
                  <a:cubicBezTo>
                    <a:pt x="74" y="62"/>
                    <a:pt x="73" y="62"/>
                    <a:pt x="72" y="63"/>
                  </a:cubicBezTo>
                  <a:cubicBezTo>
                    <a:pt x="72" y="63"/>
                    <a:pt x="71" y="63"/>
                    <a:pt x="71" y="63"/>
                  </a:cubicBezTo>
                  <a:cubicBezTo>
                    <a:pt x="71" y="63"/>
                    <a:pt x="71" y="63"/>
                    <a:pt x="71" y="63"/>
                  </a:cubicBezTo>
                  <a:cubicBezTo>
                    <a:pt x="69" y="63"/>
                    <a:pt x="63" y="63"/>
                    <a:pt x="62" y="63"/>
                  </a:cubicBezTo>
                  <a:cubicBezTo>
                    <a:pt x="62" y="64"/>
                    <a:pt x="56" y="67"/>
                    <a:pt x="56" y="69"/>
                  </a:cubicBezTo>
                  <a:cubicBezTo>
                    <a:pt x="55" y="71"/>
                    <a:pt x="54" y="71"/>
                    <a:pt x="53" y="70"/>
                  </a:cubicBezTo>
                  <a:cubicBezTo>
                    <a:pt x="51" y="69"/>
                    <a:pt x="47" y="70"/>
                    <a:pt x="46" y="69"/>
                  </a:cubicBezTo>
                  <a:cubicBezTo>
                    <a:pt x="46" y="69"/>
                    <a:pt x="43" y="68"/>
                    <a:pt x="41" y="69"/>
                  </a:cubicBezTo>
                  <a:cubicBezTo>
                    <a:pt x="39" y="69"/>
                    <a:pt x="39" y="68"/>
                    <a:pt x="38" y="68"/>
                  </a:cubicBezTo>
                  <a:cubicBezTo>
                    <a:pt x="37" y="68"/>
                    <a:pt x="36" y="69"/>
                    <a:pt x="36" y="70"/>
                  </a:cubicBezTo>
                  <a:cubicBezTo>
                    <a:pt x="36" y="70"/>
                    <a:pt x="36" y="72"/>
                    <a:pt x="36" y="72"/>
                  </a:cubicBezTo>
                  <a:cubicBezTo>
                    <a:pt x="36" y="72"/>
                    <a:pt x="35" y="73"/>
                    <a:pt x="34" y="73"/>
                  </a:cubicBezTo>
                  <a:cubicBezTo>
                    <a:pt x="34" y="72"/>
                    <a:pt x="33" y="71"/>
                    <a:pt x="33" y="71"/>
                  </a:cubicBezTo>
                  <a:cubicBezTo>
                    <a:pt x="32" y="70"/>
                    <a:pt x="33" y="69"/>
                    <a:pt x="31" y="67"/>
                  </a:cubicBezTo>
                  <a:cubicBezTo>
                    <a:pt x="30" y="66"/>
                    <a:pt x="28" y="64"/>
                    <a:pt x="27" y="61"/>
                  </a:cubicBezTo>
                  <a:cubicBezTo>
                    <a:pt x="26" y="58"/>
                    <a:pt x="24" y="56"/>
                    <a:pt x="22" y="55"/>
                  </a:cubicBezTo>
                  <a:cubicBezTo>
                    <a:pt x="20" y="54"/>
                    <a:pt x="19" y="50"/>
                    <a:pt x="19" y="48"/>
                  </a:cubicBezTo>
                  <a:cubicBezTo>
                    <a:pt x="19" y="45"/>
                    <a:pt x="19" y="44"/>
                    <a:pt x="18" y="43"/>
                  </a:cubicBezTo>
                  <a:cubicBezTo>
                    <a:pt x="16" y="42"/>
                    <a:pt x="16" y="40"/>
                    <a:pt x="14" y="38"/>
                  </a:cubicBezTo>
                  <a:cubicBezTo>
                    <a:pt x="11" y="36"/>
                    <a:pt x="10" y="35"/>
                    <a:pt x="10" y="33"/>
                  </a:cubicBezTo>
                  <a:cubicBezTo>
                    <a:pt x="10" y="32"/>
                    <a:pt x="6" y="26"/>
                    <a:pt x="4" y="23"/>
                  </a:cubicBezTo>
                  <a:cubicBezTo>
                    <a:pt x="2" y="21"/>
                    <a:pt x="1" y="19"/>
                    <a:pt x="0" y="19"/>
                  </a:cubicBezTo>
                  <a:cubicBezTo>
                    <a:pt x="0" y="19"/>
                    <a:pt x="0" y="15"/>
                    <a:pt x="0" y="14"/>
                  </a:cubicBezTo>
                  <a:cubicBezTo>
                    <a:pt x="0" y="13"/>
                    <a:pt x="0" y="13"/>
                    <a:pt x="0" y="13"/>
                  </a:cubicBezTo>
                  <a:cubicBezTo>
                    <a:pt x="0" y="12"/>
                    <a:pt x="0" y="12"/>
                    <a:pt x="0" y="12"/>
                  </a:cubicBezTo>
                  <a:cubicBezTo>
                    <a:pt x="0" y="12"/>
                    <a:pt x="1" y="12"/>
                    <a:pt x="1" y="12"/>
                  </a:cubicBezTo>
                  <a:cubicBezTo>
                    <a:pt x="1" y="12"/>
                    <a:pt x="1" y="12"/>
                    <a:pt x="1" y="12"/>
                  </a:cubicBezTo>
                  <a:cubicBezTo>
                    <a:pt x="2" y="12"/>
                    <a:pt x="2" y="13"/>
                    <a:pt x="2" y="13"/>
                  </a:cubicBezTo>
                  <a:cubicBezTo>
                    <a:pt x="2" y="13"/>
                    <a:pt x="2" y="13"/>
                    <a:pt x="2" y="13"/>
                  </a:cubicBezTo>
                  <a:cubicBezTo>
                    <a:pt x="3" y="13"/>
                    <a:pt x="3" y="13"/>
                    <a:pt x="3" y="13"/>
                  </a:cubicBezTo>
                  <a:cubicBezTo>
                    <a:pt x="3" y="13"/>
                    <a:pt x="3" y="13"/>
                    <a:pt x="3" y="13"/>
                  </a:cubicBezTo>
                  <a:cubicBezTo>
                    <a:pt x="4" y="13"/>
                    <a:pt x="4" y="13"/>
                    <a:pt x="4" y="14"/>
                  </a:cubicBezTo>
                  <a:cubicBezTo>
                    <a:pt x="4" y="14"/>
                    <a:pt x="5" y="14"/>
                    <a:pt x="5" y="14"/>
                  </a:cubicBezTo>
                  <a:cubicBezTo>
                    <a:pt x="6" y="14"/>
                    <a:pt x="8" y="12"/>
                    <a:pt x="8" y="11"/>
                  </a:cubicBezTo>
                  <a:cubicBezTo>
                    <a:pt x="8" y="10"/>
                    <a:pt x="9" y="10"/>
                    <a:pt x="11" y="10"/>
                  </a:cubicBezTo>
                  <a:cubicBezTo>
                    <a:pt x="12" y="10"/>
                    <a:pt x="12" y="8"/>
                    <a:pt x="13" y="8"/>
                  </a:cubicBezTo>
                  <a:cubicBezTo>
                    <a:pt x="14" y="7"/>
                    <a:pt x="11" y="4"/>
                    <a:pt x="10" y="4"/>
                  </a:cubicBezTo>
                  <a:cubicBezTo>
                    <a:pt x="9" y="4"/>
                    <a:pt x="11" y="1"/>
                    <a:pt x="14" y="1"/>
                  </a:cubicBezTo>
                  <a:cubicBezTo>
                    <a:pt x="18" y="1"/>
                    <a:pt x="17" y="0"/>
                    <a:pt x="19" y="0"/>
                  </a:cubicBezTo>
                  <a:cubicBezTo>
                    <a:pt x="19" y="0"/>
                    <a:pt x="19" y="0"/>
                    <a:pt x="19" y="0"/>
                  </a:cubicBezTo>
                  <a:cubicBezTo>
                    <a:pt x="20" y="0"/>
                    <a:pt x="20" y="0"/>
                    <a:pt x="20" y="0"/>
                  </a:cubicBezTo>
                  <a:cubicBezTo>
                    <a:pt x="21" y="0"/>
                    <a:pt x="21" y="0"/>
                    <a:pt x="23" y="0"/>
                  </a:cubicBezTo>
                  <a:cubicBezTo>
                    <a:pt x="24" y="0"/>
                    <a:pt x="30" y="4"/>
                    <a:pt x="31" y="5"/>
                  </a:cubicBezTo>
                  <a:cubicBezTo>
                    <a:pt x="32" y="5"/>
                    <a:pt x="40" y="11"/>
                    <a:pt x="42" y="13"/>
                  </a:cubicBezTo>
                  <a:cubicBezTo>
                    <a:pt x="43" y="14"/>
                    <a:pt x="46" y="14"/>
                    <a:pt x="47" y="14"/>
                  </a:cubicBezTo>
                  <a:cubicBezTo>
                    <a:pt x="47" y="14"/>
                    <a:pt x="47" y="14"/>
                    <a:pt x="47" y="14"/>
                  </a:cubicBezTo>
                  <a:cubicBezTo>
                    <a:pt x="47" y="14"/>
                    <a:pt x="48" y="14"/>
                    <a:pt x="48" y="14"/>
                  </a:cubicBezTo>
                  <a:cubicBezTo>
                    <a:pt x="49" y="14"/>
                    <a:pt x="50" y="15"/>
                    <a:pt x="51" y="15"/>
                  </a:cubicBezTo>
                  <a:cubicBezTo>
                    <a:pt x="51" y="15"/>
                    <a:pt x="52" y="15"/>
                    <a:pt x="52" y="15"/>
                  </a:cubicBezTo>
                  <a:cubicBezTo>
                    <a:pt x="53" y="15"/>
                    <a:pt x="54" y="15"/>
                    <a:pt x="54" y="15"/>
                  </a:cubicBezTo>
                  <a:cubicBezTo>
                    <a:pt x="54" y="15"/>
                    <a:pt x="55" y="15"/>
                    <a:pt x="55" y="15"/>
                  </a:cubicBezTo>
                  <a:cubicBezTo>
                    <a:pt x="57" y="17"/>
                    <a:pt x="57" y="17"/>
                    <a:pt x="57" y="17"/>
                  </a:cubicBezTo>
                  <a:cubicBezTo>
                    <a:pt x="60" y="17"/>
                    <a:pt x="60" y="17"/>
                    <a:pt x="60" y="17"/>
                  </a:cubicBezTo>
                  <a:cubicBezTo>
                    <a:pt x="61" y="18"/>
                    <a:pt x="61" y="19"/>
                    <a:pt x="61" y="19"/>
                  </a:cubicBezTo>
                  <a:cubicBezTo>
                    <a:pt x="61" y="21"/>
                    <a:pt x="64" y="23"/>
                    <a:pt x="65" y="24"/>
                  </a:cubicBezTo>
                  <a:cubicBezTo>
                    <a:pt x="67" y="25"/>
                    <a:pt x="68" y="28"/>
                    <a:pt x="67" y="29"/>
                  </a:cubicBezTo>
                  <a:cubicBezTo>
                    <a:pt x="66" y="30"/>
                    <a:pt x="69" y="33"/>
                    <a:pt x="69" y="34"/>
                  </a:cubicBezTo>
                  <a:cubicBezTo>
                    <a:pt x="70" y="36"/>
                    <a:pt x="72" y="36"/>
                    <a:pt x="73" y="36"/>
                  </a:cubicBezTo>
                  <a:cubicBezTo>
                    <a:pt x="73" y="37"/>
                    <a:pt x="74" y="38"/>
                    <a:pt x="75" y="39"/>
                  </a:cubicBezTo>
                  <a:cubicBezTo>
                    <a:pt x="75" y="41"/>
                    <a:pt x="78" y="43"/>
                    <a:pt x="78" y="44"/>
                  </a:cubicBezTo>
                  <a:cubicBezTo>
                    <a:pt x="78" y="44"/>
                    <a:pt x="80" y="44"/>
                    <a:pt x="82" y="44"/>
                  </a:cubicBezTo>
                  <a:cubicBezTo>
                    <a:pt x="82" y="44"/>
                    <a:pt x="82" y="44"/>
                    <a:pt x="82" y="44"/>
                  </a:cubicBezTo>
                  <a:cubicBezTo>
                    <a:pt x="83" y="44"/>
                    <a:pt x="83" y="44"/>
                    <a:pt x="83" y="44"/>
                  </a:cubicBezTo>
                  <a:cubicBezTo>
                    <a:pt x="83" y="44"/>
                    <a:pt x="84" y="44"/>
                    <a:pt x="84" y="44"/>
                  </a:cubicBezTo>
                  <a:cubicBezTo>
                    <a:pt x="85" y="45"/>
                    <a:pt x="86" y="45"/>
                    <a:pt x="87" y="45"/>
                  </a:cubicBezTo>
                  <a:cubicBezTo>
                    <a:pt x="88" y="45"/>
                    <a:pt x="88" y="45"/>
                    <a:pt x="88" y="45"/>
                  </a:cubicBezTo>
                  <a:cubicBezTo>
                    <a:pt x="88" y="45"/>
                    <a:pt x="88" y="45"/>
                    <a:pt x="88" y="45"/>
                  </a:cubicBezTo>
                  <a:cubicBezTo>
                    <a:pt x="89" y="45"/>
                    <a:pt x="89" y="45"/>
                    <a:pt x="89" y="45"/>
                  </a:cubicBezTo>
                  <a:cubicBezTo>
                    <a:pt x="90" y="45"/>
                    <a:pt x="91" y="47"/>
                    <a:pt x="91" y="48"/>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59" name="Freeform 1044"/>
            <p:cNvSpPr>
              <a:spLocks/>
            </p:cNvSpPr>
            <p:nvPr/>
          </p:nvSpPr>
          <p:spPr bwMode="auto">
            <a:xfrm>
              <a:off x="-2385" y="1219"/>
              <a:ext cx="23" cy="14"/>
            </a:xfrm>
            <a:custGeom>
              <a:avLst/>
              <a:gdLst>
                <a:gd name="T0" fmla="*/ 1 w 7"/>
                <a:gd name="T1" fmla="*/ 2 h 4"/>
                <a:gd name="T2" fmla="*/ 7 w 7"/>
                <a:gd name="T3" fmla="*/ 2 h 4"/>
                <a:gd name="T4" fmla="*/ 1 w 7"/>
                <a:gd name="T5" fmla="*/ 2 h 4"/>
              </a:gdLst>
              <a:ahLst/>
              <a:cxnLst>
                <a:cxn ang="0">
                  <a:pos x="T0" y="T1"/>
                </a:cxn>
                <a:cxn ang="0">
                  <a:pos x="T2" y="T3"/>
                </a:cxn>
                <a:cxn ang="0">
                  <a:pos x="T4" y="T5"/>
                </a:cxn>
              </a:cxnLst>
              <a:rect l="0" t="0" r="r" b="b"/>
              <a:pathLst>
                <a:path w="7" h="4">
                  <a:moveTo>
                    <a:pt x="1" y="2"/>
                  </a:moveTo>
                  <a:cubicBezTo>
                    <a:pt x="0" y="2"/>
                    <a:pt x="7" y="0"/>
                    <a:pt x="7" y="2"/>
                  </a:cubicBezTo>
                  <a:cubicBezTo>
                    <a:pt x="7" y="4"/>
                    <a:pt x="2" y="3"/>
                    <a:pt x="1"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60" name="Freeform 1045"/>
            <p:cNvSpPr>
              <a:spLocks/>
            </p:cNvSpPr>
            <p:nvPr/>
          </p:nvSpPr>
          <p:spPr bwMode="auto">
            <a:xfrm>
              <a:off x="-2458" y="1199"/>
              <a:ext cx="66" cy="34"/>
            </a:xfrm>
            <a:custGeom>
              <a:avLst/>
              <a:gdLst>
                <a:gd name="T0" fmla="*/ 17 w 20"/>
                <a:gd name="T1" fmla="*/ 1 h 10"/>
                <a:gd name="T2" fmla="*/ 16 w 20"/>
                <a:gd name="T3" fmla="*/ 4 h 10"/>
                <a:gd name="T4" fmla="*/ 11 w 20"/>
                <a:gd name="T5" fmla="*/ 7 h 10"/>
                <a:gd name="T6" fmla="*/ 8 w 20"/>
                <a:gd name="T7" fmla="*/ 8 h 10"/>
                <a:gd name="T8" fmla="*/ 1 w 20"/>
                <a:gd name="T9" fmla="*/ 8 h 10"/>
                <a:gd name="T10" fmla="*/ 5 w 20"/>
                <a:gd name="T11" fmla="*/ 6 h 10"/>
                <a:gd name="T12" fmla="*/ 11 w 20"/>
                <a:gd name="T13" fmla="*/ 3 h 10"/>
                <a:gd name="T14" fmla="*/ 17 w 20"/>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17" y="1"/>
                  </a:moveTo>
                  <a:cubicBezTo>
                    <a:pt x="20" y="3"/>
                    <a:pt x="20" y="4"/>
                    <a:pt x="16" y="4"/>
                  </a:cubicBezTo>
                  <a:cubicBezTo>
                    <a:pt x="13" y="4"/>
                    <a:pt x="11" y="6"/>
                    <a:pt x="11" y="7"/>
                  </a:cubicBezTo>
                  <a:cubicBezTo>
                    <a:pt x="11" y="8"/>
                    <a:pt x="8" y="7"/>
                    <a:pt x="8" y="8"/>
                  </a:cubicBezTo>
                  <a:cubicBezTo>
                    <a:pt x="8" y="10"/>
                    <a:pt x="1" y="9"/>
                    <a:pt x="1" y="8"/>
                  </a:cubicBezTo>
                  <a:cubicBezTo>
                    <a:pt x="0" y="6"/>
                    <a:pt x="4" y="7"/>
                    <a:pt x="5" y="6"/>
                  </a:cubicBezTo>
                  <a:cubicBezTo>
                    <a:pt x="6" y="4"/>
                    <a:pt x="12" y="5"/>
                    <a:pt x="11" y="3"/>
                  </a:cubicBezTo>
                  <a:cubicBezTo>
                    <a:pt x="9" y="2"/>
                    <a:pt x="13" y="0"/>
                    <a:pt x="17"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61" name="Freeform 1046"/>
            <p:cNvSpPr>
              <a:spLocks/>
            </p:cNvSpPr>
            <p:nvPr/>
          </p:nvSpPr>
          <p:spPr bwMode="auto">
            <a:xfrm>
              <a:off x="-2451" y="1539"/>
              <a:ext cx="43" cy="30"/>
            </a:xfrm>
            <a:custGeom>
              <a:avLst/>
              <a:gdLst>
                <a:gd name="T0" fmla="*/ 7 w 13"/>
                <a:gd name="T1" fmla="*/ 1 h 9"/>
                <a:gd name="T2" fmla="*/ 11 w 13"/>
                <a:gd name="T3" fmla="*/ 4 h 9"/>
                <a:gd name="T4" fmla="*/ 3 w 13"/>
                <a:gd name="T5" fmla="*/ 5 h 9"/>
                <a:gd name="T6" fmla="*/ 7 w 13"/>
                <a:gd name="T7" fmla="*/ 1 h 9"/>
              </a:gdLst>
              <a:ahLst/>
              <a:cxnLst>
                <a:cxn ang="0">
                  <a:pos x="T0" y="T1"/>
                </a:cxn>
                <a:cxn ang="0">
                  <a:pos x="T2" y="T3"/>
                </a:cxn>
                <a:cxn ang="0">
                  <a:pos x="T4" y="T5"/>
                </a:cxn>
                <a:cxn ang="0">
                  <a:pos x="T6" y="T7"/>
                </a:cxn>
              </a:cxnLst>
              <a:rect l="0" t="0" r="r" b="b"/>
              <a:pathLst>
                <a:path w="13" h="9">
                  <a:moveTo>
                    <a:pt x="7" y="1"/>
                  </a:moveTo>
                  <a:cubicBezTo>
                    <a:pt x="10" y="2"/>
                    <a:pt x="13" y="4"/>
                    <a:pt x="11" y="4"/>
                  </a:cubicBezTo>
                  <a:cubicBezTo>
                    <a:pt x="9" y="4"/>
                    <a:pt x="6" y="9"/>
                    <a:pt x="3" y="5"/>
                  </a:cubicBezTo>
                  <a:cubicBezTo>
                    <a:pt x="0" y="3"/>
                    <a:pt x="4" y="0"/>
                    <a:pt x="7"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62" name="Freeform 1047"/>
            <p:cNvSpPr>
              <a:spLocks/>
            </p:cNvSpPr>
            <p:nvPr/>
          </p:nvSpPr>
          <p:spPr bwMode="auto">
            <a:xfrm>
              <a:off x="-2487" y="1203"/>
              <a:ext cx="49" cy="20"/>
            </a:xfrm>
            <a:custGeom>
              <a:avLst/>
              <a:gdLst>
                <a:gd name="T0" fmla="*/ 7 w 15"/>
                <a:gd name="T1" fmla="*/ 2 h 6"/>
                <a:gd name="T2" fmla="*/ 15 w 15"/>
                <a:gd name="T3" fmla="*/ 2 h 6"/>
                <a:gd name="T4" fmla="*/ 7 w 15"/>
                <a:gd name="T5" fmla="*/ 3 h 6"/>
                <a:gd name="T6" fmla="*/ 0 w 15"/>
                <a:gd name="T7" fmla="*/ 3 h 6"/>
                <a:gd name="T8" fmla="*/ 7 w 15"/>
                <a:gd name="T9" fmla="*/ 2 h 6"/>
              </a:gdLst>
              <a:ahLst/>
              <a:cxnLst>
                <a:cxn ang="0">
                  <a:pos x="T0" y="T1"/>
                </a:cxn>
                <a:cxn ang="0">
                  <a:pos x="T2" y="T3"/>
                </a:cxn>
                <a:cxn ang="0">
                  <a:pos x="T4" y="T5"/>
                </a:cxn>
                <a:cxn ang="0">
                  <a:pos x="T6" y="T7"/>
                </a:cxn>
                <a:cxn ang="0">
                  <a:pos x="T8" y="T9"/>
                </a:cxn>
              </a:cxnLst>
              <a:rect l="0" t="0" r="r" b="b"/>
              <a:pathLst>
                <a:path w="15" h="6">
                  <a:moveTo>
                    <a:pt x="7" y="2"/>
                  </a:moveTo>
                  <a:cubicBezTo>
                    <a:pt x="9" y="0"/>
                    <a:pt x="15" y="1"/>
                    <a:pt x="15" y="2"/>
                  </a:cubicBezTo>
                  <a:cubicBezTo>
                    <a:pt x="14" y="3"/>
                    <a:pt x="10" y="1"/>
                    <a:pt x="7" y="3"/>
                  </a:cubicBezTo>
                  <a:cubicBezTo>
                    <a:pt x="4" y="6"/>
                    <a:pt x="1" y="4"/>
                    <a:pt x="0" y="3"/>
                  </a:cubicBezTo>
                  <a:cubicBezTo>
                    <a:pt x="0" y="2"/>
                    <a:pt x="5" y="3"/>
                    <a:pt x="7"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63" name="Freeform 1048"/>
            <p:cNvSpPr>
              <a:spLocks/>
            </p:cNvSpPr>
            <p:nvPr/>
          </p:nvSpPr>
          <p:spPr bwMode="auto">
            <a:xfrm>
              <a:off x="-2672" y="2552"/>
              <a:ext cx="218" cy="169"/>
            </a:xfrm>
            <a:custGeom>
              <a:avLst/>
              <a:gdLst>
                <a:gd name="T0" fmla="*/ 63 w 66"/>
                <a:gd name="T1" fmla="*/ 31 h 51"/>
                <a:gd name="T2" fmla="*/ 65 w 66"/>
                <a:gd name="T3" fmla="*/ 32 h 51"/>
                <a:gd name="T4" fmla="*/ 53 w 66"/>
                <a:gd name="T5" fmla="*/ 43 h 51"/>
                <a:gd name="T6" fmla="*/ 49 w 66"/>
                <a:gd name="T7" fmla="*/ 44 h 51"/>
                <a:gd name="T8" fmla="*/ 43 w 66"/>
                <a:gd name="T9" fmla="*/ 47 h 51"/>
                <a:gd name="T10" fmla="*/ 39 w 66"/>
                <a:gd name="T11" fmla="*/ 48 h 51"/>
                <a:gd name="T12" fmla="*/ 37 w 66"/>
                <a:gd name="T13" fmla="*/ 48 h 51"/>
                <a:gd name="T14" fmla="*/ 35 w 66"/>
                <a:gd name="T15" fmla="*/ 47 h 51"/>
                <a:gd name="T16" fmla="*/ 31 w 66"/>
                <a:gd name="T17" fmla="*/ 48 h 51"/>
                <a:gd name="T18" fmla="*/ 28 w 66"/>
                <a:gd name="T19" fmla="*/ 50 h 51"/>
                <a:gd name="T20" fmla="*/ 23 w 66"/>
                <a:gd name="T21" fmla="*/ 50 h 51"/>
                <a:gd name="T22" fmla="*/ 18 w 66"/>
                <a:gd name="T23" fmla="*/ 47 h 51"/>
                <a:gd name="T24" fmla="*/ 14 w 66"/>
                <a:gd name="T25" fmla="*/ 46 h 51"/>
                <a:gd name="T26" fmla="*/ 14 w 66"/>
                <a:gd name="T27" fmla="*/ 46 h 51"/>
                <a:gd name="T28" fmla="*/ 13 w 66"/>
                <a:gd name="T29" fmla="*/ 45 h 51"/>
                <a:gd name="T30" fmla="*/ 12 w 66"/>
                <a:gd name="T31" fmla="*/ 45 h 51"/>
                <a:gd name="T32" fmla="*/ 13 w 66"/>
                <a:gd name="T33" fmla="*/ 41 h 51"/>
                <a:gd name="T34" fmla="*/ 9 w 66"/>
                <a:gd name="T35" fmla="*/ 38 h 51"/>
                <a:gd name="T36" fmla="*/ 5 w 66"/>
                <a:gd name="T37" fmla="*/ 33 h 51"/>
                <a:gd name="T38" fmla="*/ 1 w 66"/>
                <a:gd name="T39" fmla="*/ 31 h 51"/>
                <a:gd name="T40" fmla="*/ 2 w 66"/>
                <a:gd name="T41" fmla="*/ 29 h 51"/>
                <a:gd name="T42" fmla="*/ 5 w 66"/>
                <a:gd name="T43" fmla="*/ 28 h 51"/>
                <a:gd name="T44" fmla="*/ 6 w 66"/>
                <a:gd name="T45" fmla="*/ 23 h 51"/>
                <a:gd name="T46" fmla="*/ 7 w 66"/>
                <a:gd name="T47" fmla="*/ 19 h 51"/>
                <a:gd name="T48" fmla="*/ 9 w 66"/>
                <a:gd name="T49" fmla="*/ 17 h 51"/>
                <a:gd name="T50" fmla="*/ 10 w 66"/>
                <a:gd name="T51" fmla="*/ 13 h 51"/>
                <a:gd name="T52" fmla="*/ 13 w 66"/>
                <a:gd name="T53" fmla="*/ 10 h 51"/>
                <a:gd name="T54" fmla="*/ 15 w 66"/>
                <a:gd name="T55" fmla="*/ 7 h 51"/>
                <a:gd name="T56" fmla="*/ 16 w 66"/>
                <a:gd name="T57" fmla="*/ 2 h 51"/>
                <a:gd name="T58" fmla="*/ 16 w 66"/>
                <a:gd name="T59" fmla="*/ 2 h 51"/>
                <a:gd name="T60" fmla="*/ 20 w 66"/>
                <a:gd name="T61" fmla="*/ 3 h 51"/>
                <a:gd name="T62" fmla="*/ 21 w 66"/>
                <a:gd name="T63" fmla="*/ 1 h 51"/>
                <a:gd name="T64" fmla="*/ 23 w 66"/>
                <a:gd name="T65" fmla="*/ 1 h 51"/>
                <a:gd name="T66" fmla="*/ 26 w 66"/>
                <a:gd name="T67" fmla="*/ 2 h 51"/>
                <a:gd name="T68" fmla="*/ 28 w 66"/>
                <a:gd name="T69" fmla="*/ 2 h 51"/>
                <a:gd name="T70" fmla="*/ 32 w 66"/>
                <a:gd name="T71" fmla="*/ 2 h 51"/>
                <a:gd name="T72" fmla="*/ 42 w 66"/>
                <a:gd name="T73" fmla="*/ 11 h 51"/>
                <a:gd name="T74" fmla="*/ 41 w 66"/>
                <a:gd name="T75" fmla="*/ 11 h 51"/>
                <a:gd name="T76" fmla="*/ 41 w 66"/>
                <a:gd name="T77" fmla="*/ 11 h 51"/>
                <a:gd name="T78" fmla="*/ 41 w 66"/>
                <a:gd name="T79" fmla="*/ 12 h 51"/>
                <a:gd name="T80" fmla="*/ 41 w 66"/>
                <a:gd name="T81" fmla="*/ 12 h 51"/>
                <a:gd name="T82" fmla="*/ 40 w 66"/>
                <a:gd name="T83" fmla="*/ 13 h 51"/>
                <a:gd name="T84" fmla="*/ 39 w 66"/>
                <a:gd name="T85" fmla="*/ 14 h 51"/>
                <a:gd name="T86" fmla="*/ 39 w 66"/>
                <a:gd name="T87" fmla="*/ 17 h 51"/>
                <a:gd name="T88" fmla="*/ 42 w 66"/>
                <a:gd name="T89" fmla="*/ 17 h 51"/>
                <a:gd name="T90" fmla="*/ 44 w 66"/>
                <a:gd name="T91" fmla="*/ 18 h 51"/>
                <a:gd name="T92" fmla="*/ 44 w 66"/>
                <a:gd name="T93" fmla="*/ 18 h 51"/>
                <a:gd name="T94" fmla="*/ 43 w 66"/>
                <a:gd name="T95" fmla="*/ 18 h 51"/>
                <a:gd name="T96" fmla="*/ 43 w 66"/>
                <a:gd name="T97" fmla="*/ 19 h 51"/>
                <a:gd name="T98" fmla="*/ 43 w 66"/>
                <a:gd name="T99" fmla="*/ 19 h 51"/>
                <a:gd name="T100" fmla="*/ 43 w 66"/>
                <a:gd name="T101" fmla="*/ 20 h 51"/>
                <a:gd name="T102" fmla="*/ 46 w 66"/>
                <a:gd name="T103" fmla="*/ 24 h 51"/>
                <a:gd name="T104" fmla="*/ 49 w 66"/>
                <a:gd name="T105" fmla="*/ 26 h 51"/>
                <a:gd name="T106" fmla="*/ 57 w 66"/>
                <a:gd name="T107" fmla="*/ 29 h 51"/>
                <a:gd name="T108" fmla="*/ 63 w 66"/>
                <a:gd name="T109"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 h="51">
                  <a:moveTo>
                    <a:pt x="63" y="31"/>
                  </a:moveTo>
                  <a:cubicBezTo>
                    <a:pt x="64" y="31"/>
                    <a:pt x="66" y="31"/>
                    <a:pt x="65" y="32"/>
                  </a:cubicBezTo>
                  <a:cubicBezTo>
                    <a:pt x="64" y="32"/>
                    <a:pt x="55" y="42"/>
                    <a:pt x="53" y="43"/>
                  </a:cubicBezTo>
                  <a:cubicBezTo>
                    <a:pt x="52" y="45"/>
                    <a:pt x="51" y="44"/>
                    <a:pt x="49" y="44"/>
                  </a:cubicBezTo>
                  <a:cubicBezTo>
                    <a:pt x="46" y="44"/>
                    <a:pt x="44" y="47"/>
                    <a:pt x="43" y="47"/>
                  </a:cubicBezTo>
                  <a:cubicBezTo>
                    <a:pt x="42" y="47"/>
                    <a:pt x="41" y="47"/>
                    <a:pt x="39" y="48"/>
                  </a:cubicBezTo>
                  <a:cubicBezTo>
                    <a:pt x="38" y="48"/>
                    <a:pt x="38" y="48"/>
                    <a:pt x="37" y="48"/>
                  </a:cubicBezTo>
                  <a:cubicBezTo>
                    <a:pt x="36" y="49"/>
                    <a:pt x="35" y="48"/>
                    <a:pt x="35" y="47"/>
                  </a:cubicBezTo>
                  <a:cubicBezTo>
                    <a:pt x="35" y="47"/>
                    <a:pt x="33" y="47"/>
                    <a:pt x="31" y="48"/>
                  </a:cubicBezTo>
                  <a:cubicBezTo>
                    <a:pt x="30" y="49"/>
                    <a:pt x="29" y="51"/>
                    <a:pt x="28" y="50"/>
                  </a:cubicBezTo>
                  <a:cubicBezTo>
                    <a:pt x="28" y="50"/>
                    <a:pt x="24" y="50"/>
                    <a:pt x="23" y="50"/>
                  </a:cubicBezTo>
                  <a:cubicBezTo>
                    <a:pt x="22" y="50"/>
                    <a:pt x="19" y="48"/>
                    <a:pt x="18" y="47"/>
                  </a:cubicBezTo>
                  <a:cubicBezTo>
                    <a:pt x="17" y="46"/>
                    <a:pt x="15" y="46"/>
                    <a:pt x="14" y="46"/>
                  </a:cubicBezTo>
                  <a:cubicBezTo>
                    <a:pt x="14" y="46"/>
                    <a:pt x="14" y="46"/>
                    <a:pt x="14" y="46"/>
                  </a:cubicBezTo>
                  <a:cubicBezTo>
                    <a:pt x="13" y="46"/>
                    <a:pt x="13" y="46"/>
                    <a:pt x="13" y="45"/>
                  </a:cubicBezTo>
                  <a:cubicBezTo>
                    <a:pt x="13" y="45"/>
                    <a:pt x="13" y="45"/>
                    <a:pt x="12" y="45"/>
                  </a:cubicBezTo>
                  <a:cubicBezTo>
                    <a:pt x="13" y="43"/>
                    <a:pt x="13" y="41"/>
                    <a:pt x="13" y="41"/>
                  </a:cubicBezTo>
                  <a:cubicBezTo>
                    <a:pt x="11" y="41"/>
                    <a:pt x="9" y="40"/>
                    <a:pt x="9" y="38"/>
                  </a:cubicBezTo>
                  <a:cubicBezTo>
                    <a:pt x="8" y="36"/>
                    <a:pt x="5" y="35"/>
                    <a:pt x="5" y="33"/>
                  </a:cubicBezTo>
                  <a:cubicBezTo>
                    <a:pt x="4" y="32"/>
                    <a:pt x="1" y="32"/>
                    <a:pt x="1" y="31"/>
                  </a:cubicBezTo>
                  <a:cubicBezTo>
                    <a:pt x="0" y="30"/>
                    <a:pt x="2" y="30"/>
                    <a:pt x="2" y="29"/>
                  </a:cubicBezTo>
                  <a:cubicBezTo>
                    <a:pt x="2" y="27"/>
                    <a:pt x="5" y="28"/>
                    <a:pt x="5" y="28"/>
                  </a:cubicBezTo>
                  <a:cubicBezTo>
                    <a:pt x="5" y="28"/>
                    <a:pt x="6" y="25"/>
                    <a:pt x="6" y="23"/>
                  </a:cubicBezTo>
                  <a:cubicBezTo>
                    <a:pt x="6" y="21"/>
                    <a:pt x="8" y="20"/>
                    <a:pt x="7" y="19"/>
                  </a:cubicBezTo>
                  <a:cubicBezTo>
                    <a:pt x="6" y="18"/>
                    <a:pt x="8" y="18"/>
                    <a:pt x="9" y="17"/>
                  </a:cubicBezTo>
                  <a:cubicBezTo>
                    <a:pt x="10" y="16"/>
                    <a:pt x="9" y="14"/>
                    <a:pt x="10" y="13"/>
                  </a:cubicBezTo>
                  <a:cubicBezTo>
                    <a:pt x="11" y="12"/>
                    <a:pt x="12" y="10"/>
                    <a:pt x="13" y="10"/>
                  </a:cubicBezTo>
                  <a:cubicBezTo>
                    <a:pt x="14" y="10"/>
                    <a:pt x="15" y="9"/>
                    <a:pt x="15" y="7"/>
                  </a:cubicBezTo>
                  <a:cubicBezTo>
                    <a:pt x="15" y="6"/>
                    <a:pt x="17" y="4"/>
                    <a:pt x="16" y="2"/>
                  </a:cubicBezTo>
                  <a:cubicBezTo>
                    <a:pt x="16" y="2"/>
                    <a:pt x="16" y="2"/>
                    <a:pt x="16" y="2"/>
                  </a:cubicBezTo>
                  <a:cubicBezTo>
                    <a:pt x="18" y="2"/>
                    <a:pt x="20" y="2"/>
                    <a:pt x="20" y="3"/>
                  </a:cubicBezTo>
                  <a:cubicBezTo>
                    <a:pt x="21" y="3"/>
                    <a:pt x="21" y="3"/>
                    <a:pt x="21" y="1"/>
                  </a:cubicBezTo>
                  <a:cubicBezTo>
                    <a:pt x="22" y="0"/>
                    <a:pt x="23" y="0"/>
                    <a:pt x="23" y="1"/>
                  </a:cubicBezTo>
                  <a:cubicBezTo>
                    <a:pt x="24" y="1"/>
                    <a:pt x="25" y="2"/>
                    <a:pt x="26" y="2"/>
                  </a:cubicBezTo>
                  <a:cubicBezTo>
                    <a:pt x="27" y="1"/>
                    <a:pt x="27" y="1"/>
                    <a:pt x="28" y="2"/>
                  </a:cubicBezTo>
                  <a:cubicBezTo>
                    <a:pt x="29" y="2"/>
                    <a:pt x="31" y="2"/>
                    <a:pt x="32" y="2"/>
                  </a:cubicBezTo>
                  <a:cubicBezTo>
                    <a:pt x="33" y="2"/>
                    <a:pt x="42" y="11"/>
                    <a:pt x="42" y="11"/>
                  </a:cubicBezTo>
                  <a:cubicBezTo>
                    <a:pt x="42" y="11"/>
                    <a:pt x="42" y="11"/>
                    <a:pt x="41" y="11"/>
                  </a:cubicBezTo>
                  <a:cubicBezTo>
                    <a:pt x="41" y="11"/>
                    <a:pt x="41" y="11"/>
                    <a:pt x="41" y="11"/>
                  </a:cubicBezTo>
                  <a:cubicBezTo>
                    <a:pt x="41" y="11"/>
                    <a:pt x="41" y="11"/>
                    <a:pt x="41" y="12"/>
                  </a:cubicBezTo>
                  <a:cubicBezTo>
                    <a:pt x="41" y="12"/>
                    <a:pt x="41" y="12"/>
                    <a:pt x="41" y="12"/>
                  </a:cubicBezTo>
                  <a:cubicBezTo>
                    <a:pt x="41" y="12"/>
                    <a:pt x="41" y="12"/>
                    <a:pt x="40" y="13"/>
                  </a:cubicBezTo>
                  <a:cubicBezTo>
                    <a:pt x="40" y="13"/>
                    <a:pt x="40" y="13"/>
                    <a:pt x="39" y="14"/>
                  </a:cubicBezTo>
                  <a:cubicBezTo>
                    <a:pt x="38" y="15"/>
                    <a:pt x="39" y="17"/>
                    <a:pt x="39" y="17"/>
                  </a:cubicBezTo>
                  <a:cubicBezTo>
                    <a:pt x="40" y="18"/>
                    <a:pt x="41" y="18"/>
                    <a:pt x="42" y="17"/>
                  </a:cubicBezTo>
                  <a:cubicBezTo>
                    <a:pt x="42" y="17"/>
                    <a:pt x="43" y="17"/>
                    <a:pt x="44" y="18"/>
                  </a:cubicBezTo>
                  <a:cubicBezTo>
                    <a:pt x="44" y="18"/>
                    <a:pt x="44" y="18"/>
                    <a:pt x="44" y="18"/>
                  </a:cubicBezTo>
                  <a:cubicBezTo>
                    <a:pt x="44" y="18"/>
                    <a:pt x="44" y="18"/>
                    <a:pt x="43" y="18"/>
                  </a:cubicBezTo>
                  <a:cubicBezTo>
                    <a:pt x="43" y="19"/>
                    <a:pt x="43" y="19"/>
                    <a:pt x="43" y="19"/>
                  </a:cubicBezTo>
                  <a:cubicBezTo>
                    <a:pt x="43" y="19"/>
                    <a:pt x="43" y="19"/>
                    <a:pt x="43" y="19"/>
                  </a:cubicBezTo>
                  <a:cubicBezTo>
                    <a:pt x="43" y="20"/>
                    <a:pt x="43" y="20"/>
                    <a:pt x="43" y="20"/>
                  </a:cubicBezTo>
                  <a:cubicBezTo>
                    <a:pt x="43" y="21"/>
                    <a:pt x="45" y="23"/>
                    <a:pt x="46" y="24"/>
                  </a:cubicBezTo>
                  <a:cubicBezTo>
                    <a:pt x="47" y="24"/>
                    <a:pt x="48" y="26"/>
                    <a:pt x="49" y="26"/>
                  </a:cubicBezTo>
                  <a:cubicBezTo>
                    <a:pt x="50" y="26"/>
                    <a:pt x="54" y="28"/>
                    <a:pt x="57" y="29"/>
                  </a:cubicBezTo>
                  <a:cubicBezTo>
                    <a:pt x="61" y="31"/>
                    <a:pt x="63" y="31"/>
                    <a:pt x="63" y="3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64" name="Freeform 1049"/>
            <p:cNvSpPr>
              <a:spLocks/>
            </p:cNvSpPr>
            <p:nvPr/>
          </p:nvSpPr>
          <p:spPr bwMode="auto">
            <a:xfrm>
              <a:off x="-2711" y="2925"/>
              <a:ext cx="154" cy="249"/>
            </a:xfrm>
            <a:custGeom>
              <a:avLst/>
              <a:gdLst>
                <a:gd name="T0" fmla="*/ 39 w 47"/>
                <a:gd name="T1" fmla="*/ 28 h 75"/>
                <a:gd name="T2" fmla="*/ 26 w 47"/>
                <a:gd name="T3" fmla="*/ 37 h 75"/>
                <a:gd name="T4" fmla="*/ 20 w 47"/>
                <a:gd name="T5" fmla="*/ 42 h 75"/>
                <a:gd name="T6" fmla="*/ 22 w 47"/>
                <a:gd name="T7" fmla="*/ 51 h 75"/>
                <a:gd name="T8" fmla="*/ 22 w 47"/>
                <a:gd name="T9" fmla="*/ 62 h 75"/>
                <a:gd name="T10" fmla="*/ 10 w 47"/>
                <a:gd name="T11" fmla="*/ 71 h 75"/>
                <a:gd name="T12" fmla="*/ 11 w 47"/>
                <a:gd name="T13" fmla="*/ 75 h 75"/>
                <a:gd name="T14" fmla="*/ 8 w 47"/>
                <a:gd name="T15" fmla="*/ 75 h 75"/>
                <a:gd name="T16" fmla="*/ 8 w 47"/>
                <a:gd name="T17" fmla="*/ 73 h 75"/>
                <a:gd name="T18" fmla="*/ 8 w 47"/>
                <a:gd name="T19" fmla="*/ 73 h 75"/>
                <a:gd name="T20" fmla="*/ 8 w 47"/>
                <a:gd name="T21" fmla="*/ 70 h 75"/>
                <a:gd name="T22" fmla="*/ 5 w 47"/>
                <a:gd name="T23" fmla="*/ 54 h 75"/>
                <a:gd name="T24" fmla="*/ 9 w 47"/>
                <a:gd name="T25" fmla="*/ 49 h 75"/>
                <a:gd name="T26" fmla="*/ 12 w 47"/>
                <a:gd name="T27" fmla="*/ 42 h 75"/>
                <a:gd name="T28" fmla="*/ 12 w 47"/>
                <a:gd name="T29" fmla="*/ 35 h 75"/>
                <a:gd name="T30" fmla="*/ 7 w 47"/>
                <a:gd name="T31" fmla="*/ 26 h 75"/>
                <a:gd name="T32" fmla="*/ 1 w 47"/>
                <a:gd name="T33" fmla="*/ 23 h 75"/>
                <a:gd name="T34" fmla="*/ 0 w 47"/>
                <a:gd name="T35" fmla="*/ 20 h 75"/>
                <a:gd name="T36" fmla="*/ 1 w 47"/>
                <a:gd name="T37" fmla="*/ 20 h 75"/>
                <a:gd name="T38" fmla="*/ 2 w 47"/>
                <a:gd name="T39" fmla="*/ 19 h 75"/>
                <a:gd name="T40" fmla="*/ 6 w 47"/>
                <a:gd name="T41" fmla="*/ 18 h 75"/>
                <a:gd name="T42" fmla="*/ 11 w 47"/>
                <a:gd name="T43" fmla="*/ 16 h 75"/>
                <a:gd name="T44" fmla="*/ 12 w 47"/>
                <a:gd name="T45" fmla="*/ 16 h 75"/>
                <a:gd name="T46" fmla="*/ 12 w 47"/>
                <a:gd name="T47" fmla="*/ 16 h 75"/>
                <a:gd name="T48" fmla="*/ 19 w 47"/>
                <a:gd name="T49" fmla="*/ 18 h 75"/>
                <a:gd name="T50" fmla="*/ 22 w 47"/>
                <a:gd name="T51" fmla="*/ 29 h 75"/>
                <a:gd name="T52" fmla="*/ 25 w 47"/>
                <a:gd name="T53" fmla="*/ 22 h 75"/>
                <a:gd name="T54" fmla="*/ 22 w 47"/>
                <a:gd name="T55" fmla="*/ 16 h 75"/>
                <a:gd name="T56" fmla="*/ 20 w 47"/>
                <a:gd name="T57" fmla="*/ 5 h 75"/>
                <a:gd name="T58" fmla="*/ 25 w 47"/>
                <a:gd name="T59" fmla="*/ 5 h 75"/>
                <a:gd name="T60" fmla="*/ 30 w 47"/>
                <a:gd name="T61" fmla="*/ 5 h 75"/>
                <a:gd name="T62" fmla="*/ 34 w 47"/>
                <a:gd name="T63" fmla="*/ 3 h 75"/>
                <a:gd name="T64" fmla="*/ 40 w 47"/>
                <a:gd name="T65" fmla="*/ 3 h 75"/>
                <a:gd name="T66" fmla="*/ 45 w 47"/>
                <a:gd name="T67" fmla="*/ 0 h 75"/>
                <a:gd name="T68" fmla="*/ 46 w 47"/>
                <a:gd name="T69"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75">
                  <a:moveTo>
                    <a:pt x="46" y="19"/>
                  </a:moveTo>
                  <a:cubicBezTo>
                    <a:pt x="47" y="21"/>
                    <a:pt x="42" y="27"/>
                    <a:pt x="39" y="28"/>
                  </a:cubicBezTo>
                  <a:cubicBezTo>
                    <a:pt x="37" y="30"/>
                    <a:pt x="33" y="30"/>
                    <a:pt x="31" y="32"/>
                  </a:cubicBezTo>
                  <a:cubicBezTo>
                    <a:pt x="28" y="34"/>
                    <a:pt x="28" y="36"/>
                    <a:pt x="26" y="37"/>
                  </a:cubicBezTo>
                  <a:cubicBezTo>
                    <a:pt x="24" y="38"/>
                    <a:pt x="23" y="38"/>
                    <a:pt x="22" y="40"/>
                  </a:cubicBezTo>
                  <a:cubicBezTo>
                    <a:pt x="22" y="41"/>
                    <a:pt x="22" y="42"/>
                    <a:pt x="20" y="42"/>
                  </a:cubicBezTo>
                  <a:cubicBezTo>
                    <a:pt x="19" y="42"/>
                    <a:pt x="19" y="43"/>
                    <a:pt x="20" y="45"/>
                  </a:cubicBezTo>
                  <a:cubicBezTo>
                    <a:pt x="20" y="47"/>
                    <a:pt x="21" y="47"/>
                    <a:pt x="22" y="51"/>
                  </a:cubicBezTo>
                  <a:cubicBezTo>
                    <a:pt x="22" y="54"/>
                    <a:pt x="23" y="55"/>
                    <a:pt x="23" y="56"/>
                  </a:cubicBezTo>
                  <a:cubicBezTo>
                    <a:pt x="22" y="58"/>
                    <a:pt x="23" y="61"/>
                    <a:pt x="22" y="62"/>
                  </a:cubicBezTo>
                  <a:cubicBezTo>
                    <a:pt x="22" y="64"/>
                    <a:pt x="20" y="64"/>
                    <a:pt x="17" y="66"/>
                  </a:cubicBezTo>
                  <a:cubicBezTo>
                    <a:pt x="13" y="67"/>
                    <a:pt x="9" y="70"/>
                    <a:pt x="10" y="71"/>
                  </a:cubicBezTo>
                  <a:cubicBezTo>
                    <a:pt x="10" y="72"/>
                    <a:pt x="12" y="71"/>
                    <a:pt x="12" y="73"/>
                  </a:cubicBezTo>
                  <a:cubicBezTo>
                    <a:pt x="12" y="73"/>
                    <a:pt x="12" y="74"/>
                    <a:pt x="11" y="75"/>
                  </a:cubicBezTo>
                  <a:cubicBezTo>
                    <a:pt x="10" y="75"/>
                    <a:pt x="8" y="75"/>
                    <a:pt x="8" y="75"/>
                  </a:cubicBezTo>
                  <a:cubicBezTo>
                    <a:pt x="8" y="75"/>
                    <a:pt x="8" y="75"/>
                    <a:pt x="8" y="75"/>
                  </a:cubicBezTo>
                  <a:cubicBezTo>
                    <a:pt x="8" y="74"/>
                    <a:pt x="8" y="74"/>
                    <a:pt x="8" y="74"/>
                  </a:cubicBezTo>
                  <a:cubicBezTo>
                    <a:pt x="8" y="74"/>
                    <a:pt x="8" y="74"/>
                    <a:pt x="8" y="73"/>
                  </a:cubicBezTo>
                  <a:cubicBezTo>
                    <a:pt x="8" y="73"/>
                    <a:pt x="8" y="73"/>
                    <a:pt x="8" y="73"/>
                  </a:cubicBezTo>
                  <a:cubicBezTo>
                    <a:pt x="8" y="73"/>
                    <a:pt x="8" y="73"/>
                    <a:pt x="8" y="73"/>
                  </a:cubicBezTo>
                  <a:cubicBezTo>
                    <a:pt x="8" y="72"/>
                    <a:pt x="8" y="71"/>
                    <a:pt x="8" y="71"/>
                  </a:cubicBezTo>
                  <a:cubicBezTo>
                    <a:pt x="8" y="70"/>
                    <a:pt x="8" y="70"/>
                    <a:pt x="8" y="70"/>
                  </a:cubicBezTo>
                  <a:cubicBezTo>
                    <a:pt x="8" y="69"/>
                    <a:pt x="8" y="63"/>
                    <a:pt x="7" y="62"/>
                  </a:cubicBezTo>
                  <a:cubicBezTo>
                    <a:pt x="6" y="61"/>
                    <a:pt x="5" y="55"/>
                    <a:pt x="5" y="54"/>
                  </a:cubicBezTo>
                  <a:cubicBezTo>
                    <a:pt x="5" y="54"/>
                    <a:pt x="5" y="54"/>
                    <a:pt x="4" y="54"/>
                  </a:cubicBezTo>
                  <a:cubicBezTo>
                    <a:pt x="6" y="52"/>
                    <a:pt x="8" y="50"/>
                    <a:pt x="9" y="49"/>
                  </a:cubicBezTo>
                  <a:cubicBezTo>
                    <a:pt x="10" y="48"/>
                    <a:pt x="9" y="46"/>
                    <a:pt x="10" y="45"/>
                  </a:cubicBezTo>
                  <a:cubicBezTo>
                    <a:pt x="11" y="45"/>
                    <a:pt x="13" y="42"/>
                    <a:pt x="12" y="42"/>
                  </a:cubicBezTo>
                  <a:cubicBezTo>
                    <a:pt x="12" y="42"/>
                    <a:pt x="12" y="40"/>
                    <a:pt x="11" y="39"/>
                  </a:cubicBezTo>
                  <a:cubicBezTo>
                    <a:pt x="10" y="37"/>
                    <a:pt x="12" y="37"/>
                    <a:pt x="12" y="35"/>
                  </a:cubicBezTo>
                  <a:cubicBezTo>
                    <a:pt x="12" y="33"/>
                    <a:pt x="13" y="28"/>
                    <a:pt x="12" y="28"/>
                  </a:cubicBezTo>
                  <a:cubicBezTo>
                    <a:pt x="11" y="28"/>
                    <a:pt x="9" y="27"/>
                    <a:pt x="7" y="26"/>
                  </a:cubicBezTo>
                  <a:cubicBezTo>
                    <a:pt x="5" y="25"/>
                    <a:pt x="1" y="25"/>
                    <a:pt x="1" y="25"/>
                  </a:cubicBezTo>
                  <a:cubicBezTo>
                    <a:pt x="1" y="23"/>
                    <a:pt x="1" y="23"/>
                    <a:pt x="1" y="23"/>
                  </a:cubicBezTo>
                  <a:cubicBezTo>
                    <a:pt x="1" y="23"/>
                    <a:pt x="1" y="23"/>
                    <a:pt x="1" y="23"/>
                  </a:cubicBezTo>
                  <a:cubicBezTo>
                    <a:pt x="0" y="20"/>
                    <a:pt x="0" y="20"/>
                    <a:pt x="0" y="20"/>
                  </a:cubicBezTo>
                  <a:cubicBezTo>
                    <a:pt x="0" y="20"/>
                    <a:pt x="0" y="20"/>
                    <a:pt x="0" y="20"/>
                  </a:cubicBezTo>
                  <a:cubicBezTo>
                    <a:pt x="0" y="20"/>
                    <a:pt x="1" y="20"/>
                    <a:pt x="1" y="20"/>
                  </a:cubicBezTo>
                  <a:cubicBezTo>
                    <a:pt x="1" y="20"/>
                    <a:pt x="1" y="20"/>
                    <a:pt x="2" y="19"/>
                  </a:cubicBezTo>
                  <a:cubicBezTo>
                    <a:pt x="2" y="19"/>
                    <a:pt x="2" y="19"/>
                    <a:pt x="2" y="19"/>
                  </a:cubicBezTo>
                  <a:cubicBezTo>
                    <a:pt x="3" y="19"/>
                    <a:pt x="4" y="19"/>
                    <a:pt x="5" y="18"/>
                  </a:cubicBezTo>
                  <a:cubicBezTo>
                    <a:pt x="5" y="18"/>
                    <a:pt x="6" y="18"/>
                    <a:pt x="6" y="18"/>
                  </a:cubicBezTo>
                  <a:cubicBezTo>
                    <a:pt x="8" y="17"/>
                    <a:pt x="9" y="17"/>
                    <a:pt x="11" y="16"/>
                  </a:cubicBezTo>
                  <a:cubicBezTo>
                    <a:pt x="11" y="16"/>
                    <a:pt x="11" y="16"/>
                    <a:pt x="11" y="16"/>
                  </a:cubicBezTo>
                  <a:cubicBezTo>
                    <a:pt x="11" y="16"/>
                    <a:pt x="11" y="16"/>
                    <a:pt x="11" y="16"/>
                  </a:cubicBezTo>
                  <a:cubicBezTo>
                    <a:pt x="11" y="16"/>
                    <a:pt x="12" y="16"/>
                    <a:pt x="12" y="16"/>
                  </a:cubicBezTo>
                  <a:cubicBezTo>
                    <a:pt x="12" y="16"/>
                    <a:pt x="12" y="16"/>
                    <a:pt x="12" y="16"/>
                  </a:cubicBezTo>
                  <a:cubicBezTo>
                    <a:pt x="12" y="16"/>
                    <a:pt x="12" y="16"/>
                    <a:pt x="12" y="16"/>
                  </a:cubicBezTo>
                  <a:cubicBezTo>
                    <a:pt x="13" y="16"/>
                    <a:pt x="14" y="18"/>
                    <a:pt x="15" y="18"/>
                  </a:cubicBezTo>
                  <a:cubicBezTo>
                    <a:pt x="16" y="18"/>
                    <a:pt x="18" y="17"/>
                    <a:pt x="19" y="18"/>
                  </a:cubicBezTo>
                  <a:cubicBezTo>
                    <a:pt x="19" y="20"/>
                    <a:pt x="17" y="23"/>
                    <a:pt x="18" y="24"/>
                  </a:cubicBezTo>
                  <a:cubicBezTo>
                    <a:pt x="18" y="25"/>
                    <a:pt x="21" y="30"/>
                    <a:pt x="22" y="29"/>
                  </a:cubicBezTo>
                  <a:cubicBezTo>
                    <a:pt x="22" y="29"/>
                    <a:pt x="21" y="26"/>
                    <a:pt x="22" y="25"/>
                  </a:cubicBezTo>
                  <a:cubicBezTo>
                    <a:pt x="23" y="24"/>
                    <a:pt x="25" y="26"/>
                    <a:pt x="25" y="22"/>
                  </a:cubicBezTo>
                  <a:cubicBezTo>
                    <a:pt x="24" y="19"/>
                    <a:pt x="26" y="20"/>
                    <a:pt x="24" y="18"/>
                  </a:cubicBezTo>
                  <a:cubicBezTo>
                    <a:pt x="24" y="17"/>
                    <a:pt x="23" y="16"/>
                    <a:pt x="22" y="16"/>
                  </a:cubicBezTo>
                  <a:cubicBezTo>
                    <a:pt x="22" y="13"/>
                    <a:pt x="19" y="9"/>
                    <a:pt x="20" y="6"/>
                  </a:cubicBezTo>
                  <a:cubicBezTo>
                    <a:pt x="20" y="6"/>
                    <a:pt x="20" y="5"/>
                    <a:pt x="20" y="5"/>
                  </a:cubicBezTo>
                  <a:cubicBezTo>
                    <a:pt x="21" y="5"/>
                    <a:pt x="22" y="5"/>
                    <a:pt x="23" y="5"/>
                  </a:cubicBezTo>
                  <a:cubicBezTo>
                    <a:pt x="23" y="5"/>
                    <a:pt x="24" y="4"/>
                    <a:pt x="25" y="5"/>
                  </a:cubicBezTo>
                  <a:cubicBezTo>
                    <a:pt x="26" y="5"/>
                    <a:pt x="26" y="6"/>
                    <a:pt x="27" y="6"/>
                  </a:cubicBezTo>
                  <a:cubicBezTo>
                    <a:pt x="28" y="6"/>
                    <a:pt x="30" y="5"/>
                    <a:pt x="30" y="5"/>
                  </a:cubicBezTo>
                  <a:cubicBezTo>
                    <a:pt x="31" y="5"/>
                    <a:pt x="33" y="6"/>
                    <a:pt x="33" y="5"/>
                  </a:cubicBezTo>
                  <a:cubicBezTo>
                    <a:pt x="33" y="4"/>
                    <a:pt x="33" y="3"/>
                    <a:pt x="34" y="3"/>
                  </a:cubicBezTo>
                  <a:cubicBezTo>
                    <a:pt x="35" y="4"/>
                    <a:pt x="36" y="4"/>
                    <a:pt x="37" y="4"/>
                  </a:cubicBezTo>
                  <a:cubicBezTo>
                    <a:pt x="38" y="3"/>
                    <a:pt x="40" y="4"/>
                    <a:pt x="40" y="3"/>
                  </a:cubicBezTo>
                  <a:cubicBezTo>
                    <a:pt x="40" y="2"/>
                    <a:pt x="43" y="1"/>
                    <a:pt x="45" y="0"/>
                  </a:cubicBezTo>
                  <a:cubicBezTo>
                    <a:pt x="45" y="0"/>
                    <a:pt x="45" y="0"/>
                    <a:pt x="45" y="0"/>
                  </a:cubicBezTo>
                  <a:cubicBezTo>
                    <a:pt x="45" y="3"/>
                    <a:pt x="45" y="9"/>
                    <a:pt x="45" y="11"/>
                  </a:cubicBezTo>
                  <a:cubicBezTo>
                    <a:pt x="45" y="13"/>
                    <a:pt x="46" y="18"/>
                    <a:pt x="46" y="19"/>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65" name="Freeform 1050"/>
            <p:cNvSpPr>
              <a:spLocks/>
            </p:cNvSpPr>
            <p:nvPr/>
          </p:nvSpPr>
          <p:spPr bwMode="auto">
            <a:xfrm>
              <a:off x="-2827" y="2422"/>
              <a:ext cx="238" cy="299"/>
            </a:xfrm>
            <a:custGeom>
              <a:avLst/>
              <a:gdLst>
                <a:gd name="T0" fmla="*/ 72 w 72"/>
                <a:gd name="T1" fmla="*/ 25 h 90"/>
                <a:gd name="T2" fmla="*/ 65 w 72"/>
                <a:gd name="T3" fmla="*/ 31 h 90"/>
                <a:gd name="T4" fmla="*/ 63 w 72"/>
                <a:gd name="T5" fmla="*/ 41 h 90"/>
                <a:gd name="T6" fmla="*/ 62 w 72"/>
                <a:gd name="T7" fmla="*/ 46 h 90"/>
                <a:gd name="T8" fmla="*/ 57 w 72"/>
                <a:gd name="T9" fmla="*/ 52 h 90"/>
                <a:gd name="T10" fmla="*/ 54 w 72"/>
                <a:gd name="T11" fmla="*/ 58 h 90"/>
                <a:gd name="T12" fmla="*/ 52 w 72"/>
                <a:gd name="T13" fmla="*/ 67 h 90"/>
                <a:gd name="T14" fmla="*/ 48 w 72"/>
                <a:gd name="T15" fmla="*/ 70 h 90"/>
                <a:gd name="T16" fmla="*/ 56 w 72"/>
                <a:gd name="T17" fmla="*/ 77 h 90"/>
                <a:gd name="T18" fmla="*/ 59 w 72"/>
                <a:gd name="T19" fmla="*/ 84 h 90"/>
                <a:gd name="T20" fmla="*/ 56 w 72"/>
                <a:gd name="T21" fmla="*/ 83 h 90"/>
                <a:gd name="T22" fmla="*/ 52 w 72"/>
                <a:gd name="T23" fmla="*/ 86 h 90"/>
                <a:gd name="T24" fmla="*/ 48 w 72"/>
                <a:gd name="T25" fmla="*/ 88 h 90"/>
                <a:gd name="T26" fmla="*/ 42 w 72"/>
                <a:gd name="T27" fmla="*/ 88 h 90"/>
                <a:gd name="T28" fmla="*/ 38 w 72"/>
                <a:gd name="T29" fmla="*/ 89 h 90"/>
                <a:gd name="T30" fmla="*/ 33 w 72"/>
                <a:gd name="T31" fmla="*/ 85 h 90"/>
                <a:gd name="T32" fmla="*/ 29 w 72"/>
                <a:gd name="T33" fmla="*/ 85 h 90"/>
                <a:gd name="T34" fmla="*/ 24 w 72"/>
                <a:gd name="T35" fmla="*/ 83 h 90"/>
                <a:gd name="T36" fmla="*/ 22 w 72"/>
                <a:gd name="T37" fmla="*/ 79 h 90"/>
                <a:gd name="T38" fmla="*/ 18 w 72"/>
                <a:gd name="T39" fmla="*/ 74 h 90"/>
                <a:gd name="T40" fmla="*/ 13 w 72"/>
                <a:gd name="T41" fmla="*/ 69 h 90"/>
                <a:gd name="T42" fmla="*/ 9 w 72"/>
                <a:gd name="T43" fmla="*/ 66 h 90"/>
                <a:gd name="T44" fmla="*/ 8 w 72"/>
                <a:gd name="T45" fmla="*/ 64 h 90"/>
                <a:gd name="T46" fmla="*/ 5 w 72"/>
                <a:gd name="T47" fmla="*/ 58 h 90"/>
                <a:gd name="T48" fmla="*/ 5 w 72"/>
                <a:gd name="T49" fmla="*/ 57 h 90"/>
                <a:gd name="T50" fmla="*/ 4 w 72"/>
                <a:gd name="T51" fmla="*/ 56 h 90"/>
                <a:gd name="T52" fmla="*/ 4 w 72"/>
                <a:gd name="T53" fmla="*/ 56 h 90"/>
                <a:gd name="T54" fmla="*/ 2 w 72"/>
                <a:gd name="T55" fmla="*/ 52 h 90"/>
                <a:gd name="T56" fmla="*/ 1 w 72"/>
                <a:gd name="T57" fmla="*/ 46 h 90"/>
                <a:gd name="T58" fmla="*/ 3 w 72"/>
                <a:gd name="T59" fmla="*/ 39 h 90"/>
                <a:gd name="T60" fmla="*/ 9 w 72"/>
                <a:gd name="T61" fmla="*/ 34 h 90"/>
                <a:gd name="T62" fmla="*/ 9 w 72"/>
                <a:gd name="T63" fmla="*/ 18 h 90"/>
                <a:gd name="T64" fmla="*/ 13 w 72"/>
                <a:gd name="T65" fmla="*/ 15 h 90"/>
                <a:gd name="T66" fmla="*/ 40 w 72"/>
                <a:gd name="T67" fmla="*/ 6 h 90"/>
                <a:gd name="T68" fmla="*/ 43 w 72"/>
                <a:gd name="T69" fmla="*/ 6 h 90"/>
                <a:gd name="T70" fmla="*/ 51 w 72"/>
                <a:gd name="T71" fmla="*/ 7 h 90"/>
                <a:gd name="T72" fmla="*/ 57 w 72"/>
                <a:gd name="T73" fmla="*/ 2 h 90"/>
                <a:gd name="T74" fmla="*/ 59 w 72"/>
                <a:gd name="T75" fmla="*/ 0 h 90"/>
                <a:gd name="T76" fmla="*/ 66 w 72"/>
                <a:gd name="T77" fmla="*/ 8 h 90"/>
                <a:gd name="T78" fmla="*/ 69 w 72"/>
                <a:gd name="T79"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90">
                  <a:moveTo>
                    <a:pt x="69" y="22"/>
                  </a:moveTo>
                  <a:cubicBezTo>
                    <a:pt x="70" y="23"/>
                    <a:pt x="71" y="24"/>
                    <a:pt x="72" y="25"/>
                  </a:cubicBezTo>
                  <a:cubicBezTo>
                    <a:pt x="70" y="27"/>
                    <a:pt x="68" y="28"/>
                    <a:pt x="68" y="29"/>
                  </a:cubicBezTo>
                  <a:cubicBezTo>
                    <a:pt x="67" y="29"/>
                    <a:pt x="65" y="30"/>
                    <a:pt x="65" y="31"/>
                  </a:cubicBezTo>
                  <a:cubicBezTo>
                    <a:pt x="65" y="32"/>
                    <a:pt x="65" y="34"/>
                    <a:pt x="64" y="35"/>
                  </a:cubicBezTo>
                  <a:cubicBezTo>
                    <a:pt x="62" y="37"/>
                    <a:pt x="63" y="39"/>
                    <a:pt x="63" y="41"/>
                  </a:cubicBezTo>
                  <a:cubicBezTo>
                    <a:pt x="63" y="41"/>
                    <a:pt x="63" y="41"/>
                    <a:pt x="63" y="41"/>
                  </a:cubicBezTo>
                  <a:cubicBezTo>
                    <a:pt x="64" y="43"/>
                    <a:pt x="62" y="45"/>
                    <a:pt x="62" y="46"/>
                  </a:cubicBezTo>
                  <a:cubicBezTo>
                    <a:pt x="62" y="48"/>
                    <a:pt x="61" y="49"/>
                    <a:pt x="60" y="49"/>
                  </a:cubicBezTo>
                  <a:cubicBezTo>
                    <a:pt x="59" y="49"/>
                    <a:pt x="58" y="51"/>
                    <a:pt x="57" y="52"/>
                  </a:cubicBezTo>
                  <a:cubicBezTo>
                    <a:pt x="56" y="53"/>
                    <a:pt x="57" y="55"/>
                    <a:pt x="56" y="56"/>
                  </a:cubicBezTo>
                  <a:cubicBezTo>
                    <a:pt x="55" y="57"/>
                    <a:pt x="53" y="57"/>
                    <a:pt x="54" y="58"/>
                  </a:cubicBezTo>
                  <a:cubicBezTo>
                    <a:pt x="55" y="59"/>
                    <a:pt x="53" y="60"/>
                    <a:pt x="53" y="62"/>
                  </a:cubicBezTo>
                  <a:cubicBezTo>
                    <a:pt x="53" y="64"/>
                    <a:pt x="52" y="67"/>
                    <a:pt x="52" y="67"/>
                  </a:cubicBezTo>
                  <a:cubicBezTo>
                    <a:pt x="52" y="67"/>
                    <a:pt x="49" y="66"/>
                    <a:pt x="49" y="68"/>
                  </a:cubicBezTo>
                  <a:cubicBezTo>
                    <a:pt x="49" y="69"/>
                    <a:pt x="47" y="69"/>
                    <a:pt x="48" y="70"/>
                  </a:cubicBezTo>
                  <a:cubicBezTo>
                    <a:pt x="48" y="71"/>
                    <a:pt x="51" y="71"/>
                    <a:pt x="52" y="72"/>
                  </a:cubicBezTo>
                  <a:cubicBezTo>
                    <a:pt x="52" y="74"/>
                    <a:pt x="55" y="75"/>
                    <a:pt x="56" y="77"/>
                  </a:cubicBezTo>
                  <a:cubicBezTo>
                    <a:pt x="56" y="79"/>
                    <a:pt x="58" y="80"/>
                    <a:pt x="60" y="80"/>
                  </a:cubicBezTo>
                  <a:cubicBezTo>
                    <a:pt x="60" y="80"/>
                    <a:pt x="60" y="82"/>
                    <a:pt x="59" y="84"/>
                  </a:cubicBezTo>
                  <a:cubicBezTo>
                    <a:pt x="59" y="84"/>
                    <a:pt x="59" y="84"/>
                    <a:pt x="58" y="84"/>
                  </a:cubicBezTo>
                  <a:cubicBezTo>
                    <a:pt x="58" y="83"/>
                    <a:pt x="57" y="83"/>
                    <a:pt x="56" y="83"/>
                  </a:cubicBezTo>
                  <a:cubicBezTo>
                    <a:pt x="55" y="83"/>
                    <a:pt x="52" y="85"/>
                    <a:pt x="52" y="86"/>
                  </a:cubicBezTo>
                  <a:cubicBezTo>
                    <a:pt x="52" y="86"/>
                    <a:pt x="52" y="86"/>
                    <a:pt x="52" y="86"/>
                  </a:cubicBezTo>
                  <a:cubicBezTo>
                    <a:pt x="51" y="87"/>
                    <a:pt x="50" y="87"/>
                    <a:pt x="50" y="88"/>
                  </a:cubicBezTo>
                  <a:cubicBezTo>
                    <a:pt x="50" y="88"/>
                    <a:pt x="48" y="88"/>
                    <a:pt x="48" y="88"/>
                  </a:cubicBezTo>
                  <a:cubicBezTo>
                    <a:pt x="47" y="88"/>
                    <a:pt x="45" y="88"/>
                    <a:pt x="44" y="89"/>
                  </a:cubicBezTo>
                  <a:cubicBezTo>
                    <a:pt x="44" y="90"/>
                    <a:pt x="43" y="88"/>
                    <a:pt x="42" y="88"/>
                  </a:cubicBezTo>
                  <a:cubicBezTo>
                    <a:pt x="41" y="88"/>
                    <a:pt x="39" y="89"/>
                    <a:pt x="39" y="89"/>
                  </a:cubicBezTo>
                  <a:cubicBezTo>
                    <a:pt x="39" y="89"/>
                    <a:pt x="39" y="89"/>
                    <a:pt x="38" y="89"/>
                  </a:cubicBezTo>
                  <a:cubicBezTo>
                    <a:pt x="38" y="89"/>
                    <a:pt x="38" y="89"/>
                    <a:pt x="38" y="89"/>
                  </a:cubicBezTo>
                  <a:cubicBezTo>
                    <a:pt x="36" y="87"/>
                    <a:pt x="34" y="85"/>
                    <a:pt x="33" y="85"/>
                  </a:cubicBezTo>
                  <a:cubicBezTo>
                    <a:pt x="33" y="84"/>
                    <a:pt x="31" y="85"/>
                    <a:pt x="31" y="85"/>
                  </a:cubicBezTo>
                  <a:cubicBezTo>
                    <a:pt x="31" y="85"/>
                    <a:pt x="30" y="84"/>
                    <a:pt x="29" y="85"/>
                  </a:cubicBezTo>
                  <a:cubicBezTo>
                    <a:pt x="28" y="86"/>
                    <a:pt x="26" y="85"/>
                    <a:pt x="26" y="85"/>
                  </a:cubicBezTo>
                  <a:cubicBezTo>
                    <a:pt x="26" y="85"/>
                    <a:pt x="25" y="84"/>
                    <a:pt x="24" y="83"/>
                  </a:cubicBezTo>
                  <a:cubicBezTo>
                    <a:pt x="24" y="82"/>
                    <a:pt x="24" y="82"/>
                    <a:pt x="23" y="82"/>
                  </a:cubicBezTo>
                  <a:cubicBezTo>
                    <a:pt x="22" y="79"/>
                    <a:pt x="22" y="79"/>
                    <a:pt x="22" y="79"/>
                  </a:cubicBezTo>
                  <a:cubicBezTo>
                    <a:pt x="22" y="79"/>
                    <a:pt x="19" y="78"/>
                    <a:pt x="19" y="77"/>
                  </a:cubicBezTo>
                  <a:cubicBezTo>
                    <a:pt x="19" y="76"/>
                    <a:pt x="19" y="75"/>
                    <a:pt x="18" y="74"/>
                  </a:cubicBezTo>
                  <a:cubicBezTo>
                    <a:pt x="16" y="73"/>
                    <a:pt x="15" y="72"/>
                    <a:pt x="15" y="72"/>
                  </a:cubicBezTo>
                  <a:cubicBezTo>
                    <a:pt x="15" y="71"/>
                    <a:pt x="14" y="71"/>
                    <a:pt x="13" y="69"/>
                  </a:cubicBezTo>
                  <a:cubicBezTo>
                    <a:pt x="12" y="67"/>
                    <a:pt x="9" y="67"/>
                    <a:pt x="9" y="67"/>
                  </a:cubicBezTo>
                  <a:cubicBezTo>
                    <a:pt x="9" y="66"/>
                    <a:pt x="9" y="66"/>
                    <a:pt x="9" y="66"/>
                  </a:cubicBezTo>
                  <a:cubicBezTo>
                    <a:pt x="7" y="66"/>
                    <a:pt x="7" y="66"/>
                    <a:pt x="7" y="66"/>
                  </a:cubicBezTo>
                  <a:cubicBezTo>
                    <a:pt x="7" y="66"/>
                    <a:pt x="6" y="65"/>
                    <a:pt x="8" y="64"/>
                  </a:cubicBezTo>
                  <a:cubicBezTo>
                    <a:pt x="9" y="63"/>
                    <a:pt x="8" y="61"/>
                    <a:pt x="7" y="60"/>
                  </a:cubicBezTo>
                  <a:cubicBezTo>
                    <a:pt x="7" y="60"/>
                    <a:pt x="6" y="59"/>
                    <a:pt x="5" y="58"/>
                  </a:cubicBezTo>
                  <a:cubicBezTo>
                    <a:pt x="5" y="58"/>
                    <a:pt x="5" y="57"/>
                    <a:pt x="5" y="57"/>
                  </a:cubicBezTo>
                  <a:cubicBezTo>
                    <a:pt x="5" y="57"/>
                    <a:pt x="5" y="57"/>
                    <a:pt x="5" y="57"/>
                  </a:cubicBezTo>
                  <a:cubicBezTo>
                    <a:pt x="4" y="56"/>
                    <a:pt x="4" y="56"/>
                    <a:pt x="4" y="56"/>
                  </a:cubicBezTo>
                  <a:cubicBezTo>
                    <a:pt x="4" y="56"/>
                    <a:pt x="4" y="56"/>
                    <a:pt x="4" y="56"/>
                  </a:cubicBezTo>
                  <a:cubicBezTo>
                    <a:pt x="4" y="56"/>
                    <a:pt x="4" y="56"/>
                    <a:pt x="4" y="56"/>
                  </a:cubicBezTo>
                  <a:cubicBezTo>
                    <a:pt x="4" y="56"/>
                    <a:pt x="4" y="56"/>
                    <a:pt x="4" y="56"/>
                  </a:cubicBezTo>
                  <a:cubicBezTo>
                    <a:pt x="5" y="54"/>
                    <a:pt x="5" y="54"/>
                    <a:pt x="5" y="54"/>
                  </a:cubicBezTo>
                  <a:cubicBezTo>
                    <a:pt x="5" y="54"/>
                    <a:pt x="2" y="53"/>
                    <a:pt x="2" y="52"/>
                  </a:cubicBezTo>
                  <a:cubicBezTo>
                    <a:pt x="2" y="50"/>
                    <a:pt x="3" y="48"/>
                    <a:pt x="2" y="48"/>
                  </a:cubicBezTo>
                  <a:cubicBezTo>
                    <a:pt x="0" y="48"/>
                    <a:pt x="0" y="47"/>
                    <a:pt x="1" y="46"/>
                  </a:cubicBezTo>
                  <a:cubicBezTo>
                    <a:pt x="2" y="45"/>
                    <a:pt x="0" y="43"/>
                    <a:pt x="1" y="43"/>
                  </a:cubicBezTo>
                  <a:cubicBezTo>
                    <a:pt x="3" y="43"/>
                    <a:pt x="2" y="40"/>
                    <a:pt x="3" y="39"/>
                  </a:cubicBezTo>
                  <a:cubicBezTo>
                    <a:pt x="5" y="39"/>
                    <a:pt x="5" y="38"/>
                    <a:pt x="5" y="37"/>
                  </a:cubicBezTo>
                  <a:cubicBezTo>
                    <a:pt x="5" y="35"/>
                    <a:pt x="8" y="35"/>
                    <a:pt x="9" y="34"/>
                  </a:cubicBezTo>
                  <a:cubicBezTo>
                    <a:pt x="9" y="34"/>
                    <a:pt x="9" y="30"/>
                    <a:pt x="9" y="30"/>
                  </a:cubicBezTo>
                  <a:cubicBezTo>
                    <a:pt x="9" y="18"/>
                    <a:pt x="9" y="18"/>
                    <a:pt x="9" y="18"/>
                  </a:cubicBezTo>
                  <a:cubicBezTo>
                    <a:pt x="9" y="15"/>
                    <a:pt x="9" y="15"/>
                    <a:pt x="9" y="15"/>
                  </a:cubicBezTo>
                  <a:cubicBezTo>
                    <a:pt x="13" y="15"/>
                    <a:pt x="13" y="15"/>
                    <a:pt x="13" y="15"/>
                  </a:cubicBezTo>
                  <a:cubicBezTo>
                    <a:pt x="13" y="15"/>
                    <a:pt x="13" y="12"/>
                    <a:pt x="13" y="6"/>
                  </a:cubicBezTo>
                  <a:cubicBezTo>
                    <a:pt x="40" y="6"/>
                    <a:pt x="40" y="6"/>
                    <a:pt x="40" y="6"/>
                  </a:cubicBezTo>
                  <a:cubicBezTo>
                    <a:pt x="40" y="6"/>
                    <a:pt x="41" y="6"/>
                    <a:pt x="41" y="5"/>
                  </a:cubicBezTo>
                  <a:cubicBezTo>
                    <a:pt x="42" y="5"/>
                    <a:pt x="43" y="6"/>
                    <a:pt x="43" y="6"/>
                  </a:cubicBezTo>
                  <a:cubicBezTo>
                    <a:pt x="49" y="6"/>
                    <a:pt x="49" y="6"/>
                    <a:pt x="49" y="6"/>
                  </a:cubicBezTo>
                  <a:cubicBezTo>
                    <a:pt x="49" y="6"/>
                    <a:pt x="50" y="7"/>
                    <a:pt x="51" y="7"/>
                  </a:cubicBezTo>
                  <a:cubicBezTo>
                    <a:pt x="53" y="7"/>
                    <a:pt x="52" y="5"/>
                    <a:pt x="54" y="5"/>
                  </a:cubicBezTo>
                  <a:cubicBezTo>
                    <a:pt x="56" y="5"/>
                    <a:pt x="56" y="2"/>
                    <a:pt x="57" y="2"/>
                  </a:cubicBezTo>
                  <a:cubicBezTo>
                    <a:pt x="58" y="2"/>
                    <a:pt x="58" y="2"/>
                    <a:pt x="59" y="1"/>
                  </a:cubicBezTo>
                  <a:cubicBezTo>
                    <a:pt x="59" y="1"/>
                    <a:pt x="59" y="1"/>
                    <a:pt x="59" y="0"/>
                  </a:cubicBezTo>
                  <a:cubicBezTo>
                    <a:pt x="60" y="2"/>
                    <a:pt x="60" y="3"/>
                    <a:pt x="62" y="4"/>
                  </a:cubicBezTo>
                  <a:cubicBezTo>
                    <a:pt x="64" y="5"/>
                    <a:pt x="65" y="7"/>
                    <a:pt x="66" y="8"/>
                  </a:cubicBezTo>
                  <a:cubicBezTo>
                    <a:pt x="66" y="9"/>
                    <a:pt x="66" y="12"/>
                    <a:pt x="66" y="15"/>
                  </a:cubicBezTo>
                  <a:cubicBezTo>
                    <a:pt x="66" y="19"/>
                    <a:pt x="68" y="22"/>
                    <a:pt x="69" y="2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66" name="Freeform 1051"/>
            <p:cNvSpPr>
              <a:spLocks/>
            </p:cNvSpPr>
            <p:nvPr/>
          </p:nvSpPr>
          <p:spPr bwMode="auto">
            <a:xfrm>
              <a:off x="-2678" y="2222"/>
              <a:ext cx="36" cy="23"/>
            </a:xfrm>
            <a:custGeom>
              <a:avLst/>
              <a:gdLst>
                <a:gd name="T0" fmla="*/ 10 w 11"/>
                <a:gd name="T1" fmla="*/ 1 h 7"/>
                <a:gd name="T2" fmla="*/ 10 w 11"/>
                <a:gd name="T3" fmla="*/ 1 h 7"/>
                <a:gd name="T4" fmla="*/ 7 w 11"/>
                <a:gd name="T5" fmla="*/ 4 h 7"/>
                <a:gd name="T6" fmla="*/ 1 w 11"/>
                <a:gd name="T7" fmla="*/ 6 h 7"/>
                <a:gd name="T8" fmla="*/ 3 w 11"/>
                <a:gd name="T9" fmla="*/ 2 h 7"/>
                <a:gd name="T10" fmla="*/ 10 w 11"/>
                <a:gd name="T11" fmla="*/ 1 h 7"/>
              </a:gdLst>
              <a:ahLst/>
              <a:cxnLst>
                <a:cxn ang="0">
                  <a:pos x="T0" y="T1"/>
                </a:cxn>
                <a:cxn ang="0">
                  <a:pos x="T2" y="T3"/>
                </a:cxn>
                <a:cxn ang="0">
                  <a:pos x="T4" y="T5"/>
                </a:cxn>
                <a:cxn ang="0">
                  <a:pos x="T6" y="T7"/>
                </a:cxn>
                <a:cxn ang="0">
                  <a:pos x="T8" y="T9"/>
                </a:cxn>
                <a:cxn ang="0">
                  <a:pos x="T10" y="T11"/>
                </a:cxn>
              </a:cxnLst>
              <a:rect l="0" t="0" r="r" b="b"/>
              <a:pathLst>
                <a:path w="11" h="7">
                  <a:moveTo>
                    <a:pt x="10" y="1"/>
                  </a:moveTo>
                  <a:cubicBezTo>
                    <a:pt x="10" y="0"/>
                    <a:pt x="11" y="1"/>
                    <a:pt x="10" y="1"/>
                  </a:cubicBezTo>
                  <a:cubicBezTo>
                    <a:pt x="8" y="2"/>
                    <a:pt x="7" y="3"/>
                    <a:pt x="7" y="4"/>
                  </a:cubicBezTo>
                  <a:cubicBezTo>
                    <a:pt x="7" y="5"/>
                    <a:pt x="4" y="7"/>
                    <a:pt x="1" y="6"/>
                  </a:cubicBezTo>
                  <a:cubicBezTo>
                    <a:pt x="0" y="4"/>
                    <a:pt x="0" y="3"/>
                    <a:pt x="3" y="2"/>
                  </a:cubicBezTo>
                  <a:cubicBezTo>
                    <a:pt x="6" y="2"/>
                    <a:pt x="9" y="1"/>
                    <a:pt x="10"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67" name="Freeform 1052"/>
            <p:cNvSpPr>
              <a:spLocks noEditPoints="1"/>
            </p:cNvSpPr>
            <p:nvPr/>
          </p:nvSpPr>
          <p:spPr bwMode="auto">
            <a:xfrm>
              <a:off x="-2906" y="3098"/>
              <a:ext cx="231" cy="206"/>
            </a:xfrm>
            <a:custGeom>
              <a:avLst/>
              <a:gdLst>
                <a:gd name="T0" fmla="*/ 70 w 70"/>
                <a:gd name="T1" fmla="*/ 23 h 62"/>
                <a:gd name="T2" fmla="*/ 62 w 70"/>
                <a:gd name="T3" fmla="*/ 37 h 62"/>
                <a:gd name="T4" fmla="*/ 43 w 70"/>
                <a:gd name="T5" fmla="*/ 55 h 62"/>
                <a:gd name="T6" fmla="*/ 36 w 70"/>
                <a:gd name="T7" fmla="*/ 57 h 62"/>
                <a:gd name="T8" fmla="*/ 26 w 70"/>
                <a:gd name="T9" fmla="*/ 58 h 62"/>
                <a:gd name="T10" fmla="*/ 16 w 70"/>
                <a:gd name="T11" fmla="*/ 61 h 62"/>
                <a:gd name="T12" fmla="*/ 11 w 70"/>
                <a:gd name="T13" fmla="*/ 59 h 62"/>
                <a:gd name="T14" fmla="*/ 8 w 70"/>
                <a:gd name="T15" fmla="*/ 54 h 62"/>
                <a:gd name="T16" fmla="*/ 8 w 70"/>
                <a:gd name="T17" fmla="*/ 46 h 62"/>
                <a:gd name="T18" fmla="*/ 0 w 70"/>
                <a:gd name="T19" fmla="*/ 31 h 62"/>
                <a:gd name="T20" fmla="*/ 5 w 70"/>
                <a:gd name="T21" fmla="*/ 29 h 62"/>
                <a:gd name="T22" fmla="*/ 13 w 70"/>
                <a:gd name="T23" fmla="*/ 32 h 62"/>
                <a:gd name="T24" fmla="*/ 15 w 70"/>
                <a:gd name="T25" fmla="*/ 13 h 62"/>
                <a:gd name="T26" fmla="*/ 19 w 70"/>
                <a:gd name="T27" fmla="*/ 20 h 62"/>
                <a:gd name="T28" fmla="*/ 19 w 70"/>
                <a:gd name="T29" fmla="*/ 23 h 62"/>
                <a:gd name="T30" fmla="*/ 27 w 70"/>
                <a:gd name="T31" fmla="*/ 18 h 62"/>
                <a:gd name="T32" fmla="*/ 35 w 70"/>
                <a:gd name="T33" fmla="*/ 17 h 62"/>
                <a:gd name="T34" fmla="*/ 41 w 70"/>
                <a:gd name="T35" fmla="*/ 12 h 62"/>
                <a:gd name="T36" fmla="*/ 47 w 70"/>
                <a:gd name="T37" fmla="*/ 6 h 62"/>
                <a:gd name="T38" fmla="*/ 53 w 70"/>
                <a:gd name="T39" fmla="*/ 2 h 62"/>
                <a:gd name="T40" fmla="*/ 57 w 70"/>
                <a:gd name="T41" fmla="*/ 0 h 62"/>
                <a:gd name="T42" fmla="*/ 59 w 70"/>
                <a:gd name="T43" fmla="*/ 1 h 62"/>
                <a:gd name="T44" fmla="*/ 59 w 70"/>
                <a:gd name="T45" fmla="*/ 1 h 62"/>
                <a:gd name="T46" fmla="*/ 60 w 70"/>
                <a:gd name="T47" fmla="*/ 1 h 62"/>
                <a:gd name="T48" fmla="*/ 61 w 70"/>
                <a:gd name="T49" fmla="*/ 1 h 62"/>
                <a:gd name="T50" fmla="*/ 62 w 70"/>
                <a:gd name="T51" fmla="*/ 1 h 62"/>
                <a:gd name="T52" fmla="*/ 63 w 70"/>
                <a:gd name="T53" fmla="*/ 2 h 62"/>
                <a:gd name="T54" fmla="*/ 66 w 70"/>
                <a:gd name="T55" fmla="*/ 10 h 62"/>
                <a:gd name="T56" fmla="*/ 67 w 70"/>
                <a:gd name="T57" fmla="*/ 19 h 62"/>
                <a:gd name="T58" fmla="*/ 61 w 70"/>
                <a:gd name="T59" fmla="*/ 21 h 62"/>
                <a:gd name="T60" fmla="*/ 66 w 70"/>
                <a:gd name="T61" fmla="*/ 24 h 62"/>
                <a:gd name="T62" fmla="*/ 67 w 70"/>
                <a:gd name="T63" fmla="*/ 23 h 62"/>
                <a:gd name="T64" fmla="*/ 52 w 70"/>
                <a:gd name="T65" fmla="*/ 31 h 62"/>
                <a:gd name="T66" fmla="*/ 46 w 70"/>
                <a:gd name="T67" fmla="*/ 37 h 62"/>
                <a:gd name="T68" fmla="*/ 50 w 70"/>
                <a:gd name="T69" fmla="*/ 40 h 62"/>
                <a:gd name="T70" fmla="*/ 54 w 70"/>
                <a:gd name="T71"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62">
                  <a:moveTo>
                    <a:pt x="67" y="23"/>
                  </a:moveTo>
                  <a:cubicBezTo>
                    <a:pt x="67" y="23"/>
                    <a:pt x="69" y="23"/>
                    <a:pt x="70" y="23"/>
                  </a:cubicBezTo>
                  <a:cubicBezTo>
                    <a:pt x="70" y="25"/>
                    <a:pt x="70" y="29"/>
                    <a:pt x="68" y="30"/>
                  </a:cubicBezTo>
                  <a:cubicBezTo>
                    <a:pt x="67" y="31"/>
                    <a:pt x="64" y="34"/>
                    <a:pt x="62" y="37"/>
                  </a:cubicBezTo>
                  <a:cubicBezTo>
                    <a:pt x="60" y="40"/>
                    <a:pt x="55" y="47"/>
                    <a:pt x="52" y="50"/>
                  </a:cubicBezTo>
                  <a:cubicBezTo>
                    <a:pt x="49" y="53"/>
                    <a:pt x="44" y="55"/>
                    <a:pt x="43" y="55"/>
                  </a:cubicBezTo>
                  <a:cubicBezTo>
                    <a:pt x="41" y="55"/>
                    <a:pt x="39" y="55"/>
                    <a:pt x="39" y="56"/>
                  </a:cubicBezTo>
                  <a:cubicBezTo>
                    <a:pt x="39" y="58"/>
                    <a:pt x="37" y="56"/>
                    <a:pt x="36" y="57"/>
                  </a:cubicBezTo>
                  <a:cubicBezTo>
                    <a:pt x="36" y="58"/>
                    <a:pt x="34" y="58"/>
                    <a:pt x="32" y="58"/>
                  </a:cubicBezTo>
                  <a:cubicBezTo>
                    <a:pt x="30" y="57"/>
                    <a:pt x="28" y="57"/>
                    <a:pt x="26" y="58"/>
                  </a:cubicBezTo>
                  <a:cubicBezTo>
                    <a:pt x="23" y="58"/>
                    <a:pt x="24" y="59"/>
                    <a:pt x="22" y="59"/>
                  </a:cubicBezTo>
                  <a:cubicBezTo>
                    <a:pt x="19" y="59"/>
                    <a:pt x="17" y="60"/>
                    <a:pt x="16" y="61"/>
                  </a:cubicBezTo>
                  <a:cubicBezTo>
                    <a:pt x="16" y="62"/>
                    <a:pt x="14" y="62"/>
                    <a:pt x="14" y="61"/>
                  </a:cubicBezTo>
                  <a:cubicBezTo>
                    <a:pt x="13" y="60"/>
                    <a:pt x="12" y="59"/>
                    <a:pt x="11" y="59"/>
                  </a:cubicBezTo>
                  <a:cubicBezTo>
                    <a:pt x="10" y="59"/>
                    <a:pt x="11" y="58"/>
                    <a:pt x="9" y="58"/>
                  </a:cubicBezTo>
                  <a:cubicBezTo>
                    <a:pt x="8" y="58"/>
                    <a:pt x="9" y="56"/>
                    <a:pt x="8" y="54"/>
                  </a:cubicBezTo>
                  <a:cubicBezTo>
                    <a:pt x="7" y="52"/>
                    <a:pt x="7" y="51"/>
                    <a:pt x="8" y="51"/>
                  </a:cubicBezTo>
                  <a:cubicBezTo>
                    <a:pt x="9" y="50"/>
                    <a:pt x="9" y="48"/>
                    <a:pt x="8" y="46"/>
                  </a:cubicBezTo>
                  <a:cubicBezTo>
                    <a:pt x="7" y="44"/>
                    <a:pt x="5" y="41"/>
                    <a:pt x="4" y="38"/>
                  </a:cubicBezTo>
                  <a:cubicBezTo>
                    <a:pt x="3" y="36"/>
                    <a:pt x="2" y="33"/>
                    <a:pt x="0" y="31"/>
                  </a:cubicBezTo>
                  <a:cubicBezTo>
                    <a:pt x="2" y="31"/>
                    <a:pt x="2" y="31"/>
                    <a:pt x="2" y="30"/>
                  </a:cubicBezTo>
                  <a:cubicBezTo>
                    <a:pt x="2" y="30"/>
                    <a:pt x="4" y="28"/>
                    <a:pt x="5" y="29"/>
                  </a:cubicBezTo>
                  <a:cubicBezTo>
                    <a:pt x="6" y="30"/>
                    <a:pt x="5" y="32"/>
                    <a:pt x="7" y="32"/>
                  </a:cubicBezTo>
                  <a:cubicBezTo>
                    <a:pt x="9" y="32"/>
                    <a:pt x="12" y="33"/>
                    <a:pt x="13" y="32"/>
                  </a:cubicBezTo>
                  <a:cubicBezTo>
                    <a:pt x="13" y="31"/>
                    <a:pt x="15" y="31"/>
                    <a:pt x="15" y="29"/>
                  </a:cubicBezTo>
                  <a:cubicBezTo>
                    <a:pt x="15" y="28"/>
                    <a:pt x="15" y="21"/>
                    <a:pt x="15" y="13"/>
                  </a:cubicBezTo>
                  <a:cubicBezTo>
                    <a:pt x="16" y="14"/>
                    <a:pt x="17" y="14"/>
                    <a:pt x="18" y="15"/>
                  </a:cubicBezTo>
                  <a:cubicBezTo>
                    <a:pt x="18" y="16"/>
                    <a:pt x="19" y="19"/>
                    <a:pt x="19" y="20"/>
                  </a:cubicBezTo>
                  <a:cubicBezTo>
                    <a:pt x="19" y="20"/>
                    <a:pt x="18" y="20"/>
                    <a:pt x="18" y="21"/>
                  </a:cubicBezTo>
                  <a:cubicBezTo>
                    <a:pt x="18" y="21"/>
                    <a:pt x="18" y="23"/>
                    <a:pt x="19" y="23"/>
                  </a:cubicBezTo>
                  <a:cubicBezTo>
                    <a:pt x="20" y="23"/>
                    <a:pt x="22" y="23"/>
                    <a:pt x="23" y="22"/>
                  </a:cubicBezTo>
                  <a:cubicBezTo>
                    <a:pt x="24" y="21"/>
                    <a:pt x="27" y="19"/>
                    <a:pt x="27" y="18"/>
                  </a:cubicBezTo>
                  <a:cubicBezTo>
                    <a:pt x="27" y="17"/>
                    <a:pt x="28" y="14"/>
                    <a:pt x="30" y="15"/>
                  </a:cubicBezTo>
                  <a:cubicBezTo>
                    <a:pt x="32" y="17"/>
                    <a:pt x="33" y="17"/>
                    <a:pt x="35" y="17"/>
                  </a:cubicBezTo>
                  <a:cubicBezTo>
                    <a:pt x="38" y="17"/>
                    <a:pt x="39" y="17"/>
                    <a:pt x="39" y="15"/>
                  </a:cubicBezTo>
                  <a:cubicBezTo>
                    <a:pt x="40" y="13"/>
                    <a:pt x="39" y="12"/>
                    <a:pt x="41" y="12"/>
                  </a:cubicBezTo>
                  <a:cubicBezTo>
                    <a:pt x="43" y="12"/>
                    <a:pt x="45" y="10"/>
                    <a:pt x="45" y="9"/>
                  </a:cubicBezTo>
                  <a:cubicBezTo>
                    <a:pt x="45" y="8"/>
                    <a:pt x="46" y="6"/>
                    <a:pt x="47" y="6"/>
                  </a:cubicBezTo>
                  <a:cubicBezTo>
                    <a:pt x="48" y="6"/>
                    <a:pt x="50" y="5"/>
                    <a:pt x="50" y="4"/>
                  </a:cubicBezTo>
                  <a:cubicBezTo>
                    <a:pt x="50" y="2"/>
                    <a:pt x="52" y="3"/>
                    <a:pt x="53" y="2"/>
                  </a:cubicBezTo>
                  <a:cubicBezTo>
                    <a:pt x="53" y="2"/>
                    <a:pt x="54" y="1"/>
                    <a:pt x="54" y="0"/>
                  </a:cubicBezTo>
                  <a:cubicBezTo>
                    <a:pt x="54" y="1"/>
                    <a:pt x="56" y="0"/>
                    <a:pt x="57" y="0"/>
                  </a:cubicBezTo>
                  <a:cubicBezTo>
                    <a:pt x="58" y="0"/>
                    <a:pt x="58" y="1"/>
                    <a:pt x="58" y="1"/>
                  </a:cubicBezTo>
                  <a:cubicBezTo>
                    <a:pt x="58" y="1"/>
                    <a:pt x="58" y="1"/>
                    <a:pt x="59" y="1"/>
                  </a:cubicBezTo>
                  <a:cubicBezTo>
                    <a:pt x="59" y="1"/>
                    <a:pt x="59" y="1"/>
                    <a:pt x="59" y="1"/>
                  </a:cubicBezTo>
                  <a:cubicBezTo>
                    <a:pt x="59" y="1"/>
                    <a:pt x="59" y="1"/>
                    <a:pt x="59" y="1"/>
                  </a:cubicBezTo>
                  <a:cubicBezTo>
                    <a:pt x="59" y="1"/>
                    <a:pt x="59" y="1"/>
                    <a:pt x="59" y="1"/>
                  </a:cubicBezTo>
                  <a:cubicBezTo>
                    <a:pt x="59" y="1"/>
                    <a:pt x="60" y="1"/>
                    <a:pt x="60" y="1"/>
                  </a:cubicBezTo>
                  <a:cubicBezTo>
                    <a:pt x="60" y="1"/>
                    <a:pt x="60" y="1"/>
                    <a:pt x="60" y="1"/>
                  </a:cubicBezTo>
                  <a:cubicBezTo>
                    <a:pt x="60" y="1"/>
                    <a:pt x="61" y="1"/>
                    <a:pt x="61" y="1"/>
                  </a:cubicBezTo>
                  <a:cubicBezTo>
                    <a:pt x="61" y="1"/>
                    <a:pt x="61" y="1"/>
                    <a:pt x="61" y="1"/>
                  </a:cubicBezTo>
                  <a:cubicBezTo>
                    <a:pt x="62" y="1"/>
                    <a:pt x="62" y="1"/>
                    <a:pt x="62" y="1"/>
                  </a:cubicBezTo>
                  <a:cubicBezTo>
                    <a:pt x="62" y="2"/>
                    <a:pt x="63" y="2"/>
                    <a:pt x="63" y="2"/>
                  </a:cubicBezTo>
                  <a:cubicBezTo>
                    <a:pt x="63" y="2"/>
                    <a:pt x="63" y="2"/>
                    <a:pt x="63" y="2"/>
                  </a:cubicBezTo>
                  <a:cubicBezTo>
                    <a:pt x="64" y="2"/>
                    <a:pt x="64" y="2"/>
                    <a:pt x="64" y="2"/>
                  </a:cubicBezTo>
                  <a:cubicBezTo>
                    <a:pt x="64" y="3"/>
                    <a:pt x="65" y="9"/>
                    <a:pt x="66" y="10"/>
                  </a:cubicBezTo>
                  <a:cubicBezTo>
                    <a:pt x="67" y="11"/>
                    <a:pt x="67" y="17"/>
                    <a:pt x="67" y="18"/>
                  </a:cubicBezTo>
                  <a:cubicBezTo>
                    <a:pt x="67" y="18"/>
                    <a:pt x="67" y="18"/>
                    <a:pt x="67" y="19"/>
                  </a:cubicBezTo>
                  <a:cubicBezTo>
                    <a:pt x="66" y="18"/>
                    <a:pt x="65" y="17"/>
                    <a:pt x="64" y="17"/>
                  </a:cubicBezTo>
                  <a:cubicBezTo>
                    <a:pt x="63" y="17"/>
                    <a:pt x="61" y="20"/>
                    <a:pt x="61" y="21"/>
                  </a:cubicBezTo>
                  <a:cubicBezTo>
                    <a:pt x="61" y="21"/>
                    <a:pt x="63" y="25"/>
                    <a:pt x="64" y="25"/>
                  </a:cubicBezTo>
                  <a:cubicBezTo>
                    <a:pt x="65" y="25"/>
                    <a:pt x="66" y="25"/>
                    <a:pt x="66" y="24"/>
                  </a:cubicBezTo>
                  <a:cubicBezTo>
                    <a:pt x="66" y="23"/>
                    <a:pt x="67" y="23"/>
                    <a:pt x="67" y="23"/>
                  </a:cubicBezTo>
                  <a:cubicBezTo>
                    <a:pt x="67" y="23"/>
                    <a:pt x="67" y="23"/>
                    <a:pt x="67" y="23"/>
                  </a:cubicBezTo>
                  <a:close/>
                  <a:moveTo>
                    <a:pt x="55" y="34"/>
                  </a:moveTo>
                  <a:cubicBezTo>
                    <a:pt x="55" y="33"/>
                    <a:pt x="53" y="32"/>
                    <a:pt x="52" y="31"/>
                  </a:cubicBezTo>
                  <a:cubicBezTo>
                    <a:pt x="52" y="30"/>
                    <a:pt x="49" y="32"/>
                    <a:pt x="48" y="33"/>
                  </a:cubicBezTo>
                  <a:cubicBezTo>
                    <a:pt x="48" y="34"/>
                    <a:pt x="46" y="37"/>
                    <a:pt x="46" y="37"/>
                  </a:cubicBezTo>
                  <a:cubicBezTo>
                    <a:pt x="48" y="40"/>
                    <a:pt x="48" y="40"/>
                    <a:pt x="48" y="40"/>
                  </a:cubicBezTo>
                  <a:cubicBezTo>
                    <a:pt x="50" y="40"/>
                    <a:pt x="50" y="40"/>
                    <a:pt x="50" y="40"/>
                  </a:cubicBezTo>
                  <a:cubicBezTo>
                    <a:pt x="50" y="40"/>
                    <a:pt x="50" y="39"/>
                    <a:pt x="51" y="38"/>
                  </a:cubicBezTo>
                  <a:cubicBezTo>
                    <a:pt x="51" y="37"/>
                    <a:pt x="54" y="38"/>
                    <a:pt x="54" y="37"/>
                  </a:cubicBezTo>
                  <a:cubicBezTo>
                    <a:pt x="54" y="36"/>
                    <a:pt x="55" y="35"/>
                    <a:pt x="55" y="3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68" name="Freeform 1053"/>
            <p:cNvSpPr>
              <a:spLocks/>
            </p:cNvSpPr>
            <p:nvPr/>
          </p:nvSpPr>
          <p:spPr bwMode="auto">
            <a:xfrm>
              <a:off x="-2837" y="1522"/>
              <a:ext cx="152" cy="244"/>
            </a:xfrm>
            <a:custGeom>
              <a:avLst/>
              <a:gdLst>
                <a:gd name="T0" fmla="*/ 44 w 46"/>
                <a:gd name="T1" fmla="*/ 52 h 73"/>
                <a:gd name="T2" fmla="*/ 45 w 46"/>
                <a:gd name="T3" fmla="*/ 55 h 73"/>
                <a:gd name="T4" fmla="*/ 39 w 46"/>
                <a:gd name="T5" fmla="*/ 61 h 73"/>
                <a:gd name="T6" fmla="*/ 32 w 46"/>
                <a:gd name="T7" fmla="*/ 67 h 73"/>
                <a:gd name="T8" fmla="*/ 30 w 46"/>
                <a:gd name="T9" fmla="*/ 69 h 73"/>
                <a:gd name="T10" fmla="*/ 26 w 46"/>
                <a:gd name="T11" fmla="*/ 70 h 73"/>
                <a:gd name="T12" fmla="*/ 13 w 46"/>
                <a:gd name="T13" fmla="*/ 73 h 73"/>
                <a:gd name="T14" fmla="*/ 8 w 46"/>
                <a:gd name="T15" fmla="*/ 72 h 73"/>
                <a:gd name="T16" fmla="*/ 5 w 46"/>
                <a:gd name="T17" fmla="*/ 71 h 73"/>
                <a:gd name="T18" fmla="*/ 1 w 46"/>
                <a:gd name="T19" fmla="*/ 69 h 73"/>
                <a:gd name="T20" fmla="*/ 2 w 46"/>
                <a:gd name="T21" fmla="*/ 64 h 73"/>
                <a:gd name="T22" fmla="*/ 2 w 46"/>
                <a:gd name="T23" fmla="*/ 59 h 73"/>
                <a:gd name="T24" fmla="*/ 1 w 46"/>
                <a:gd name="T25" fmla="*/ 56 h 73"/>
                <a:gd name="T26" fmla="*/ 1 w 46"/>
                <a:gd name="T27" fmla="*/ 54 h 73"/>
                <a:gd name="T28" fmla="*/ 3 w 46"/>
                <a:gd name="T29" fmla="*/ 51 h 73"/>
                <a:gd name="T30" fmla="*/ 6 w 46"/>
                <a:gd name="T31" fmla="*/ 50 h 73"/>
                <a:gd name="T32" fmla="*/ 8 w 46"/>
                <a:gd name="T33" fmla="*/ 47 h 73"/>
                <a:gd name="T34" fmla="*/ 11 w 46"/>
                <a:gd name="T35" fmla="*/ 45 h 73"/>
                <a:gd name="T36" fmla="*/ 15 w 46"/>
                <a:gd name="T37" fmla="*/ 41 h 73"/>
                <a:gd name="T38" fmla="*/ 18 w 46"/>
                <a:gd name="T39" fmla="*/ 39 h 73"/>
                <a:gd name="T40" fmla="*/ 19 w 46"/>
                <a:gd name="T41" fmla="*/ 37 h 73"/>
                <a:gd name="T42" fmla="*/ 17 w 46"/>
                <a:gd name="T43" fmla="*/ 34 h 73"/>
                <a:gd name="T44" fmla="*/ 13 w 46"/>
                <a:gd name="T45" fmla="*/ 33 h 73"/>
                <a:gd name="T46" fmla="*/ 13 w 46"/>
                <a:gd name="T47" fmla="*/ 31 h 73"/>
                <a:gd name="T48" fmla="*/ 12 w 46"/>
                <a:gd name="T49" fmla="*/ 28 h 73"/>
                <a:gd name="T50" fmla="*/ 12 w 46"/>
                <a:gd name="T51" fmla="*/ 25 h 73"/>
                <a:gd name="T52" fmla="*/ 11 w 46"/>
                <a:gd name="T53" fmla="*/ 21 h 73"/>
                <a:gd name="T54" fmla="*/ 11 w 46"/>
                <a:gd name="T55" fmla="*/ 16 h 73"/>
                <a:gd name="T56" fmla="*/ 5 w 46"/>
                <a:gd name="T57" fmla="*/ 13 h 73"/>
                <a:gd name="T58" fmla="*/ 4 w 46"/>
                <a:gd name="T59" fmla="*/ 12 h 73"/>
                <a:gd name="T60" fmla="*/ 3 w 46"/>
                <a:gd name="T61" fmla="*/ 11 h 73"/>
                <a:gd name="T62" fmla="*/ 0 w 46"/>
                <a:gd name="T63" fmla="*/ 9 h 73"/>
                <a:gd name="T64" fmla="*/ 3 w 46"/>
                <a:gd name="T65" fmla="*/ 7 h 73"/>
                <a:gd name="T66" fmla="*/ 8 w 46"/>
                <a:gd name="T67" fmla="*/ 11 h 73"/>
                <a:gd name="T68" fmla="*/ 12 w 46"/>
                <a:gd name="T69" fmla="*/ 11 h 73"/>
                <a:gd name="T70" fmla="*/ 16 w 46"/>
                <a:gd name="T71" fmla="*/ 11 h 73"/>
                <a:gd name="T72" fmla="*/ 18 w 46"/>
                <a:gd name="T73" fmla="*/ 12 h 73"/>
                <a:gd name="T74" fmla="*/ 20 w 46"/>
                <a:gd name="T75" fmla="*/ 9 h 73"/>
                <a:gd name="T76" fmla="*/ 21 w 46"/>
                <a:gd name="T77" fmla="*/ 5 h 73"/>
                <a:gd name="T78" fmla="*/ 24 w 46"/>
                <a:gd name="T79" fmla="*/ 3 h 73"/>
                <a:gd name="T80" fmla="*/ 28 w 46"/>
                <a:gd name="T81" fmla="*/ 2 h 73"/>
                <a:gd name="T82" fmla="*/ 31 w 46"/>
                <a:gd name="T83" fmla="*/ 2 h 73"/>
                <a:gd name="T84" fmla="*/ 36 w 46"/>
                <a:gd name="T85" fmla="*/ 5 h 73"/>
                <a:gd name="T86" fmla="*/ 36 w 46"/>
                <a:gd name="T87" fmla="*/ 7 h 73"/>
                <a:gd name="T88" fmla="*/ 36 w 46"/>
                <a:gd name="T89" fmla="*/ 7 h 73"/>
                <a:gd name="T90" fmla="*/ 35 w 46"/>
                <a:gd name="T91" fmla="*/ 9 h 73"/>
                <a:gd name="T92" fmla="*/ 33 w 46"/>
                <a:gd name="T93" fmla="*/ 10 h 73"/>
                <a:gd name="T94" fmla="*/ 33 w 46"/>
                <a:gd name="T95" fmla="*/ 12 h 73"/>
                <a:gd name="T96" fmla="*/ 33 w 46"/>
                <a:gd name="T97" fmla="*/ 15 h 73"/>
                <a:gd name="T98" fmla="*/ 36 w 46"/>
                <a:gd name="T99" fmla="*/ 16 h 73"/>
                <a:gd name="T100" fmla="*/ 39 w 46"/>
                <a:gd name="T101" fmla="*/ 19 h 73"/>
                <a:gd name="T102" fmla="*/ 37 w 46"/>
                <a:gd name="T103" fmla="*/ 23 h 73"/>
                <a:gd name="T104" fmla="*/ 35 w 46"/>
                <a:gd name="T105" fmla="*/ 25 h 73"/>
                <a:gd name="T106" fmla="*/ 39 w 46"/>
                <a:gd name="T107" fmla="*/ 32 h 73"/>
                <a:gd name="T108" fmla="*/ 38 w 46"/>
                <a:gd name="T109" fmla="*/ 34 h 73"/>
                <a:gd name="T110" fmla="*/ 39 w 46"/>
                <a:gd name="T111" fmla="*/ 38 h 73"/>
                <a:gd name="T112" fmla="*/ 38 w 46"/>
                <a:gd name="T113" fmla="*/ 39 h 73"/>
                <a:gd name="T114" fmla="*/ 40 w 46"/>
                <a:gd name="T115" fmla="*/ 40 h 73"/>
                <a:gd name="T116" fmla="*/ 39 w 46"/>
                <a:gd name="T117" fmla="*/ 43 h 73"/>
                <a:gd name="T118" fmla="*/ 41 w 46"/>
                <a:gd name="T119" fmla="*/ 45 h 73"/>
                <a:gd name="T120" fmla="*/ 39 w 46"/>
                <a:gd name="T121" fmla="*/ 47 h 73"/>
                <a:gd name="T122" fmla="*/ 44 w 46"/>
                <a:gd name="T123" fmla="*/ 5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73">
                  <a:moveTo>
                    <a:pt x="44" y="52"/>
                  </a:moveTo>
                  <a:cubicBezTo>
                    <a:pt x="46" y="54"/>
                    <a:pt x="46" y="54"/>
                    <a:pt x="45" y="55"/>
                  </a:cubicBezTo>
                  <a:cubicBezTo>
                    <a:pt x="45" y="57"/>
                    <a:pt x="40" y="59"/>
                    <a:pt x="39" y="61"/>
                  </a:cubicBezTo>
                  <a:cubicBezTo>
                    <a:pt x="38" y="64"/>
                    <a:pt x="34" y="65"/>
                    <a:pt x="32" y="67"/>
                  </a:cubicBezTo>
                  <a:cubicBezTo>
                    <a:pt x="32" y="68"/>
                    <a:pt x="31" y="69"/>
                    <a:pt x="30" y="69"/>
                  </a:cubicBezTo>
                  <a:cubicBezTo>
                    <a:pt x="29" y="70"/>
                    <a:pt x="28" y="70"/>
                    <a:pt x="26" y="70"/>
                  </a:cubicBezTo>
                  <a:cubicBezTo>
                    <a:pt x="23" y="70"/>
                    <a:pt x="16" y="73"/>
                    <a:pt x="13" y="73"/>
                  </a:cubicBezTo>
                  <a:cubicBezTo>
                    <a:pt x="9" y="73"/>
                    <a:pt x="9" y="72"/>
                    <a:pt x="8" y="72"/>
                  </a:cubicBezTo>
                  <a:cubicBezTo>
                    <a:pt x="7" y="72"/>
                    <a:pt x="7" y="70"/>
                    <a:pt x="5" y="71"/>
                  </a:cubicBezTo>
                  <a:cubicBezTo>
                    <a:pt x="4" y="71"/>
                    <a:pt x="2" y="69"/>
                    <a:pt x="1" y="69"/>
                  </a:cubicBezTo>
                  <a:cubicBezTo>
                    <a:pt x="0" y="69"/>
                    <a:pt x="1" y="67"/>
                    <a:pt x="2" y="64"/>
                  </a:cubicBezTo>
                  <a:cubicBezTo>
                    <a:pt x="3" y="62"/>
                    <a:pt x="2" y="60"/>
                    <a:pt x="2" y="59"/>
                  </a:cubicBezTo>
                  <a:cubicBezTo>
                    <a:pt x="1" y="59"/>
                    <a:pt x="2" y="58"/>
                    <a:pt x="1" y="56"/>
                  </a:cubicBezTo>
                  <a:cubicBezTo>
                    <a:pt x="0" y="55"/>
                    <a:pt x="0" y="55"/>
                    <a:pt x="1" y="54"/>
                  </a:cubicBezTo>
                  <a:cubicBezTo>
                    <a:pt x="2" y="53"/>
                    <a:pt x="2" y="51"/>
                    <a:pt x="3" y="51"/>
                  </a:cubicBezTo>
                  <a:cubicBezTo>
                    <a:pt x="4" y="51"/>
                    <a:pt x="6" y="51"/>
                    <a:pt x="6" y="50"/>
                  </a:cubicBezTo>
                  <a:cubicBezTo>
                    <a:pt x="6" y="48"/>
                    <a:pt x="7" y="48"/>
                    <a:pt x="8" y="47"/>
                  </a:cubicBezTo>
                  <a:cubicBezTo>
                    <a:pt x="10" y="47"/>
                    <a:pt x="9" y="45"/>
                    <a:pt x="11" y="45"/>
                  </a:cubicBezTo>
                  <a:cubicBezTo>
                    <a:pt x="12" y="45"/>
                    <a:pt x="15" y="43"/>
                    <a:pt x="15" y="41"/>
                  </a:cubicBezTo>
                  <a:cubicBezTo>
                    <a:pt x="16" y="39"/>
                    <a:pt x="17" y="38"/>
                    <a:pt x="18" y="39"/>
                  </a:cubicBezTo>
                  <a:cubicBezTo>
                    <a:pt x="19" y="40"/>
                    <a:pt x="19" y="39"/>
                    <a:pt x="19" y="37"/>
                  </a:cubicBezTo>
                  <a:cubicBezTo>
                    <a:pt x="18" y="36"/>
                    <a:pt x="19" y="35"/>
                    <a:pt x="17" y="34"/>
                  </a:cubicBezTo>
                  <a:cubicBezTo>
                    <a:pt x="16" y="34"/>
                    <a:pt x="15" y="33"/>
                    <a:pt x="13" y="33"/>
                  </a:cubicBezTo>
                  <a:cubicBezTo>
                    <a:pt x="13" y="32"/>
                    <a:pt x="13" y="31"/>
                    <a:pt x="13" y="31"/>
                  </a:cubicBezTo>
                  <a:cubicBezTo>
                    <a:pt x="12" y="30"/>
                    <a:pt x="11" y="28"/>
                    <a:pt x="12" y="28"/>
                  </a:cubicBezTo>
                  <a:cubicBezTo>
                    <a:pt x="13" y="28"/>
                    <a:pt x="13" y="25"/>
                    <a:pt x="12" y="25"/>
                  </a:cubicBezTo>
                  <a:cubicBezTo>
                    <a:pt x="11" y="24"/>
                    <a:pt x="12" y="21"/>
                    <a:pt x="11" y="21"/>
                  </a:cubicBezTo>
                  <a:cubicBezTo>
                    <a:pt x="10" y="20"/>
                    <a:pt x="11" y="18"/>
                    <a:pt x="11" y="16"/>
                  </a:cubicBezTo>
                  <a:cubicBezTo>
                    <a:pt x="11" y="15"/>
                    <a:pt x="7" y="14"/>
                    <a:pt x="5" y="13"/>
                  </a:cubicBezTo>
                  <a:cubicBezTo>
                    <a:pt x="5" y="13"/>
                    <a:pt x="4" y="12"/>
                    <a:pt x="4" y="12"/>
                  </a:cubicBezTo>
                  <a:cubicBezTo>
                    <a:pt x="4" y="12"/>
                    <a:pt x="3" y="12"/>
                    <a:pt x="3" y="11"/>
                  </a:cubicBezTo>
                  <a:cubicBezTo>
                    <a:pt x="2" y="11"/>
                    <a:pt x="1" y="10"/>
                    <a:pt x="0" y="9"/>
                  </a:cubicBezTo>
                  <a:cubicBezTo>
                    <a:pt x="1" y="8"/>
                    <a:pt x="2" y="7"/>
                    <a:pt x="3" y="7"/>
                  </a:cubicBezTo>
                  <a:cubicBezTo>
                    <a:pt x="5" y="7"/>
                    <a:pt x="6" y="10"/>
                    <a:pt x="8" y="11"/>
                  </a:cubicBezTo>
                  <a:cubicBezTo>
                    <a:pt x="10" y="11"/>
                    <a:pt x="12" y="12"/>
                    <a:pt x="12" y="11"/>
                  </a:cubicBezTo>
                  <a:cubicBezTo>
                    <a:pt x="13" y="10"/>
                    <a:pt x="15" y="11"/>
                    <a:pt x="16" y="11"/>
                  </a:cubicBezTo>
                  <a:cubicBezTo>
                    <a:pt x="17" y="11"/>
                    <a:pt x="17" y="13"/>
                    <a:pt x="18" y="12"/>
                  </a:cubicBezTo>
                  <a:cubicBezTo>
                    <a:pt x="19" y="10"/>
                    <a:pt x="18" y="9"/>
                    <a:pt x="20" y="9"/>
                  </a:cubicBezTo>
                  <a:cubicBezTo>
                    <a:pt x="22" y="9"/>
                    <a:pt x="21" y="7"/>
                    <a:pt x="21" y="5"/>
                  </a:cubicBezTo>
                  <a:cubicBezTo>
                    <a:pt x="21" y="4"/>
                    <a:pt x="24" y="4"/>
                    <a:pt x="24" y="3"/>
                  </a:cubicBezTo>
                  <a:cubicBezTo>
                    <a:pt x="24" y="1"/>
                    <a:pt x="27" y="2"/>
                    <a:pt x="28" y="2"/>
                  </a:cubicBezTo>
                  <a:cubicBezTo>
                    <a:pt x="29" y="1"/>
                    <a:pt x="31" y="0"/>
                    <a:pt x="31" y="2"/>
                  </a:cubicBezTo>
                  <a:cubicBezTo>
                    <a:pt x="32" y="3"/>
                    <a:pt x="36" y="3"/>
                    <a:pt x="36" y="5"/>
                  </a:cubicBezTo>
                  <a:cubicBezTo>
                    <a:pt x="36" y="5"/>
                    <a:pt x="36" y="6"/>
                    <a:pt x="36" y="7"/>
                  </a:cubicBezTo>
                  <a:cubicBezTo>
                    <a:pt x="36" y="7"/>
                    <a:pt x="36" y="7"/>
                    <a:pt x="36" y="7"/>
                  </a:cubicBezTo>
                  <a:cubicBezTo>
                    <a:pt x="36" y="8"/>
                    <a:pt x="35" y="8"/>
                    <a:pt x="35" y="9"/>
                  </a:cubicBezTo>
                  <a:cubicBezTo>
                    <a:pt x="35" y="10"/>
                    <a:pt x="33" y="9"/>
                    <a:pt x="33" y="10"/>
                  </a:cubicBezTo>
                  <a:cubicBezTo>
                    <a:pt x="33" y="11"/>
                    <a:pt x="33" y="11"/>
                    <a:pt x="33" y="12"/>
                  </a:cubicBezTo>
                  <a:cubicBezTo>
                    <a:pt x="32" y="13"/>
                    <a:pt x="33" y="13"/>
                    <a:pt x="33" y="15"/>
                  </a:cubicBezTo>
                  <a:cubicBezTo>
                    <a:pt x="34" y="16"/>
                    <a:pt x="35" y="16"/>
                    <a:pt x="36" y="16"/>
                  </a:cubicBezTo>
                  <a:cubicBezTo>
                    <a:pt x="37" y="17"/>
                    <a:pt x="39" y="19"/>
                    <a:pt x="39" y="19"/>
                  </a:cubicBezTo>
                  <a:cubicBezTo>
                    <a:pt x="39" y="20"/>
                    <a:pt x="37" y="22"/>
                    <a:pt x="37" y="23"/>
                  </a:cubicBezTo>
                  <a:cubicBezTo>
                    <a:pt x="36" y="23"/>
                    <a:pt x="35" y="24"/>
                    <a:pt x="35" y="25"/>
                  </a:cubicBezTo>
                  <a:cubicBezTo>
                    <a:pt x="36" y="26"/>
                    <a:pt x="38" y="29"/>
                    <a:pt x="39" y="32"/>
                  </a:cubicBezTo>
                  <a:cubicBezTo>
                    <a:pt x="41" y="34"/>
                    <a:pt x="39" y="33"/>
                    <a:pt x="38" y="34"/>
                  </a:cubicBezTo>
                  <a:cubicBezTo>
                    <a:pt x="37" y="36"/>
                    <a:pt x="38" y="37"/>
                    <a:pt x="39" y="38"/>
                  </a:cubicBezTo>
                  <a:cubicBezTo>
                    <a:pt x="39" y="39"/>
                    <a:pt x="37" y="38"/>
                    <a:pt x="38" y="39"/>
                  </a:cubicBezTo>
                  <a:cubicBezTo>
                    <a:pt x="38" y="40"/>
                    <a:pt x="40" y="40"/>
                    <a:pt x="40" y="40"/>
                  </a:cubicBezTo>
                  <a:cubicBezTo>
                    <a:pt x="40" y="41"/>
                    <a:pt x="38" y="42"/>
                    <a:pt x="39" y="43"/>
                  </a:cubicBezTo>
                  <a:cubicBezTo>
                    <a:pt x="40" y="44"/>
                    <a:pt x="41" y="44"/>
                    <a:pt x="41" y="45"/>
                  </a:cubicBezTo>
                  <a:cubicBezTo>
                    <a:pt x="42" y="46"/>
                    <a:pt x="39" y="46"/>
                    <a:pt x="39" y="47"/>
                  </a:cubicBezTo>
                  <a:cubicBezTo>
                    <a:pt x="39" y="48"/>
                    <a:pt x="43" y="50"/>
                    <a:pt x="44" y="5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69" name="Freeform 1054"/>
            <p:cNvSpPr>
              <a:spLocks/>
            </p:cNvSpPr>
            <p:nvPr/>
          </p:nvSpPr>
          <p:spPr bwMode="auto">
            <a:xfrm>
              <a:off x="-3064" y="1496"/>
              <a:ext cx="372" cy="313"/>
            </a:xfrm>
            <a:custGeom>
              <a:avLst/>
              <a:gdLst>
                <a:gd name="T0" fmla="*/ 110 w 113"/>
                <a:gd name="T1" fmla="*/ 8 h 94"/>
                <a:gd name="T2" fmla="*/ 108 w 113"/>
                <a:gd name="T3" fmla="*/ 11 h 94"/>
                <a:gd name="T4" fmla="*/ 111 w 113"/>
                <a:gd name="T5" fmla="*/ 12 h 94"/>
                <a:gd name="T6" fmla="*/ 106 w 113"/>
                <a:gd name="T7" fmla="*/ 14 h 94"/>
                <a:gd name="T8" fmla="*/ 105 w 113"/>
                <a:gd name="T9" fmla="*/ 13 h 94"/>
                <a:gd name="T10" fmla="*/ 93 w 113"/>
                <a:gd name="T11" fmla="*/ 11 h 94"/>
                <a:gd name="T12" fmla="*/ 87 w 113"/>
                <a:gd name="T13" fmla="*/ 20 h 94"/>
                <a:gd name="T14" fmla="*/ 77 w 113"/>
                <a:gd name="T15" fmla="*/ 19 h 94"/>
                <a:gd name="T16" fmla="*/ 69 w 113"/>
                <a:gd name="T17" fmla="*/ 17 h 94"/>
                <a:gd name="T18" fmla="*/ 59 w 113"/>
                <a:gd name="T19" fmla="*/ 20 h 94"/>
                <a:gd name="T20" fmla="*/ 51 w 113"/>
                <a:gd name="T21" fmla="*/ 27 h 94"/>
                <a:gd name="T22" fmla="*/ 46 w 113"/>
                <a:gd name="T23" fmla="*/ 36 h 94"/>
                <a:gd name="T24" fmla="*/ 42 w 113"/>
                <a:gd name="T25" fmla="*/ 43 h 94"/>
                <a:gd name="T26" fmla="*/ 40 w 113"/>
                <a:gd name="T27" fmla="*/ 53 h 94"/>
                <a:gd name="T28" fmla="*/ 33 w 113"/>
                <a:gd name="T29" fmla="*/ 61 h 94"/>
                <a:gd name="T30" fmla="*/ 35 w 113"/>
                <a:gd name="T31" fmla="*/ 72 h 94"/>
                <a:gd name="T32" fmla="*/ 34 w 113"/>
                <a:gd name="T33" fmla="*/ 81 h 94"/>
                <a:gd name="T34" fmla="*/ 29 w 113"/>
                <a:gd name="T35" fmla="*/ 88 h 94"/>
                <a:gd name="T36" fmla="*/ 25 w 113"/>
                <a:gd name="T37" fmla="*/ 84 h 94"/>
                <a:gd name="T38" fmla="*/ 13 w 113"/>
                <a:gd name="T39" fmla="*/ 94 h 94"/>
                <a:gd name="T40" fmla="*/ 5 w 113"/>
                <a:gd name="T41" fmla="*/ 87 h 94"/>
                <a:gd name="T42" fmla="*/ 2 w 113"/>
                <a:gd name="T43" fmla="*/ 86 h 94"/>
                <a:gd name="T44" fmla="*/ 5 w 113"/>
                <a:gd name="T45" fmla="*/ 82 h 94"/>
                <a:gd name="T46" fmla="*/ 3 w 113"/>
                <a:gd name="T47" fmla="*/ 80 h 94"/>
                <a:gd name="T48" fmla="*/ 2 w 113"/>
                <a:gd name="T49" fmla="*/ 75 h 94"/>
                <a:gd name="T50" fmla="*/ 1 w 113"/>
                <a:gd name="T51" fmla="*/ 69 h 94"/>
                <a:gd name="T52" fmla="*/ 6 w 113"/>
                <a:gd name="T53" fmla="*/ 65 h 94"/>
                <a:gd name="T54" fmla="*/ 10 w 113"/>
                <a:gd name="T55" fmla="*/ 62 h 94"/>
                <a:gd name="T56" fmla="*/ 17 w 113"/>
                <a:gd name="T57" fmla="*/ 56 h 94"/>
                <a:gd name="T58" fmla="*/ 25 w 113"/>
                <a:gd name="T59" fmla="*/ 52 h 94"/>
                <a:gd name="T60" fmla="*/ 27 w 113"/>
                <a:gd name="T61" fmla="*/ 47 h 94"/>
                <a:gd name="T62" fmla="*/ 33 w 113"/>
                <a:gd name="T63" fmla="*/ 43 h 94"/>
                <a:gd name="T64" fmla="*/ 38 w 113"/>
                <a:gd name="T65" fmla="*/ 35 h 94"/>
                <a:gd name="T66" fmla="*/ 45 w 113"/>
                <a:gd name="T67" fmla="*/ 25 h 94"/>
                <a:gd name="T68" fmla="*/ 50 w 113"/>
                <a:gd name="T69" fmla="*/ 23 h 94"/>
                <a:gd name="T70" fmla="*/ 45 w 113"/>
                <a:gd name="T71" fmla="*/ 22 h 94"/>
                <a:gd name="T72" fmla="*/ 36 w 113"/>
                <a:gd name="T73" fmla="*/ 25 h 94"/>
                <a:gd name="T74" fmla="*/ 46 w 113"/>
                <a:gd name="T75" fmla="*/ 17 h 94"/>
                <a:gd name="T76" fmla="*/ 50 w 113"/>
                <a:gd name="T77" fmla="*/ 18 h 94"/>
                <a:gd name="T78" fmla="*/ 55 w 113"/>
                <a:gd name="T79" fmla="*/ 17 h 94"/>
                <a:gd name="T80" fmla="*/ 54 w 113"/>
                <a:gd name="T81" fmla="*/ 13 h 94"/>
                <a:gd name="T82" fmla="*/ 60 w 113"/>
                <a:gd name="T83" fmla="*/ 11 h 94"/>
                <a:gd name="T84" fmla="*/ 64 w 113"/>
                <a:gd name="T85" fmla="*/ 8 h 94"/>
                <a:gd name="T86" fmla="*/ 68 w 113"/>
                <a:gd name="T87" fmla="*/ 12 h 94"/>
                <a:gd name="T88" fmla="*/ 71 w 113"/>
                <a:gd name="T89" fmla="*/ 9 h 94"/>
                <a:gd name="T90" fmla="*/ 74 w 113"/>
                <a:gd name="T91" fmla="*/ 7 h 94"/>
                <a:gd name="T92" fmla="*/ 79 w 113"/>
                <a:gd name="T93" fmla="*/ 3 h 94"/>
                <a:gd name="T94" fmla="*/ 77 w 113"/>
                <a:gd name="T95" fmla="*/ 6 h 94"/>
                <a:gd name="T96" fmla="*/ 80 w 113"/>
                <a:gd name="T97" fmla="*/ 5 h 94"/>
                <a:gd name="T98" fmla="*/ 85 w 113"/>
                <a:gd name="T99" fmla="*/ 2 h 94"/>
                <a:gd name="T100" fmla="*/ 91 w 113"/>
                <a:gd name="T101" fmla="*/ 2 h 94"/>
                <a:gd name="T102" fmla="*/ 91 w 113"/>
                <a:gd name="T103" fmla="*/ 4 h 94"/>
                <a:gd name="T104" fmla="*/ 97 w 113"/>
                <a:gd name="T105" fmla="*/ 3 h 94"/>
                <a:gd name="T106" fmla="*/ 101 w 113"/>
                <a:gd name="T107" fmla="*/ 5 h 94"/>
                <a:gd name="T108" fmla="*/ 107 w 113"/>
                <a:gd name="T109"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3" h="94">
                  <a:moveTo>
                    <a:pt x="111" y="5"/>
                  </a:moveTo>
                  <a:cubicBezTo>
                    <a:pt x="111" y="5"/>
                    <a:pt x="113" y="6"/>
                    <a:pt x="113" y="7"/>
                  </a:cubicBezTo>
                  <a:cubicBezTo>
                    <a:pt x="113" y="8"/>
                    <a:pt x="111" y="7"/>
                    <a:pt x="110" y="8"/>
                  </a:cubicBezTo>
                  <a:cubicBezTo>
                    <a:pt x="109" y="9"/>
                    <a:pt x="108" y="9"/>
                    <a:pt x="107" y="9"/>
                  </a:cubicBezTo>
                  <a:cubicBezTo>
                    <a:pt x="106" y="8"/>
                    <a:pt x="105" y="8"/>
                    <a:pt x="105" y="9"/>
                  </a:cubicBezTo>
                  <a:cubicBezTo>
                    <a:pt x="105" y="9"/>
                    <a:pt x="108" y="10"/>
                    <a:pt x="108" y="11"/>
                  </a:cubicBezTo>
                  <a:cubicBezTo>
                    <a:pt x="108" y="12"/>
                    <a:pt x="109" y="12"/>
                    <a:pt x="110" y="11"/>
                  </a:cubicBezTo>
                  <a:cubicBezTo>
                    <a:pt x="110" y="10"/>
                    <a:pt x="112" y="10"/>
                    <a:pt x="113" y="11"/>
                  </a:cubicBezTo>
                  <a:cubicBezTo>
                    <a:pt x="113" y="12"/>
                    <a:pt x="112" y="13"/>
                    <a:pt x="111" y="12"/>
                  </a:cubicBezTo>
                  <a:cubicBezTo>
                    <a:pt x="110" y="12"/>
                    <a:pt x="108" y="14"/>
                    <a:pt x="107" y="14"/>
                  </a:cubicBezTo>
                  <a:cubicBezTo>
                    <a:pt x="107" y="14"/>
                    <a:pt x="107" y="14"/>
                    <a:pt x="107" y="14"/>
                  </a:cubicBezTo>
                  <a:cubicBezTo>
                    <a:pt x="106" y="14"/>
                    <a:pt x="106" y="14"/>
                    <a:pt x="106" y="14"/>
                  </a:cubicBezTo>
                  <a:cubicBezTo>
                    <a:pt x="106" y="14"/>
                    <a:pt x="106" y="15"/>
                    <a:pt x="106" y="15"/>
                  </a:cubicBezTo>
                  <a:cubicBezTo>
                    <a:pt x="105" y="15"/>
                    <a:pt x="105" y="15"/>
                    <a:pt x="105" y="15"/>
                  </a:cubicBezTo>
                  <a:cubicBezTo>
                    <a:pt x="105" y="14"/>
                    <a:pt x="105" y="13"/>
                    <a:pt x="105" y="13"/>
                  </a:cubicBezTo>
                  <a:cubicBezTo>
                    <a:pt x="105" y="11"/>
                    <a:pt x="101" y="11"/>
                    <a:pt x="100" y="10"/>
                  </a:cubicBezTo>
                  <a:cubicBezTo>
                    <a:pt x="100" y="8"/>
                    <a:pt x="98" y="9"/>
                    <a:pt x="97" y="10"/>
                  </a:cubicBezTo>
                  <a:cubicBezTo>
                    <a:pt x="96" y="10"/>
                    <a:pt x="93" y="9"/>
                    <a:pt x="93" y="11"/>
                  </a:cubicBezTo>
                  <a:cubicBezTo>
                    <a:pt x="93" y="12"/>
                    <a:pt x="90" y="12"/>
                    <a:pt x="90" y="13"/>
                  </a:cubicBezTo>
                  <a:cubicBezTo>
                    <a:pt x="90" y="15"/>
                    <a:pt x="91" y="17"/>
                    <a:pt x="89" y="17"/>
                  </a:cubicBezTo>
                  <a:cubicBezTo>
                    <a:pt x="87" y="17"/>
                    <a:pt x="88" y="18"/>
                    <a:pt x="87" y="20"/>
                  </a:cubicBezTo>
                  <a:cubicBezTo>
                    <a:pt x="86" y="21"/>
                    <a:pt x="86" y="19"/>
                    <a:pt x="85" y="19"/>
                  </a:cubicBezTo>
                  <a:cubicBezTo>
                    <a:pt x="84" y="19"/>
                    <a:pt x="82" y="18"/>
                    <a:pt x="81" y="19"/>
                  </a:cubicBezTo>
                  <a:cubicBezTo>
                    <a:pt x="81" y="20"/>
                    <a:pt x="79" y="19"/>
                    <a:pt x="77" y="19"/>
                  </a:cubicBezTo>
                  <a:cubicBezTo>
                    <a:pt x="75" y="18"/>
                    <a:pt x="74" y="15"/>
                    <a:pt x="72" y="15"/>
                  </a:cubicBezTo>
                  <a:cubicBezTo>
                    <a:pt x="71" y="15"/>
                    <a:pt x="70" y="16"/>
                    <a:pt x="69" y="17"/>
                  </a:cubicBezTo>
                  <a:cubicBezTo>
                    <a:pt x="69" y="17"/>
                    <a:pt x="69" y="17"/>
                    <a:pt x="69" y="17"/>
                  </a:cubicBezTo>
                  <a:cubicBezTo>
                    <a:pt x="67" y="16"/>
                    <a:pt x="66" y="19"/>
                    <a:pt x="66" y="20"/>
                  </a:cubicBezTo>
                  <a:cubicBezTo>
                    <a:pt x="66" y="22"/>
                    <a:pt x="64" y="22"/>
                    <a:pt x="63" y="21"/>
                  </a:cubicBezTo>
                  <a:cubicBezTo>
                    <a:pt x="62" y="20"/>
                    <a:pt x="61" y="21"/>
                    <a:pt x="59" y="20"/>
                  </a:cubicBezTo>
                  <a:cubicBezTo>
                    <a:pt x="57" y="19"/>
                    <a:pt x="58" y="22"/>
                    <a:pt x="58" y="23"/>
                  </a:cubicBezTo>
                  <a:cubicBezTo>
                    <a:pt x="58" y="25"/>
                    <a:pt x="56" y="25"/>
                    <a:pt x="54" y="25"/>
                  </a:cubicBezTo>
                  <a:cubicBezTo>
                    <a:pt x="53" y="25"/>
                    <a:pt x="51" y="26"/>
                    <a:pt x="51" y="27"/>
                  </a:cubicBezTo>
                  <a:cubicBezTo>
                    <a:pt x="51" y="29"/>
                    <a:pt x="49" y="29"/>
                    <a:pt x="50" y="30"/>
                  </a:cubicBezTo>
                  <a:cubicBezTo>
                    <a:pt x="50" y="31"/>
                    <a:pt x="50" y="32"/>
                    <a:pt x="49" y="33"/>
                  </a:cubicBezTo>
                  <a:cubicBezTo>
                    <a:pt x="48" y="33"/>
                    <a:pt x="47" y="35"/>
                    <a:pt x="46" y="36"/>
                  </a:cubicBezTo>
                  <a:cubicBezTo>
                    <a:pt x="46" y="36"/>
                    <a:pt x="47" y="37"/>
                    <a:pt x="46" y="38"/>
                  </a:cubicBezTo>
                  <a:cubicBezTo>
                    <a:pt x="44" y="39"/>
                    <a:pt x="43" y="39"/>
                    <a:pt x="42" y="39"/>
                  </a:cubicBezTo>
                  <a:cubicBezTo>
                    <a:pt x="42" y="40"/>
                    <a:pt x="42" y="41"/>
                    <a:pt x="42" y="43"/>
                  </a:cubicBezTo>
                  <a:cubicBezTo>
                    <a:pt x="42" y="45"/>
                    <a:pt x="40" y="47"/>
                    <a:pt x="39" y="49"/>
                  </a:cubicBezTo>
                  <a:cubicBezTo>
                    <a:pt x="38" y="50"/>
                    <a:pt x="40" y="51"/>
                    <a:pt x="40" y="51"/>
                  </a:cubicBezTo>
                  <a:cubicBezTo>
                    <a:pt x="41" y="51"/>
                    <a:pt x="41" y="52"/>
                    <a:pt x="40" y="53"/>
                  </a:cubicBezTo>
                  <a:cubicBezTo>
                    <a:pt x="40" y="55"/>
                    <a:pt x="38" y="54"/>
                    <a:pt x="37" y="54"/>
                  </a:cubicBezTo>
                  <a:cubicBezTo>
                    <a:pt x="37" y="53"/>
                    <a:pt x="34" y="54"/>
                    <a:pt x="33" y="57"/>
                  </a:cubicBezTo>
                  <a:cubicBezTo>
                    <a:pt x="32" y="59"/>
                    <a:pt x="32" y="60"/>
                    <a:pt x="33" y="61"/>
                  </a:cubicBezTo>
                  <a:cubicBezTo>
                    <a:pt x="33" y="62"/>
                    <a:pt x="32" y="63"/>
                    <a:pt x="33" y="65"/>
                  </a:cubicBezTo>
                  <a:cubicBezTo>
                    <a:pt x="34" y="67"/>
                    <a:pt x="32" y="68"/>
                    <a:pt x="32" y="69"/>
                  </a:cubicBezTo>
                  <a:cubicBezTo>
                    <a:pt x="33" y="71"/>
                    <a:pt x="35" y="71"/>
                    <a:pt x="35" y="72"/>
                  </a:cubicBezTo>
                  <a:cubicBezTo>
                    <a:pt x="35" y="74"/>
                    <a:pt x="34" y="75"/>
                    <a:pt x="34" y="75"/>
                  </a:cubicBezTo>
                  <a:cubicBezTo>
                    <a:pt x="33" y="75"/>
                    <a:pt x="33" y="76"/>
                    <a:pt x="34" y="77"/>
                  </a:cubicBezTo>
                  <a:cubicBezTo>
                    <a:pt x="35" y="77"/>
                    <a:pt x="34" y="80"/>
                    <a:pt x="34" y="81"/>
                  </a:cubicBezTo>
                  <a:cubicBezTo>
                    <a:pt x="34" y="82"/>
                    <a:pt x="31" y="81"/>
                    <a:pt x="31" y="82"/>
                  </a:cubicBezTo>
                  <a:cubicBezTo>
                    <a:pt x="31" y="83"/>
                    <a:pt x="31" y="85"/>
                    <a:pt x="31" y="86"/>
                  </a:cubicBezTo>
                  <a:cubicBezTo>
                    <a:pt x="31" y="86"/>
                    <a:pt x="30" y="89"/>
                    <a:pt x="29" y="88"/>
                  </a:cubicBezTo>
                  <a:cubicBezTo>
                    <a:pt x="29" y="88"/>
                    <a:pt x="29" y="88"/>
                    <a:pt x="28" y="88"/>
                  </a:cubicBezTo>
                  <a:cubicBezTo>
                    <a:pt x="28" y="87"/>
                    <a:pt x="28" y="86"/>
                    <a:pt x="27" y="86"/>
                  </a:cubicBezTo>
                  <a:cubicBezTo>
                    <a:pt x="26" y="86"/>
                    <a:pt x="26" y="83"/>
                    <a:pt x="25" y="84"/>
                  </a:cubicBezTo>
                  <a:cubicBezTo>
                    <a:pt x="25" y="84"/>
                    <a:pt x="25" y="86"/>
                    <a:pt x="24" y="87"/>
                  </a:cubicBezTo>
                  <a:cubicBezTo>
                    <a:pt x="23" y="88"/>
                    <a:pt x="22" y="87"/>
                    <a:pt x="21" y="88"/>
                  </a:cubicBezTo>
                  <a:cubicBezTo>
                    <a:pt x="21" y="88"/>
                    <a:pt x="16" y="93"/>
                    <a:pt x="13" y="94"/>
                  </a:cubicBezTo>
                  <a:cubicBezTo>
                    <a:pt x="11" y="94"/>
                    <a:pt x="9" y="93"/>
                    <a:pt x="8" y="92"/>
                  </a:cubicBezTo>
                  <a:cubicBezTo>
                    <a:pt x="7" y="92"/>
                    <a:pt x="3" y="90"/>
                    <a:pt x="3" y="89"/>
                  </a:cubicBezTo>
                  <a:cubicBezTo>
                    <a:pt x="4" y="88"/>
                    <a:pt x="5" y="89"/>
                    <a:pt x="5" y="87"/>
                  </a:cubicBezTo>
                  <a:cubicBezTo>
                    <a:pt x="5" y="86"/>
                    <a:pt x="7" y="87"/>
                    <a:pt x="6" y="86"/>
                  </a:cubicBezTo>
                  <a:cubicBezTo>
                    <a:pt x="6" y="85"/>
                    <a:pt x="5" y="84"/>
                    <a:pt x="4" y="85"/>
                  </a:cubicBezTo>
                  <a:cubicBezTo>
                    <a:pt x="3" y="86"/>
                    <a:pt x="2" y="87"/>
                    <a:pt x="2" y="86"/>
                  </a:cubicBezTo>
                  <a:cubicBezTo>
                    <a:pt x="2" y="85"/>
                    <a:pt x="3" y="84"/>
                    <a:pt x="2" y="83"/>
                  </a:cubicBezTo>
                  <a:cubicBezTo>
                    <a:pt x="1" y="82"/>
                    <a:pt x="3" y="80"/>
                    <a:pt x="3" y="82"/>
                  </a:cubicBezTo>
                  <a:cubicBezTo>
                    <a:pt x="3" y="83"/>
                    <a:pt x="5" y="83"/>
                    <a:pt x="5" y="82"/>
                  </a:cubicBezTo>
                  <a:cubicBezTo>
                    <a:pt x="5" y="81"/>
                    <a:pt x="6" y="80"/>
                    <a:pt x="7" y="80"/>
                  </a:cubicBezTo>
                  <a:cubicBezTo>
                    <a:pt x="9" y="81"/>
                    <a:pt x="8" y="78"/>
                    <a:pt x="7" y="79"/>
                  </a:cubicBezTo>
                  <a:cubicBezTo>
                    <a:pt x="5" y="80"/>
                    <a:pt x="4" y="81"/>
                    <a:pt x="3" y="80"/>
                  </a:cubicBezTo>
                  <a:cubicBezTo>
                    <a:pt x="3" y="79"/>
                    <a:pt x="2" y="81"/>
                    <a:pt x="1" y="80"/>
                  </a:cubicBezTo>
                  <a:cubicBezTo>
                    <a:pt x="0" y="78"/>
                    <a:pt x="2" y="78"/>
                    <a:pt x="2" y="77"/>
                  </a:cubicBezTo>
                  <a:cubicBezTo>
                    <a:pt x="1" y="76"/>
                    <a:pt x="1" y="75"/>
                    <a:pt x="2" y="75"/>
                  </a:cubicBezTo>
                  <a:cubicBezTo>
                    <a:pt x="2" y="75"/>
                    <a:pt x="3" y="73"/>
                    <a:pt x="2" y="73"/>
                  </a:cubicBezTo>
                  <a:cubicBezTo>
                    <a:pt x="1" y="73"/>
                    <a:pt x="2" y="72"/>
                    <a:pt x="3" y="72"/>
                  </a:cubicBezTo>
                  <a:cubicBezTo>
                    <a:pt x="3" y="71"/>
                    <a:pt x="1" y="71"/>
                    <a:pt x="1" y="69"/>
                  </a:cubicBezTo>
                  <a:cubicBezTo>
                    <a:pt x="1" y="68"/>
                    <a:pt x="2" y="67"/>
                    <a:pt x="3" y="67"/>
                  </a:cubicBezTo>
                  <a:cubicBezTo>
                    <a:pt x="4" y="68"/>
                    <a:pt x="5" y="68"/>
                    <a:pt x="4" y="67"/>
                  </a:cubicBezTo>
                  <a:cubicBezTo>
                    <a:pt x="4" y="66"/>
                    <a:pt x="5" y="65"/>
                    <a:pt x="6" y="65"/>
                  </a:cubicBezTo>
                  <a:cubicBezTo>
                    <a:pt x="8" y="65"/>
                    <a:pt x="7" y="63"/>
                    <a:pt x="9" y="64"/>
                  </a:cubicBezTo>
                  <a:cubicBezTo>
                    <a:pt x="10" y="64"/>
                    <a:pt x="13" y="64"/>
                    <a:pt x="13" y="63"/>
                  </a:cubicBezTo>
                  <a:cubicBezTo>
                    <a:pt x="12" y="63"/>
                    <a:pt x="10" y="63"/>
                    <a:pt x="10" y="62"/>
                  </a:cubicBezTo>
                  <a:cubicBezTo>
                    <a:pt x="11" y="61"/>
                    <a:pt x="13" y="61"/>
                    <a:pt x="14" y="60"/>
                  </a:cubicBezTo>
                  <a:cubicBezTo>
                    <a:pt x="15" y="59"/>
                    <a:pt x="18" y="60"/>
                    <a:pt x="17" y="59"/>
                  </a:cubicBezTo>
                  <a:cubicBezTo>
                    <a:pt x="16" y="57"/>
                    <a:pt x="16" y="56"/>
                    <a:pt x="17" y="56"/>
                  </a:cubicBezTo>
                  <a:cubicBezTo>
                    <a:pt x="19" y="56"/>
                    <a:pt x="19" y="59"/>
                    <a:pt x="20" y="58"/>
                  </a:cubicBezTo>
                  <a:cubicBezTo>
                    <a:pt x="21" y="57"/>
                    <a:pt x="20" y="55"/>
                    <a:pt x="22" y="55"/>
                  </a:cubicBezTo>
                  <a:cubicBezTo>
                    <a:pt x="23" y="55"/>
                    <a:pt x="23" y="53"/>
                    <a:pt x="25" y="52"/>
                  </a:cubicBezTo>
                  <a:cubicBezTo>
                    <a:pt x="27" y="51"/>
                    <a:pt x="28" y="49"/>
                    <a:pt x="28" y="50"/>
                  </a:cubicBezTo>
                  <a:cubicBezTo>
                    <a:pt x="29" y="52"/>
                    <a:pt x="31" y="51"/>
                    <a:pt x="30" y="50"/>
                  </a:cubicBezTo>
                  <a:cubicBezTo>
                    <a:pt x="29" y="49"/>
                    <a:pt x="27" y="47"/>
                    <a:pt x="27" y="47"/>
                  </a:cubicBezTo>
                  <a:cubicBezTo>
                    <a:pt x="28" y="47"/>
                    <a:pt x="30" y="47"/>
                    <a:pt x="30" y="46"/>
                  </a:cubicBezTo>
                  <a:cubicBezTo>
                    <a:pt x="31" y="45"/>
                    <a:pt x="33" y="47"/>
                    <a:pt x="33" y="46"/>
                  </a:cubicBezTo>
                  <a:cubicBezTo>
                    <a:pt x="33" y="45"/>
                    <a:pt x="32" y="44"/>
                    <a:pt x="33" y="43"/>
                  </a:cubicBezTo>
                  <a:cubicBezTo>
                    <a:pt x="34" y="42"/>
                    <a:pt x="33" y="39"/>
                    <a:pt x="34" y="39"/>
                  </a:cubicBezTo>
                  <a:cubicBezTo>
                    <a:pt x="34" y="38"/>
                    <a:pt x="36" y="39"/>
                    <a:pt x="37" y="38"/>
                  </a:cubicBezTo>
                  <a:cubicBezTo>
                    <a:pt x="38" y="37"/>
                    <a:pt x="36" y="37"/>
                    <a:pt x="38" y="35"/>
                  </a:cubicBezTo>
                  <a:cubicBezTo>
                    <a:pt x="40" y="33"/>
                    <a:pt x="42" y="31"/>
                    <a:pt x="42" y="30"/>
                  </a:cubicBezTo>
                  <a:cubicBezTo>
                    <a:pt x="42" y="28"/>
                    <a:pt x="43" y="30"/>
                    <a:pt x="43" y="28"/>
                  </a:cubicBezTo>
                  <a:cubicBezTo>
                    <a:pt x="43" y="27"/>
                    <a:pt x="44" y="25"/>
                    <a:pt x="45" y="25"/>
                  </a:cubicBezTo>
                  <a:cubicBezTo>
                    <a:pt x="46" y="25"/>
                    <a:pt x="47" y="24"/>
                    <a:pt x="47" y="23"/>
                  </a:cubicBezTo>
                  <a:cubicBezTo>
                    <a:pt x="48" y="22"/>
                    <a:pt x="49" y="23"/>
                    <a:pt x="49" y="24"/>
                  </a:cubicBezTo>
                  <a:cubicBezTo>
                    <a:pt x="49" y="25"/>
                    <a:pt x="51" y="24"/>
                    <a:pt x="50" y="23"/>
                  </a:cubicBezTo>
                  <a:cubicBezTo>
                    <a:pt x="49" y="22"/>
                    <a:pt x="51" y="22"/>
                    <a:pt x="50" y="21"/>
                  </a:cubicBezTo>
                  <a:cubicBezTo>
                    <a:pt x="50" y="20"/>
                    <a:pt x="49" y="20"/>
                    <a:pt x="48" y="21"/>
                  </a:cubicBezTo>
                  <a:cubicBezTo>
                    <a:pt x="47" y="22"/>
                    <a:pt x="46" y="22"/>
                    <a:pt x="45" y="22"/>
                  </a:cubicBezTo>
                  <a:cubicBezTo>
                    <a:pt x="45" y="21"/>
                    <a:pt x="43" y="22"/>
                    <a:pt x="41" y="23"/>
                  </a:cubicBezTo>
                  <a:cubicBezTo>
                    <a:pt x="39" y="24"/>
                    <a:pt x="39" y="24"/>
                    <a:pt x="38" y="25"/>
                  </a:cubicBezTo>
                  <a:cubicBezTo>
                    <a:pt x="37" y="26"/>
                    <a:pt x="34" y="26"/>
                    <a:pt x="36" y="25"/>
                  </a:cubicBezTo>
                  <a:cubicBezTo>
                    <a:pt x="38" y="23"/>
                    <a:pt x="41" y="23"/>
                    <a:pt x="42" y="22"/>
                  </a:cubicBezTo>
                  <a:cubicBezTo>
                    <a:pt x="42" y="21"/>
                    <a:pt x="44" y="20"/>
                    <a:pt x="43" y="19"/>
                  </a:cubicBezTo>
                  <a:cubicBezTo>
                    <a:pt x="43" y="19"/>
                    <a:pt x="45" y="19"/>
                    <a:pt x="46" y="17"/>
                  </a:cubicBezTo>
                  <a:cubicBezTo>
                    <a:pt x="48" y="16"/>
                    <a:pt x="48" y="14"/>
                    <a:pt x="49" y="15"/>
                  </a:cubicBezTo>
                  <a:cubicBezTo>
                    <a:pt x="49" y="16"/>
                    <a:pt x="47" y="18"/>
                    <a:pt x="48" y="19"/>
                  </a:cubicBezTo>
                  <a:cubicBezTo>
                    <a:pt x="49" y="19"/>
                    <a:pt x="49" y="17"/>
                    <a:pt x="50" y="18"/>
                  </a:cubicBezTo>
                  <a:cubicBezTo>
                    <a:pt x="51" y="19"/>
                    <a:pt x="52" y="20"/>
                    <a:pt x="52" y="19"/>
                  </a:cubicBezTo>
                  <a:cubicBezTo>
                    <a:pt x="52" y="17"/>
                    <a:pt x="53" y="18"/>
                    <a:pt x="54" y="19"/>
                  </a:cubicBezTo>
                  <a:cubicBezTo>
                    <a:pt x="55" y="19"/>
                    <a:pt x="55" y="18"/>
                    <a:pt x="55" y="17"/>
                  </a:cubicBezTo>
                  <a:cubicBezTo>
                    <a:pt x="54" y="17"/>
                    <a:pt x="55" y="16"/>
                    <a:pt x="54" y="16"/>
                  </a:cubicBezTo>
                  <a:cubicBezTo>
                    <a:pt x="53" y="16"/>
                    <a:pt x="52" y="17"/>
                    <a:pt x="51" y="16"/>
                  </a:cubicBezTo>
                  <a:cubicBezTo>
                    <a:pt x="51" y="15"/>
                    <a:pt x="53" y="14"/>
                    <a:pt x="54" y="13"/>
                  </a:cubicBezTo>
                  <a:cubicBezTo>
                    <a:pt x="54" y="12"/>
                    <a:pt x="56" y="12"/>
                    <a:pt x="57" y="13"/>
                  </a:cubicBezTo>
                  <a:cubicBezTo>
                    <a:pt x="57" y="14"/>
                    <a:pt x="58" y="14"/>
                    <a:pt x="58" y="13"/>
                  </a:cubicBezTo>
                  <a:cubicBezTo>
                    <a:pt x="58" y="11"/>
                    <a:pt x="58" y="11"/>
                    <a:pt x="60" y="11"/>
                  </a:cubicBezTo>
                  <a:cubicBezTo>
                    <a:pt x="61" y="12"/>
                    <a:pt x="61" y="10"/>
                    <a:pt x="60" y="9"/>
                  </a:cubicBezTo>
                  <a:cubicBezTo>
                    <a:pt x="59" y="9"/>
                    <a:pt x="60" y="9"/>
                    <a:pt x="61" y="8"/>
                  </a:cubicBezTo>
                  <a:cubicBezTo>
                    <a:pt x="63" y="8"/>
                    <a:pt x="64" y="7"/>
                    <a:pt x="64" y="8"/>
                  </a:cubicBezTo>
                  <a:cubicBezTo>
                    <a:pt x="65" y="9"/>
                    <a:pt x="63" y="11"/>
                    <a:pt x="65" y="11"/>
                  </a:cubicBezTo>
                  <a:cubicBezTo>
                    <a:pt x="66" y="10"/>
                    <a:pt x="67" y="9"/>
                    <a:pt x="67" y="11"/>
                  </a:cubicBezTo>
                  <a:cubicBezTo>
                    <a:pt x="67" y="12"/>
                    <a:pt x="68" y="13"/>
                    <a:pt x="68" y="12"/>
                  </a:cubicBezTo>
                  <a:cubicBezTo>
                    <a:pt x="68" y="10"/>
                    <a:pt x="69" y="9"/>
                    <a:pt x="67" y="9"/>
                  </a:cubicBezTo>
                  <a:cubicBezTo>
                    <a:pt x="66" y="8"/>
                    <a:pt x="69" y="7"/>
                    <a:pt x="69" y="8"/>
                  </a:cubicBezTo>
                  <a:cubicBezTo>
                    <a:pt x="69" y="9"/>
                    <a:pt x="71" y="10"/>
                    <a:pt x="71" y="9"/>
                  </a:cubicBezTo>
                  <a:cubicBezTo>
                    <a:pt x="72" y="9"/>
                    <a:pt x="73" y="10"/>
                    <a:pt x="73" y="10"/>
                  </a:cubicBezTo>
                  <a:cubicBezTo>
                    <a:pt x="73" y="9"/>
                    <a:pt x="70" y="8"/>
                    <a:pt x="71" y="7"/>
                  </a:cubicBezTo>
                  <a:cubicBezTo>
                    <a:pt x="72" y="7"/>
                    <a:pt x="73" y="7"/>
                    <a:pt x="74" y="7"/>
                  </a:cubicBezTo>
                  <a:cubicBezTo>
                    <a:pt x="75" y="8"/>
                    <a:pt x="77" y="8"/>
                    <a:pt x="75" y="6"/>
                  </a:cubicBezTo>
                  <a:cubicBezTo>
                    <a:pt x="73" y="5"/>
                    <a:pt x="73" y="4"/>
                    <a:pt x="75" y="4"/>
                  </a:cubicBezTo>
                  <a:cubicBezTo>
                    <a:pt x="77" y="4"/>
                    <a:pt x="79" y="4"/>
                    <a:pt x="79" y="3"/>
                  </a:cubicBezTo>
                  <a:cubicBezTo>
                    <a:pt x="79" y="2"/>
                    <a:pt x="80" y="2"/>
                    <a:pt x="80" y="2"/>
                  </a:cubicBezTo>
                  <a:cubicBezTo>
                    <a:pt x="80" y="3"/>
                    <a:pt x="79" y="5"/>
                    <a:pt x="78" y="5"/>
                  </a:cubicBezTo>
                  <a:cubicBezTo>
                    <a:pt x="77" y="5"/>
                    <a:pt x="76" y="7"/>
                    <a:pt x="77" y="6"/>
                  </a:cubicBezTo>
                  <a:cubicBezTo>
                    <a:pt x="78" y="6"/>
                    <a:pt x="77" y="10"/>
                    <a:pt x="79" y="9"/>
                  </a:cubicBezTo>
                  <a:cubicBezTo>
                    <a:pt x="80" y="9"/>
                    <a:pt x="80" y="7"/>
                    <a:pt x="79" y="7"/>
                  </a:cubicBezTo>
                  <a:cubicBezTo>
                    <a:pt x="78" y="6"/>
                    <a:pt x="79" y="6"/>
                    <a:pt x="80" y="5"/>
                  </a:cubicBezTo>
                  <a:cubicBezTo>
                    <a:pt x="81" y="4"/>
                    <a:pt x="82" y="3"/>
                    <a:pt x="83" y="4"/>
                  </a:cubicBezTo>
                  <a:cubicBezTo>
                    <a:pt x="84" y="5"/>
                    <a:pt x="85" y="4"/>
                    <a:pt x="84" y="3"/>
                  </a:cubicBezTo>
                  <a:cubicBezTo>
                    <a:pt x="83" y="2"/>
                    <a:pt x="85" y="2"/>
                    <a:pt x="85" y="2"/>
                  </a:cubicBezTo>
                  <a:cubicBezTo>
                    <a:pt x="85" y="1"/>
                    <a:pt x="87" y="3"/>
                    <a:pt x="88" y="2"/>
                  </a:cubicBezTo>
                  <a:cubicBezTo>
                    <a:pt x="88" y="2"/>
                    <a:pt x="89" y="0"/>
                    <a:pt x="90" y="0"/>
                  </a:cubicBezTo>
                  <a:cubicBezTo>
                    <a:pt x="92" y="1"/>
                    <a:pt x="92" y="2"/>
                    <a:pt x="91" y="2"/>
                  </a:cubicBezTo>
                  <a:cubicBezTo>
                    <a:pt x="90" y="2"/>
                    <a:pt x="90" y="4"/>
                    <a:pt x="88" y="5"/>
                  </a:cubicBezTo>
                  <a:cubicBezTo>
                    <a:pt x="86" y="6"/>
                    <a:pt x="86" y="8"/>
                    <a:pt x="87" y="8"/>
                  </a:cubicBezTo>
                  <a:cubicBezTo>
                    <a:pt x="88" y="8"/>
                    <a:pt x="90" y="6"/>
                    <a:pt x="91" y="4"/>
                  </a:cubicBezTo>
                  <a:cubicBezTo>
                    <a:pt x="93" y="2"/>
                    <a:pt x="94" y="1"/>
                    <a:pt x="94" y="2"/>
                  </a:cubicBezTo>
                  <a:cubicBezTo>
                    <a:pt x="94" y="4"/>
                    <a:pt x="93" y="6"/>
                    <a:pt x="94" y="6"/>
                  </a:cubicBezTo>
                  <a:cubicBezTo>
                    <a:pt x="95" y="6"/>
                    <a:pt x="97" y="3"/>
                    <a:pt x="97" y="3"/>
                  </a:cubicBezTo>
                  <a:cubicBezTo>
                    <a:pt x="96" y="2"/>
                    <a:pt x="97" y="0"/>
                    <a:pt x="99" y="0"/>
                  </a:cubicBezTo>
                  <a:cubicBezTo>
                    <a:pt x="102" y="0"/>
                    <a:pt x="102" y="2"/>
                    <a:pt x="101" y="3"/>
                  </a:cubicBezTo>
                  <a:cubicBezTo>
                    <a:pt x="100" y="3"/>
                    <a:pt x="101" y="4"/>
                    <a:pt x="101" y="5"/>
                  </a:cubicBezTo>
                  <a:cubicBezTo>
                    <a:pt x="100" y="6"/>
                    <a:pt x="102" y="6"/>
                    <a:pt x="102" y="5"/>
                  </a:cubicBezTo>
                  <a:cubicBezTo>
                    <a:pt x="102" y="3"/>
                    <a:pt x="104" y="2"/>
                    <a:pt x="105" y="2"/>
                  </a:cubicBezTo>
                  <a:cubicBezTo>
                    <a:pt x="106" y="3"/>
                    <a:pt x="106" y="4"/>
                    <a:pt x="107" y="3"/>
                  </a:cubicBezTo>
                  <a:cubicBezTo>
                    <a:pt x="109" y="3"/>
                    <a:pt x="110" y="4"/>
                    <a:pt x="111" y="5"/>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70" name="Freeform 1055"/>
            <p:cNvSpPr>
              <a:spLocks/>
            </p:cNvSpPr>
            <p:nvPr/>
          </p:nvSpPr>
          <p:spPr bwMode="auto">
            <a:xfrm>
              <a:off x="-2843" y="2002"/>
              <a:ext cx="128" cy="83"/>
            </a:xfrm>
            <a:custGeom>
              <a:avLst/>
              <a:gdLst>
                <a:gd name="T0" fmla="*/ 39 w 39"/>
                <a:gd name="T1" fmla="*/ 17 h 25"/>
                <a:gd name="T2" fmla="*/ 37 w 39"/>
                <a:gd name="T3" fmla="*/ 20 h 25"/>
                <a:gd name="T4" fmla="*/ 35 w 39"/>
                <a:gd name="T5" fmla="*/ 23 h 25"/>
                <a:gd name="T6" fmla="*/ 35 w 39"/>
                <a:gd name="T7" fmla="*/ 25 h 25"/>
                <a:gd name="T8" fmla="*/ 32 w 39"/>
                <a:gd name="T9" fmla="*/ 24 h 25"/>
                <a:gd name="T10" fmla="*/ 28 w 39"/>
                <a:gd name="T11" fmla="*/ 23 h 25"/>
                <a:gd name="T12" fmla="*/ 23 w 39"/>
                <a:gd name="T13" fmla="*/ 24 h 25"/>
                <a:gd name="T14" fmla="*/ 20 w 39"/>
                <a:gd name="T15" fmla="*/ 25 h 25"/>
                <a:gd name="T16" fmla="*/ 16 w 39"/>
                <a:gd name="T17" fmla="*/ 25 h 25"/>
                <a:gd name="T18" fmla="*/ 11 w 39"/>
                <a:gd name="T19" fmla="*/ 25 h 25"/>
                <a:gd name="T20" fmla="*/ 8 w 39"/>
                <a:gd name="T21" fmla="*/ 23 h 25"/>
                <a:gd name="T22" fmla="*/ 8 w 39"/>
                <a:gd name="T23" fmla="*/ 22 h 25"/>
                <a:gd name="T24" fmla="*/ 8 w 39"/>
                <a:gd name="T25" fmla="*/ 21 h 25"/>
                <a:gd name="T26" fmla="*/ 3 w 39"/>
                <a:gd name="T27" fmla="*/ 20 h 25"/>
                <a:gd name="T28" fmla="*/ 3 w 39"/>
                <a:gd name="T29" fmla="*/ 17 h 25"/>
                <a:gd name="T30" fmla="*/ 1 w 39"/>
                <a:gd name="T31" fmla="*/ 15 h 25"/>
                <a:gd name="T32" fmla="*/ 0 w 39"/>
                <a:gd name="T33" fmla="*/ 13 h 25"/>
                <a:gd name="T34" fmla="*/ 0 w 39"/>
                <a:gd name="T35" fmla="*/ 13 h 25"/>
                <a:gd name="T36" fmla="*/ 0 w 39"/>
                <a:gd name="T37" fmla="*/ 13 h 25"/>
                <a:gd name="T38" fmla="*/ 1 w 39"/>
                <a:gd name="T39" fmla="*/ 12 h 25"/>
                <a:gd name="T40" fmla="*/ 1 w 39"/>
                <a:gd name="T41" fmla="*/ 12 h 25"/>
                <a:gd name="T42" fmla="*/ 2 w 39"/>
                <a:gd name="T43" fmla="*/ 11 h 25"/>
                <a:gd name="T44" fmla="*/ 6 w 39"/>
                <a:gd name="T45" fmla="*/ 4 h 25"/>
                <a:gd name="T46" fmla="*/ 9 w 39"/>
                <a:gd name="T47" fmla="*/ 2 h 25"/>
                <a:gd name="T48" fmla="*/ 10 w 39"/>
                <a:gd name="T49" fmla="*/ 2 h 25"/>
                <a:gd name="T50" fmla="*/ 10 w 39"/>
                <a:gd name="T51" fmla="*/ 2 h 25"/>
                <a:gd name="T52" fmla="*/ 10 w 39"/>
                <a:gd name="T53" fmla="*/ 1 h 25"/>
                <a:gd name="T54" fmla="*/ 11 w 39"/>
                <a:gd name="T55" fmla="*/ 1 h 25"/>
                <a:gd name="T56" fmla="*/ 16 w 39"/>
                <a:gd name="T57" fmla="*/ 2 h 25"/>
                <a:gd name="T58" fmla="*/ 18 w 39"/>
                <a:gd name="T59" fmla="*/ 3 h 25"/>
                <a:gd name="T60" fmla="*/ 20 w 39"/>
                <a:gd name="T61" fmla="*/ 2 h 25"/>
                <a:gd name="T62" fmla="*/ 23 w 39"/>
                <a:gd name="T63" fmla="*/ 2 h 25"/>
                <a:gd name="T64" fmla="*/ 25 w 39"/>
                <a:gd name="T65" fmla="*/ 1 h 25"/>
                <a:gd name="T66" fmla="*/ 25 w 39"/>
                <a:gd name="T67" fmla="*/ 1 h 25"/>
                <a:gd name="T68" fmla="*/ 25 w 39"/>
                <a:gd name="T69" fmla="*/ 1 h 25"/>
                <a:gd name="T70" fmla="*/ 27 w 39"/>
                <a:gd name="T71" fmla="*/ 0 h 25"/>
                <a:gd name="T72" fmla="*/ 27 w 39"/>
                <a:gd name="T73" fmla="*/ 0 h 25"/>
                <a:gd name="T74" fmla="*/ 30 w 39"/>
                <a:gd name="T75" fmla="*/ 5 h 25"/>
                <a:gd name="T76" fmla="*/ 33 w 39"/>
                <a:gd name="T77" fmla="*/ 11 h 25"/>
                <a:gd name="T78" fmla="*/ 33 w 39"/>
                <a:gd name="T79" fmla="*/ 16 h 25"/>
                <a:gd name="T80" fmla="*/ 33 w 39"/>
                <a:gd name="T81" fmla="*/ 16 h 25"/>
                <a:gd name="T82" fmla="*/ 33 w 39"/>
                <a:gd name="T83" fmla="*/ 16 h 25"/>
                <a:gd name="T84" fmla="*/ 33 w 39"/>
                <a:gd name="T85" fmla="*/ 16 h 25"/>
                <a:gd name="T86" fmla="*/ 35 w 39"/>
                <a:gd name="T87" fmla="*/ 17 h 25"/>
                <a:gd name="T88" fmla="*/ 37 w 39"/>
                <a:gd name="T89" fmla="*/ 16 h 25"/>
                <a:gd name="T90" fmla="*/ 39 w 39"/>
                <a:gd name="T91" fmla="*/ 17 h 25"/>
                <a:gd name="T92" fmla="*/ 39 w 39"/>
                <a:gd name="T9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 h="25">
                  <a:moveTo>
                    <a:pt x="39" y="17"/>
                  </a:moveTo>
                  <a:cubicBezTo>
                    <a:pt x="39" y="19"/>
                    <a:pt x="38" y="19"/>
                    <a:pt x="37" y="20"/>
                  </a:cubicBezTo>
                  <a:cubicBezTo>
                    <a:pt x="35" y="20"/>
                    <a:pt x="35" y="22"/>
                    <a:pt x="35" y="23"/>
                  </a:cubicBezTo>
                  <a:cubicBezTo>
                    <a:pt x="35" y="24"/>
                    <a:pt x="35" y="25"/>
                    <a:pt x="35" y="25"/>
                  </a:cubicBezTo>
                  <a:cubicBezTo>
                    <a:pt x="33" y="25"/>
                    <a:pt x="32" y="24"/>
                    <a:pt x="32" y="24"/>
                  </a:cubicBezTo>
                  <a:cubicBezTo>
                    <a:pt x="32" y="23"/>
                    <a:pt x="29" y="23"/>
                    <a:pt x="28" y="23"/>
                  </a:cubicBezTo>
                  <a:cubicBezTo>
                    <a:pt x="27" y="23"/>
                    <a:pt x="24" y="23"/>
                    <a:pt x="23" y="24"/>
                  </a:cubicBezTo>
                  <a:cubicBezTo>
                    <a:pt x="22" y="25"/>
                    <a:pt x="21" y="25"/>
                    <a:pt x="20" y="25"/>
                  </a:cubicBezTo>
                  <a:cubicBezTo>
                    <a:pt x="19" y="25"/>
                    <a:pt x="16" y="25"/>
                    <a:pt x="16" y="25"/>
                  </a:cubicBezTo>
                  <a:cubicBezTo>
                    <a:pt x="15" y="25"/>
                    <a:pt x="11" y="24"/>
                    <a:pt x="11" y="25"/>
                  </a:cubicBezTo>
                  <a:cubicBezTo>
                    <a:pt x="10" y="25"/>
                    <a:pt x="10" y="23"/>
                    <a:pt x="8" y="23"/>
                  </a:cubicBezTo>
                  <a:cubicBezTo>
                    <a:pt x="9" y="23"/>
                    <a:pt x="8" y="22"/>
                    <a:pt x="8" y="22"/>
                  </a:cubicBezTo>
                  <a:cubicBezTo>
                    <a:pt x="8" y="22"/>
                    <a:pt x="8" y="21"/>
                    <a:pt x="8" y="21"/>
                  </a:cubicBezTo>
                  <a:cubicBezTo>
                    <a:pt x="8" y="20"/>
                    <a:pt x="4" y="20"/>
                    <a:pt x="3" y="20"/>
                  </a:cubicBezTo>
                  <a:cubicBezTo>
                    <a:pt x="3" y="19"/>
                    <a:pt x="4" y="17"/>
                    <a:pt x="3" y="17"/>
                  </a:cubicBezTo>
                  <a:cubicBezTo>
                    <a:pt x="2" y="17"/>
                    <a:pt x="1" y="16"/>
                    <a:pt x="1" y="15"/>
                  </a:cubicBezTo>
                  <a:cubicBezTo>
                    <a:pt x="1" y="15"/>
                    <a:pt x="0" y="13"/>
                    <a:pt x="0" y="13"/>
                  </a:cubicBezTo>
                  <a:cubicBezTo>
                    <a:pt x="0" y="13"/>
                    <a:pt x="0" y="13"/>
                    <a:pt x="0" y="13"/>
                  </a:cubicBezTo>
                  <a:cubicBezTo>
                    <a:pt x="0" y="13"/>
                    <a:pt x="0" y="13"/>
                    <a:pt x="0" y="13"/>
                  </a:cubicBezTo>
                  <a:cubicBezTo>
                    <a:pt x="0" y="12"/>
                    <a:pt x="1" y="12"/>
                    <a:pt x="1" y="12"/>
                  </a:cubicBezTo>
                  <a:cubicBezTo>
                    <a:pt x="1" y="12"/>
                    <a:pt x="1" y="12"/>
                    <a:pt x="1" y="12"/>
                  </a:cubicBezTo>
                  <a:cubicBezTo>
                    <a:pt x="2" y="11"/>
                    <a:pt x="2" y="11"/>
                    <a:pt x="2" y="11"/>
                  </a:cubicBezTo>
                  <a:cubicBezTo>
                    <a:pt x="4" y="9"/>
                    <a:pt x="6" y="5"/>
                    <a:pt x="6" y="4"/>
                  </a:cubicBezTo>
                  <a:cubicBezTo>
                    <a:pt x="7" y="4"/>
                    <a:pt x="9" y="3"/>
                    <a:pt x="9" y="2"/>
                  </a:cubicBezTo>
                  <a:cubicBezTo>
                    <a:pt x="9" y="2"/>
                    <a:pt x="10" y="2"/>
                    <a:pt x="10" y="2"/>
                  </a:cubicBezTo>
                  <a:cubicBezTo>
                    <a:pt x="10" y="2"/>
                    <a:pt x="10" y="2"/>
                    <a:pt x="10" y="2"/>
                  </a:cubicBezTo>
                  <a:cubicBezTo>
                    <a:pt x="10" y="2"/>
                    <a:pt x="10" y="2"/>
                    <a:pt x="10" y="1"/>
                  </a:cubicBezTo>
                  <a:cubicBezTo>
                    <a:pt x="10" y="1"/>
                    <a:pt x="11" y="1"/>
                    <a:pt x="11" y="1"/>
                  </a:cubicBezTo>
                  <a:cubicBezTo>
                    <a:pt x="12" y="1"/>
                    <a:pt x="15" y="2"/>
                    <a:pt x="16" y="2"/>
                  </a:cubicBezTo>
                  <a:cubicBezTo>
                    <a:pt x="17" y="2"/>
                    <a:pt x="18" y="2"/>
                    <a:pt x="18" y="3"/>
                  </a:cubicBezTo>
                  <a:cubicBezTo>
                    <a:pt x="19" y="3"/>
                    <a:pt x="20" y="3"/>
                    <a:pt x="20" y="2"/>
                  </a:cubicBezTo>
                  <a:cubicBezTo>
                    <a:pt x="21" y="2"/>
                    <a:pt x="22" y="2"/>
                    <a:pt x="23" y="2"/>
                  </a:cubicBezTo>
                  <a:cubicBezTo>
                    <a:pt x="23" y="2"/>
                    <a:pt x="25" y="1"/>
                    <a:pt x="25" y="1"/>
                  </a:cubicBezTo>
                  <a:cubicBezTo>
                    <a:pt x="25" y="1"/>
                    <a:pt x="25" y="1"/>
                    <a:pt x="25" y="1"/>
                  </a:cubicBezTo>
                  <a:cubicBezTo>
                    <a:pt x="25" y="1"/>
                    <a:pt x="25" y="1"/>
                    <a:pt x="25" y="1"/>
                  </a:cubicBezTo>
                  <a:cubicBezTo>
                    <a:pt x="25" y="0"/>
                    <a:pt x="26" y="0"/>
                    <a:pt x="27" y="0"/>
                  </a:cubicBezTo>
                  <a:cubicBezTo>
                    <a:pt x="27" y="0"/>
                    <a:pt x="27" y="0"/>
                    <a:pt x="27" y="0"/>
                  </a:cubicBezTo>
                  <a:cubicBezTo>
                    <a:pt x="28" y="2"/>
                    <a:pt x="29" y="4"/>
                    <a:pt x="30" y="5"/>
                  </a:cubicBezTo>
                  <a:cubicBezTo>
                    <a:pt x="31" y="6"/>
                    <a:pt x="34" y="10"/>
                    <a:pt x="33" y="11"/>
                  </a:cubicBezTo>
                  <a:cubicBezTo>
                    <a:pt x="32" y="12"/>
                    <a:pt x="32" y="15"/>
                    <a:pt x="33" y="16"/>
                  </a:cubicBezTo>
                  <a:cubicBezTo>
                    <a:pt x="33" y="16"/>
                    <a:pt x="33" y="16"/>
                    <a:pt x="33" y="16"/>
                  </a:cubicBezTo>
                  <a:cubicBezTo>
                    <a:pt x="33" y="16"/>
                    <a:pt x="33" y="16"/>
                    <a:pt x="33" y="16"/>
                  </a:cubicBezTo>
                  <a:cubicBezTo>
                    <a:pt x="33" y="16"/>
                    <a:pt x="33" y="16"/>
                    <a:pt x="33" y="16"/>
                  </a:cubicBezTo>
                  <a:cubicBezTo>
                    <a:pt x="33" y="16"/>
                    <a:pt x="34" y="17"/>
                    <a:pt x="35" y="17"/>
                  </a:cubicBezTo>
                  <a:cubicBezTo>
                    <a:pt x="35" y="17"/>
                    <a:pt x="37" y="16"/>
                    <a:pt x="37" y="16"/>
                  </a:cubicBezTo>
                  <a:cubicBezTo>
                    <a:pt x="38" y="16"/>
                    <a:pt x="38" y="16"/>
                    <a:pt x="39" y="17"/>
                  </a:cubicBezTo>
                  <a:cubicBezTo>
                    <a:pt x="39" y="17"/>
                    <a:pt x="39" y="17"/>
                    <a:pt x="39" y="17"/>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71" name="Freeform 1056"/>
            <p:cNvSpPr>
              <a:spLocks/>
            </p:cNvSpPr>
            <p:nvPr/>
          </p:nvSpPr>
          <p:spPr bwMode="auto">
            <a:xfrm>
              <a:off x="-2764" y="2115"/>
              <a:ext cx="43" cy="27"/>
            </a:xfrm>
            <a:custGeom>
              <a:avLst/>
              <a:gdLst>
                <a:gd name="T0" fmla="*/ 9 w 13"/>
                <a:gd name="T1" fmla="*/ 3 h 8"/>
                <a:gd name="T2" fmla="*/ 12 w 13"/>
                <a:gd name="T3" fmla="*/ 5 h 8"/>
                <a:gd name="T4" fmla="*/ 6 w 13"/>
                <a:gd name="T5" fmla="*/ 6 h 8"/>
                <a:gd name="T6" fmla="*/ 2 w 13"/>
                <a:gd name="T7" fmla="*/ 8 h 8"/>
                <a:gd name="T8" fmla="*/ 0 w 13"/>
                <a:gd name="T9" fmla="*/ 7 h 8"/>
                <a:gd name="T10" fmla="*/ 1 w 13"/>
                <a:gd name="T11" fmla="*/ 6 h 8"/>
                <a:gd name="T12" fmla="*/ 2 w 13"/>
                <a:gd name="T13" fmla="*/ 4 h 8"/>
                <a:gd name="T14" fmla="*/ 2 w 13"/>
                <a:gd name="T15" fmla="*/ 3 h 8"/>
                <a:gd name="T16" fmla="*/ 2 w 13"/>
                <a:gd name="T17" fmla="*/ 3 h 8"/>
                <a:gd name="T18" fmla="*/ 2 w 13"/>
                <a:gd name="T19" fmla="*/ 3 h 8"/>
                <a:gd name="T20" fmla="*/ 2 w 13"/>
                <a:gd name="T21" fmla="*/ 2 h 8"/>
                <a:gd name="T22" fmla="*/ 2 w 13"/>
                <a:gd name="T23" fmla="*/ 2 h 8"/>
                <a:gd name="T24" fmla="*/ 1 w 13"/>
                <a:gd name="T25" fmla="*/ 1 h 8"/>
                <a:gd name="T26" fmla="*/ 1 w 13"/>
                <a:gd name="T27" fmla="*/ 1 h 8"/>
                <a:gd name="T28" fmla="*/ 1 w 13"/>
                <a:gd name="T29" fmla="*/ 1 h 8"/>
                <a:gd name="T30" fmla="*/ 6 w 13"/>
                <a:gd name="T31" fmla="*/ 1 h 8"/>
                <a:gd name="T32" fmla="*/ 8 w 13"/>
                <a:gd name="T33" fmla="*/ 0 h 8"/>
                <a:gd name="T34" fmla="*/ 9 w 13"/>
                <a:gd name="T3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8">
                  <a:moveTo>
                    <a:pt x="9" y="3"/>
                  </a:moveTo>
                  <a:cubicBezTo>
                    <a:pt x="10" y="3"/>
                    <a:pt x="13" y="4"/>
                    <a:pt x="12" y="5"/>
                  </a:cubicBezTo>
                  <a:cubicBezTo>
                    <a:pt x="11" y="6"/>
                    <a:pt x="8" y="5"/>
                    <a:pt x="6" y="6"/>
                  </a:cubicBezTo>
                  <a:cubicBezTo>
                    <a:pt x="5" y="6"/>
                    <a:pt x="4" y="8"/>
                    <a:pt x="2" y="8"/>
                  </a:cubicBezTo>
                  <a:cubicBezTo>
                    <a:pt x="1" y="8"/>
                    <a:pt x="0" y="8"/>
                    <a:pt x="0" y="7"/>
                  </a:cubicBezTo>
                  <a:cubicBezTo>
                    <a:pt x="0" y="6"/>
                    <a:pt x="1" y="6"/>
                    <a:pt x="1" y="6"/>
                  </a:cubicBezTo>
                  <a:cubicBezTo>
                    <a:pt x="1" y="5"/>
                    <a:pt x="2" y="5"/>
                    <a:pt x="2" y="4"/>
                  </a:cubicBezTo>
                  <a:cubicBezTo>
                    <a:pt x="2" y="3"/>
                    <a:pt x="2" y="3"/>
                    <a:pt x="2" y="3"/>
                  </a:cubicBezTo>
                  <a:cubicBezTo>
                    <a:pt x="2" y="3"/>
                    <a:pt x="2" y="3"/>
                    <a:pt x="2" y="3"/>
                  </a:cubicBezTo>
                  <a:cubicBezTo>
                    <a:pt x="2" y="3"/>
                    <a:pt x="2" y="3"/>
                    <a:pt x="2" y="3"/>
                  </a:cubicBezTo>
                  <a:cubicBezTo>
                    <a:pt x="2" y="2"/>
                    <a:pt x="2" y="2"/>
                    <a:pt x="2" y="2"/>
                  </a:cubicBezTo>
                  <a:cubicBezTo>
                    <a:pt x="2" y="2"/>
                    <a:pt x="2" y="2"/>
                    <a:pt x="2" y="2"/>
                  </a:cubicBezTo>
                  <a:cubicBezTo>
                    <a:pt x="1" y="2"/>
                    <a:pt x="1" y="1"/>
                    <a:pt x="1" y="1"/>
                  </a:cubicBezTo>
                  <a:cubicBezTo>
                    <a:pt x="1" y="1"/>
                    <a:pt x="1" y="1"/>
                    <a:pt x="1" y="1"/>
                  </a:cubicBezTo>
                  <a:cubicBezTo>
                    <a:pt x="1" y="1"/>
                    <a:pt x="1" y="1"/>
                    <a:pt x="1" y="1"/>
                  </a:cubicBezTo>
                  <a:cubicBezTo>
                    <a:pt x="2" y="0"/>
                    <a:pt x="5" y="0"/>
                    <a:pt x="6" y="1"/>
                  </a:cubicBezTo>
                  <a:cubicBezTo>
                    <a:pt x="7" y="1"/>
                    <a:pt x="7" y="1"/>
                    <a:pt x="8" y="0"/>
                  </a:cubicBezTo>
                  <a:cubicBezTo>
                    <a:pt x="8" y="1"/>
                    <a:pt x="8" y="2"/>
                    <a:pt x="9" y="3"/>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72" name="Freeform 1057"/>
            <p:cNvSpPr>
              <a:spLocks/>
            </p:cNvSpPr>
            <p:nvPr/>
          </p:nvSpPr>
          <p:spPr bwMode="auto">
            <a:xfrm>
              <a:off x="-2807" y="1772"/>
              <a:ext cx="73" cy="47"/>
            </a:xfrm>
            <a:custGeom>
              <a:avLst/>
              <a:gdLst>
                <a:gd name="T0" fmla="*/ 21 w 22"/>
                <a:gd name="T1" fmla="*/ 1 h 14"/>
                <a:gd name="T2" fmla="*/ 20 w 22"/>
                <a:gd name="T3" fmla="*/ 4 h 14"/>
                <a:gd name="T4" fmla="*/ 19 w 22"/>
                <a:gd name="T5" fmla="*/ 6 h 14"/>
                <a:gd name="T6" fmla="*/ 19 w 22"/>
                <a:gd name="T7" fmla="*/ 9 h 14"/>
                <a:gd name="T8" fmla="*/ 20 w 22"/>
                <a:gd name="T9" fmla="*/ 11 h 14"/>
                <a:gd name="T10" fmla="*/ 19 w 22"/>
                <a:gd name="T11" fmla="*/ 12 h 14"/>
                <a:gd name="T12" fmla="*/ 19 w 22"/>
                <a:gd name="T13" fmla="*/ 13 h 14"/>
                <a:gd name="T14" fmla="*/ 19 w 22"/>
                <a:gd name="T15" fmla="*/ 14 h 14"/>
                <a:gd name="T16" fmla="*/ 19 w 22"/>
                <a:gd name="T17" fmla="*/ 14 h 14"/>
                <a:gd name="T18" fmla="*/ 15 w 22"/>
                <a:gd name="T19" fmla="*/ 13 h 14"/>
                <a:gd name="T20" fmla="*/ 10 w 22"/>
                <a:gd name="T21" fmla="*/ 11 h 14"/>
                <a:gd name="T22" fmla="*/ 6 w 22"/>
                <a:gd name="T23" fmla="*/ 11 h 14"/>
                <a:gd name="T24" fmla="*/ 6 w 22"/>
                <a:gd name="T25" fmla="*/ 11 h 14"/>
                <a:gd name="T26" fmla="*/ 5 w 22"/>
                <a:gd name="T27" fmla="*/ 9 h 14"/>
                <a:gd name="T28" fmla="*/ 2 w 22"/>
                <a:gd name="T29" fmla="*/ 8 h 14"/>
                <a:gd name="T30" fmla="*/ 2 w 22"/>
                <a:gd name="T31" fmla="*/ 7 h 14"/>
                <a:gd name="T32" fmla="*/ 1 w 22"/>
                <a:gd name="T33" fmla="*/ 5 h 14"/>
                <a:gd name="T34" fmla="*/ 4 w 22"/>
                <a:gd name="T35" fmla="*/ 2 h 14"/>
                <a:gd name="T36" fmla="*/ 12 w 22"/>
                <a:gd name="T37" fmla="*/ 1 h 14"/>
                <a:gd name="T38" fmla="*/ 20 w 22"/>
                <a:gd name="T39" fmla="*/ 2 h 14"/>
                <a:gd name="T40" fmla="*/ 21 w 22"/>
                <a:gd name="T4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4">
                  <a:moveTo>
                    <a:pt x="21" y="1"/>
                  </a:moveTo>
                  <a:cubicBezTo>
                    <a:pt x="22" y="3"/>
                    <a:pt x="21" y="3"/>
                    <a:pt x="20" y="4"/>
                  </a:cubicBezTo>
                  <a:cubicBezTo>
                    <a:pt x="20" y="5"/>
                    <a:pt x="19" y="5"/>
                    <a:pt x="19" y="6"/>
                  </a:cubicBezTo>
                  <a:cubicBezTo>
                    <a:pt x="19" y="7"/>
                    <a:pt x="19" y="8"/>
                    <a:pt x="19" y="9"/>
                  </a:cubicBezTo>
                  <a:cubicBezTo>
                    <a:pt x="19" y="10"/>
                    <a:pt x="19" y="10"/>
                    <a:pt x="20" y="11"/>
                  </a:cubicBezTo>
                  <a:cubicBezTo>
                    <a:pt x="21" y="12"/>
                    <a:pt x="20" y="12"/>
                    <a:pt x="19" y="12"/>
                  </a:cubicBezTo>
                  <a:cubicBezTo>
                    <a:pt x="19" y="13"/>
                    <a:pt x="19" y="13"/>
                    <a:pt x="19" y="13"/>
                  </a:cubicBezTo>
                  <a:cubicBezTo>
                    <a:pt x="19" y="13"/>
                    <a:pt x="19" y="13"/>
                    <a:pt x="19" y="14"/>
                  </a:cubicBezTo>
                  <a:cubicBezTo>
                    <a:pt x="19" y="14"/>
                    <a:pt x="19" y="14"/>
                    <a:pt x="19" y="14"/>
                  </a:cubicBezTo>
                  <a:cubicBezTo>
                    <a:pt x="17" y="13"/>
                    <a:pt x="15" y="13"/>
                    <a:pt x="15" y="13"/>
                  </a:cubicBezTo>
                  <a:cubicBezTo>
                    <a:pt x="14" y="14"/>
                    <a:pt x="11" y="11"/>
                    <a:pt x="10" y="11"/>
                  </a:cubicBezTo>
                  <a:cubicBezTo>
                    <a:pt x="10" y="11"/>
                    <a:pt x="8" y="11"/>
                    <a:pt x="6" y="11"/>
                  </a:cubicBezTo>
                  <a:cubicBezTo>
                    <a:pt x="6" y="11"/>
                    <a:pt x="6" y="11"/>
                    <a:pt x="6" y="11"/>
                  </a:cubicBezTo>
                  <a:cubicBezTo>
                    <a:pt x="7" y="10"/>
                    <a:pt x="6" y="9"/>
                    <a:pt x="5" y="9"/>
                  </a:cubicBezTo>
                  <a:cubicBezTo>
                    <a:pt x="3" y="9"/>
                    <a:pt x="3" y="9"/>
                    <a:pt x="2" y="8"/>
                  </a:cubicBezTo>
                  <a:cubicBezTo>
                    <a:pt x="2" y="8"/>
                    <a:pt x="2" y="7"/>
                    <a:pt x="2" y="7"/>
                  </a:cubicBezTo>
                  <a:cubicBezTo>
                    <a:pt x="1" y="6"/>
                    <a:pt x="2" y="6"/>
                    <a:pt x="1" y="5"/>
                  </a:cubicBezTo>
                  <a:cubicBezTo>
                    <a:pt x="0" y="4"/>
                    <a:pt x="3" y="4"/>
                    <a:pt x="4" y="2"/>
                  </a:cubicBezTo>
                  <a:cubicBezTo>
                    <a:pt x="5" y="1"/>
                    <a:pt x="10" y="1"/>
                    <a:pt x="12" y="1"/>
                  </a:cubicBezTo>
                  <a:cubicBezTo>
                    <a:pt x="14" y="0"/>
                    <a:pt x="18" y="2"/>
                    <a:pt x="20" y="2"/>
                  </a:cubicBezTo>
                  <a:cubicBezTo>
                    <a:pt x="21" y="1"/>
                    <a:pt x="21" y="1"/>
                    <a:pt x="21"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73" name="Freeform 1058"/>
            <p:cNvSpPr>
              <a:spLocks/>
            </p:cNvSpPr>
            <p:nvPr/>
          </p:nvSpPr>
          <p:spPr bwMode="auto">
            <a:xfrm>
              <a:off x="-2883" y="1216"/>
              <a:ext cx="139" cy="43"/>
            </a:xfrm>
            <a:custGeom>
              <a:avLst/>
              <a:gdLst>
                <a:gd name="T0" fmla="*/ 42 w 42"/>
                <a:gd name="T1" fmla="*/ 4 h 13"/>
                <a:gd name="T2" fmla="*/ 36 w 42"/>
                <a:gd name="T3" fmla="*/ 9 h 13"/>
                <a:gd name="T4" fmla="*/ 30 w 42"/>
                <a:gd name="T5" fmla="*/ 12 h 13"/>
                <a:gd name="T6" fmla="*/ 25 w 42"/>
                <a:gd name="T7" fmla="*/ 13 h 13"/>
                <a:gd name="T8" fmla="*/ 20 w 42"/>
                <a:gd name="T9" fmla="*/ 11 h 13"/>
                <a:gd name="T10" fmla="*/ 10 w 42"/>
                <a:gd name="T11" fmla="*/ 10 h 13"/>
                <a:gd name="T12" fmla="*/ 19 w 42"/>
                <a:gd name="T13" fmla="*/ 7 h 13"/>
                <a:gd name="T14" fmla="*/ 3 w 42"/>
                <a:gd name="T15" fmla="*/ 6 h 13"/>
                <a:gd name="T16" fmla="*/ 3 w 42"/>
                <a:gd name="T17" fmla="*/ 5 h 13"/>
                <a:gd name="T18" fmla="*/ 1 w 42"/>
                <a:gd name="T19" fmla="*/ 3 h 13"/>
                <a:gd name="T20" fmla="*/ 3 w 42"/>
                <a:gd name="T21" fmla="*/ 1 h 13"/>
                <a:gd name="T22" fmla="*/ 6 w 42"/>
                <a:gd name="T23" fmla="*/ 3 h 13"/>
                <a:gd name="T24" fmla="*/ 6 w 42"/>
                <a:gd name="T25" fmla="*/ 1 h 13"/>
                <a:gd name="T26" fmla="*/ 9 w 42"/>
                <a:gd name="T27" fmla="*/ 2 h 13"/>
                <a:gd name="T28" fmla="*/ 9 w 42"/>
                <a:gd name="T29" fmla="*/ 0 h 13"/>
                <a:gd name="T30" fmla="*/ 14 w 42"/>
                <a:gd name="T31" fmla="*/ 3 h 13"/>
                <a:gd name="T32" fmla="*/ 17 w 42"/>
                <a:gd name="T33" fmla="*/ 3 h 13"/>
                <a:gd name="T34" fmla="*/ 21 w 42"/>
                <a:gd name="T35" fmla="*/ 5 h 13"/>
                <a:gd name="T36" fmla="*/ 22 w 42"/>
                <a:gd name="T37" fmla="*/ 0 h 13"/>
                <a:gd name="T38" fmla="*/ 24 w 42"/>
                <a:gd name="T39" fmla="*/ 3 h 13"/>
                <a:gd name="T40" fmla="*/ 27 w 42"/>
                <a:gd name="T41" fmla="*/ 2 h 13"/>
                <a:gd name="T42" fmla="*/ 33 w 42"/>
                <a:gd name="T43" fmla="*/ 3 h 13"/>
                <a:gd name="T44" fmla="*/ 42 w 42"/>
                <a:gd name="T4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13">
                  <a:moveTo>
                    <a:pt x="42" y="4"/>
                  </a:moveTo>
                  <a:cubicBezTo>
                    <a:pt x="42" y="6"/>
                    <a:pt x="36" y="8"/>
                    <a:pt x="36" y="9"/>
                  </a:cubicBezTo>
                  <a:cubicBezTo>
                    <a:pt x="36" y="10"/>
                    <a:pt x="32" y="12"/>
                    <a:pt x="30" y="12"/>
                  </a:cubicBezTo>
                  <a:cubicBezTo>
                    <a:pt x="28" y="12"/>
                    <a:pt x="28" y="13"/>
                    <a:pt x="25" y="13"/>
                  </a:cubicBezTo>
                  <a:cubicBezTo>
                    <a:pt x="22" y="13"/>
                    <a:pt x="21" y="10"/>
                    <a:pt x="20" y="11"/>
                  </a:cubicBezTo>
                  <a:cubicBezTo>
                    <a:pt x="19" y="12"/>
                    <a:pt x="10" y="11"/>
                    <a:pt x="10" y="10"/>
                  </a:cubicBezTo>
                  <a:cubicBezTo>
                    <a:pt x="9" y="9"/>
                    <a:pt x="20" y="8"/>
                    <a:pt x="19" y="7"/>
                  </a:cubicBezTo>
                  <a:cubicBezTo>
                    <a:pt x="17" y="6"/>
                    <a:pt x="6" y="9"/>
                    <a:pt x="3" y="6"/>
                  </a:cubicBezTo>
                  <a:cubicBezTo>
                    <a:pt x="2" y="5"/>
                    <a:pt x="4" y="5"/>
                    <a:pt x="3" y="5"/>
                  </a:cubicBezTo>
                  <a:cubicBezTo>
                    <a:pt x="3" y="4"/>
                    <a:pt x="0" y="3"/>
                    <a:pt x="1" y="3"/>
                  </a:cubicBezTo>
                  <a:cubicBezTo>
                    <a:pt x="2" y="3"/>
                    <a:pt x="2" y="1"/>
                    <a:pt x="3" y="1"/>
                  </a:cubicBezTo>
                  <a:cubicBezTo>
                    <a:pt x="4" y="1"/>
                    <a:pt x="6" y="4"/>
                    <a:pt x="6" y="3"/>
                  </a:cubicBezTo>
                  <a:cubicBezTo>
                    <a:pt x="7" y="3"/>
                    <a:pt x="5" y="1"/>
                    <a:pt x="6" y="1"/>
                  </a:cubicBezTo>
                  <a:cubicBezTo>
                    <a:pt x="7" y="1"/>
                    <a:pt x="9" y="3"/>
                    <a:pt x="9" y="2"/>
                  </a:cubicBezTo>
                  <a:cubicBezTo>
                    <a:pt x="10" y="1"/>
                    <a:pt x="8" y="0"/>
                    <a:pt x="9" y="0"/>
                  </a:cubicBezTo>
                  <a:cubicBezTo>
                    <a:pt x="10" y="0"/>
                    <a:pt x="14" y="1"/>
                    <a:pt x="14" y="3"/>
                  </a:cubicBezTo>
                  <a:cubicBezTo>
                    <a:pt x="14" y="4"/>
                    <a:pt x="17" y="1"/>
                    <a:pt x="17" y="3"/>
                  </a:cubicBezTo>
                  <a:cubicBezTo>
                    <a:pt x="18" y="4"/>
                    <a:pt x="20" y="5"/>
                    <a:pt x="21" y="5"/>
                  </a:cubicBezTo>
                  <a:cubicBezTo>
                    <a:pt x="22" y="4"/>
                    <a:pt x="19" y="1"/>
                    <a:pt x="22" y="0"/>
                  </a:cubicBezTo>
                  <a:cubicBezTo>
                    <a:pt x="25" y="0"/>
                    <a:pt x="24" y="3"/>
                    <a:pt x="24" y="3"/>
                  </a:cubicBezTo>
                  <a:cubicBezTo>
                    <a:pt x="25" y="4"/>
                    <a:pt x="26" y="3"/>
                    <a:pt x="27" y="2"/>
                  </a:cubicBezTo>
                  <a:cubicBezTo>
                    <a:pt x="27" y="1"/>
                    <a:pt x="31" y="2"/>
                    <a:pt x="33" y="3"/>
                  </a:cubicBezTo>
                  <a:cubicBezTo>
                    <a:pt x="35" y="4"/>
                    <a:pt x="41" y="2"/>
                    <a:pt x="42" y="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74" name="Freeform 1059"/>
            <p:cNvSpPr>
              <a:spLocks/>
            </p:cNvSpPr>
            <p:nvPr/>
          </p:nvSpPr>
          <p:spPr bwMode="auto">
            <a:xfrm>
              <a:off x="-2850" y="2122"/>
              <a:ext cx="92" cy="90"/>
            </a:xfrm>
            <a:custGeom>
              <a:avLst/>
              <a:gdLst>
                <a:gd name="T0" fmla="*/ 28 w 28"/>
                <a:gd name="T1" fmla="*/ 1 h 27"/>
                <a:gd name="T2" fmla="*/ 28 w 28"/>
                <a:gd name="T3" fmla="*/ 2 h 27"/>
                <a:gd name="T4" fmla="*/ 27 w 28"/>
                <a:gd name="T5" fmla="*/ 4 h 27"/>
                <a:gd name="T6" fmla="*/ 26 w 28"/>
                <a:gd name="T7" fmla="*/ 5 h 27"/>
                <a:gd name="T8" fmla="*/ 23 w 28"/>
                <a:gd name="T9" fmla="*/ 4 h 27"/>
                <a:gd name="T10" fmla="*/ 19 w 28"/>
                <a:gd name="T11" fmla="*/ 5 h 27"/>
                <a:gd name="T12" fmla="*/ 17 w 28"/>
                <a:gd name="T13" fmla="*/ 4 h 27"/>
                <a:gd name="T14" fmla="*/ 16 w 28"/>
                <a:gd name="T15" fmla="*/ 8 h 27"/>
                <a:gd name="T16" fmla="*/ 12 w 28"/>
                <a:gd name="T17" fmla="*/ 7 h 27"/>
                <a:gd name="T18" fmla="*/ 10 w 28"/>
                <a:gd name="T19" fmla="*/ 8 h 27"/>
                <a:gd name="T20" fmla="*/ 14 w 28"/>
                <a:gd name="T21" fmla="*/ 13 h 27"/>
                <a:gd name="T22" fmla="*/ 12 w 28"/>
                <a:gd name="T23" fmla="*/ 16 h 27"/>
                <a:gd name="T24" fmla="*/ 16 w 28"/>
                <a:gd name="T25" fmla="*/ 16 h 27"/>
                <a:gd name="T26" fmla="*/ 17 w 28"/>
                <a:gd name="T27" fmla="*/ 19 h 27"/>
                <a:gd name="T28" fmla="*/ 14 w 28"/>
                <a:gd name="T29" fmla="*/ 19 h 27"/>
                <a:gd name="T30" fmla="*/ 13 w 28"/>
                <a:gd name="T31" fmla="*/ 20 h 27"/>
                <a:gd name="T32" fmla="*/ 15 w 28"/>
                <a:gd name="T33" fmla="*/ 22 h 27"/>
                <a:gd name="T34" fmla="*/ 12 w 28"/>
                <a:gd name="T35" fmla="*/ 22 h 27"/>
                <a:gd name="T36" fmla="*/ 12 w 28"/>
                <a:gd name="T37" fmla="*/ 27 h 27"/>
                <a:gd name="T38" fmla="*/ 8 w 28"/>
                <a:gd name="T39" fmla="*/ 25 h 27"/>
                <a:gd name="T40" fmla="*/ 6 w 28"/>
                <a:gd name="T41" fmla="*/ 22 h 27"/>
                <a:gd name="T42" fmla="*/ 5 w 28"/>
                <a:gd name="T43" fmla="*/ 18 h 27"/>
                <a:gd name="T44" fmla="*/ 10 w 28"/>
                <a:gd name="T45" fmla="*/ 18 h 27"/>
                <a:gd name="T46" fmla="*/ 6 w 28"/>
                <a:gd name="T47" fmla="*/ 16 h 27"/>
                <a:gd name="T48" fmla="*/ 3 w 28"/>
                <a:gd name="T49" fmla="*/ 15 h 27"/>
                <a:gd name="T50" fmla="*/ 0 w 28"/>
                <a:gd name="T51" fmla="*/ 11 h 27"/>
                <a:gd name="T52" fmla="*/ 0 w 28"/>
                <a:gd name="T53" fmla="*/ 11 h 27"/>
                <a:gd name="T54" fmla="*/ 1 w 28"/>
                <a:gd name="T55" fmla="*/ 9 h 27"/>
                <a:gd name="T56" fmla="*/ 3 w 28"/>
                <a:gd name="T57" fmla="*/ 7 h 27"/>
                <a:gd name="T58" fmla="*/ 4 w 28"/>
                <a:gd name="T59" fmla="*/ 5 h 27"/>
                <a:gd name="T60" fmla="*/ 4 w 28"/>
                <a:gd name="T61" fmla="*/ 5 h 27"/>
                <a:gd name="T62" fmla="*/ 4 w 28"/>
                <a:gd name="T63" fmla="*/ 5 h 27"/>
                <a:gd name="T64" fmla="*/ 4 w 28"/>
                <a:gd name="T65" fmla="*/ 5 h 27"/>
                <a:gd name="T66" fmla="*/ 5 w 28"/>
                <a:gd name="T67" fmla="*/ 5 h 27"/>
                <a:gd name="T68" fmla="*/ 6 w 28"/>
                <a:gd name="T69" fmla="*/ 4 h 27"/>
                <a:gd name="T70" fmla="*/ 6 w 28"/>
                <a:gd name="T71" fmla="*/ 4 h 27"/>
                <a:gd name="T72" fmla="*/ 6 w 28"/>
                <a:gd name="T73" fmla="*/ 4 h 27"/>
                <a:gd name="T74" fmla="*/ 6 w 28"/>
                <a:gd name="T75" fmla="*/ 4 h 27"/>
                <a:gd name="T76" fmla="*/ 7 w 28"/>
                <a:gd name="T77" fmla="*/ 4 h 27"/>
                <a:gd name="T78" fmla="*/ 7 w 28"/>
                <a:gd name="T79" fmla="*/ 4 h 27"/>
                <a:gd name="T80" fmla="*/ 7 w 28"/>
                <a:gd name="T81" fmla="*/ 4 h 27"/>
                <a:gd name="T82" fmla="*/ 9 w 28"/>
                <a:gd name="T83" fmla="*/ 3 h 27"/>
                <a:gd name="T84" fmla="*/ 13 w 28"/>
                <a:gd name="T85" fmla="*/ 1 h 27"/>
                <a:gd name="T86" fmla="*/ 13 w 28"/>
                <a:gd name="T87" fmla="*/ 1 h 27"/>
                <a:gd name="T88" fmla="*/ 19 w 28"/>
                <a:gd name="T89" fmla="*/ 1 h 27"/>
                <a:gd name="T90" fmla="*/ 24 w 28"/>
                <a:gd name="T91" fmla="*/ 2 h 27"/>
                <a:gd name="T92" fmla="*/ 25 w 28"/>
                <a:gd name="T93" fmla="*/ 1 h 27"/>
                <a:gd name="T94" fmla="*/ 28 w 28"/>
                <a:gd name="T95" fmla="*/ 0 h 27"/>
                <a:gd name="T96" fmla="*/ 28 w 28"/>
                <a:gd name="T97" fmla="*/ 0 h 27"/>
                <a:gd name="T98" fmla="*/ 28 w 28"/>
                <a:gd name="T99" fmla="*/ 1 h 27"/>
                <a:gd name="T100" fmla="*/ 28 w 28"/>
                <a:gd name="T101" fmla="*/ 1 h 27"/>
                <a:gd name="T102" fmla="*/ 28 w 28"/>
                <a:gd name="T10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 h="27">
                  <a:moveTo>
                    <a:pt x="28" y="1"/>
                  </a:moveTo>
                  <a:cubicBezTo>
                    <a:pt x="28" y="1"/>
                    <a:pt x="28" y="1"/>
                    <a:pt x="28" y="2"/>
                  </a:cubicBezTo>
                  <a:cubicBezTo>
                    <a:pt x="28" y="3"/>
                    <a:pt x="27" y="3"/>
                    <a:pt x="27" y="4"/>
                  </a:cubicBezTo>
                  <a:cubicBezTo>
                    <a:pt x="27" y="4"/>
                    <a:pt x="26" y="4"/>
                    <a:pt x="26" y="5"/>
                  </a:cubicBezTo>
                  <a:cubicBezTo>
                    <a:pt x="25" y="4"/>
                    <a:pt x="24" y="4"/>
                    <a:pt x="23" y="4"/>
                  </a:cubicBezTo>
                  <a:cubicBezTo>
                    <a:pt x="21" y="4"/>
                    <a:pt x="20" y="6"/>
                    <a:pt x="19" y="5"/>
                  </a:cubicBezTo>
                  <a:cubicBezTo>
                    <a:pt x="19" y="5"/>
                    <a:pt x="19" y="4"/>
                    <a:pt x="17" y="4"/>
                  </a:cubicBezTo>
                  <a:cubicBezTo>
                    <a:pt x="15" y="5"/>
                    <a:pt x="17" y="7"/>
                    <a:pt x="16" y="8"/>
                  </a:cubicBezTo>
                  <a:cubicBezTo>
                    <a:pt x="15" y="8"/>
                    <a:pt x="13" y="8"/>
                    <a:pt x="12" y="7"/>
                  </a:cubicBezTo>
                  <a:cubicBezTo>
                    <a:pt x="12" y="6"/>
                    <a:pt x="9" y="7"/>
                    <a:pt x="10" y="8"/>
                  </a:cubicBezTo>
                  <a:cubicBezTo>
                    <a:pt x="11" y="10"/>
                    <a:pt x="14" y="12"/>
                    <a:pt x="14" y="13"/>
                  </a:cubicBezTo>
                  <a:cubicBezTo>
                    <a:pt x="14" y="15"/>
                    <a:pt x="11" y="14"/>
                    <a:pt x="12" y="16"/>
                  </a:cubicBezTo>
                  <a:cubicBezTo>
                    <a:pt x="14" y="17"/>
                    <a:pt x="14" y="15"/>
                    <a:pt x="16" y="16"/>
                  </a:cubicBezTo>
                  <a:cubicBezTo>
                    <a:pt x="18" y="16"/>
                    <a:pt x="18" y="19"/>
                    <a:pt x="17" y="19"/>
                  </a:cubicBezTo>
                  <a:cubicBezTo>
                    <a:pt x="17" y="19"/>
                    <a:pt x="16" y="20"/>
                    <a:pt x="14" y="19"/>
                  </a:cubicBezTo>
                  <a:cubicBezTo>
                    <a:pt x="13" y="18"/>
                    <a:pt x="11" y="20"/>
                    <a:pt x="13" y="20"/>
                  </a:cubicBezTo>
                  <a:cubicBezTo>
                    <a:pt x="14" y="20"/>
                    <a:pt x="16" y="21"/>
                    <a:pt x="15" y="22"/>
                  </a:cubicBezTo>
                  <a:cubicBezTo>
                    <a:pt x="14" y="23"/>
                    <a:pt x="12" y="22"/>
                    <a:pt x="12" y="22"/>
                  </a:cubicBezTo>
                  <a:cubicBezTo>
                    <a:pt x="11" y="23"/>
                    <a:pt x="13" y="26"/>
                    <a:pt x="12" y="27"/>
                  </a:cubicBezTo>
                  <a:cubicBezTo>
                    <a:pt x="11" y="27"/>
                    <a:pt x="10" y="25"/>
                    <a:pt x="8" y="25"/>
                  </a:cubicBezTo>
                  <a:cubicBezTo>
                    <a:pt x="7" y="25"/>
                    <a:pt x="6" y="23"/>
                    <a:pt x="6" y="22"/>
                  </a:cubicBezTo>
                  <a:cubicBezTo>
                    <a:pt x="6" y="20"/>
                    <a:pt x="3" y="19"/>
                    <a:pt x="5" y="18"/>
                  </a:cubicBezTo>
                  <a:cubicBezTo>
                    <a:pt x="7" y="17"/>
                    <a:pt x="10" y="18"/>
                    <a:pt x="10" y="18"/>
                  </a:cubicBezTo>
                  <a:cubicBezTo>
                    <a:pt x="10" y="17"/>
                    <a:pt x="7" y="15"/>
                    <a:pt x="6" y="16"/>
                  </a:cubicBezTo>
                  <a:cubicBezTo>
                    <a:pt x="5" y="17"/>
                    <a:pt x="3" y="17"/>
                    <a:pt x="3" y="15"/>
                  </a:cubicBezTo>
                  <a:cubicBezTo>
                    <a:pt x="3" y="13"/>
                    <a:pt x="2" y="12"/>
                    <a:pt x="0" y="11"/>
                  </a:cubicBezTo>
                  <a:cubicBezTo>
                    <a:pt x="0" y="11"/>
                    <a:pt x="0" y="11"/>
                    <a:pt x="0" y="11"/>
                  </a:cubicBezTo>
                  <a:cubicBezTo>
                    <a:pt x="1" y="10"/>
                    <a:pt x="1" y="9"/>
                    <a:pt x="1" y="9"/>
                  </a:cubicBezTo>
                  <a:cubicBezTo>
                    <a:pt x="2" y="9"/>
                    <a:pt x="2" y="8"/>
                    <a:pt x="3" y="7"/>
                  </a:cubicBezTo>
                  <a:cubicBezTo>
                    <a:pt x="3" y="7"/>
                    <a:pt x="4" y="5"/>
                    <a:pt x="4" y="5"/>
                  </a:cubicBezTo>
                  <a:cubicBezTo>
                    <a:pt x="4" y="5"/>
                    <a:pt x="4" y="5"/>
                    <a:pt x="4" y="5"/>
                  </a:cubicBezTo>
                  <a:cubicBezTo>
                    <a:pt x="4" y="5"/>
                    <a:pt x="4" y="5"/>
                    <a:pt x="4" y="5"/>
                  </a:cubicBezTo>
                  <a:cubicBezTo>
                    <a:pt x="4" y="5"/>
                    <a:pt x="4" y="5"/>
                    <a:pt x="4" y="5"/>
                  </a:cubicBezTo>
                  <a:cubicBezTo>
                    <a:pt x="4" y="5"/>
                    <a:pt x="4" y="5"/>
                    <a:pt x="5" y="5"/>
                  </a:cubicBezTo>
                  <a:cubicBezTo>
                    <a:pt x="5" y="4"/>
                    <a:pt x="5" y="4"/>
                    <a:pt x="6" y="4"/>
                  </a:cubicBezTo>
                  <a:cubicBezTo>
                    <a:pt x="6" y="4"/>
                    <a:pt x="6" y="4"/>
                    <a:pt x="6" y="4"/>
                  </a:cubicBezTo>
                  <a:cubicBezTo>
                    <a:pt x="6" y="4"/>
                    <a:pt x="6" y="4"/>
                    <a:pt x="6" y="4"/>
                  </a:cubicBezTo>
                  <a:cubicBezTo>
                    <a:pt x="6" y="4"/>
                    <a:pt x="6" y="4"/>
                    <a:pt x="6" y="4"/>
                  </a:cubicBezTo>
                  <a:cubicBezTo>
                    <a:pt x="6" y="4"/>
                    <a:pt x="6" y="4"/>
                    <a:pt x="7" y="4"/>
                  </a:cubicBezTo>
                  <a:cubicBezTo>
                    <a:pt x="7" y="4"/>
                    <a:pt x="7" y="4"/>
                    <a:pt x="7" y="4"/>
                  </a:cubicBezTo>
                  <a:cubicBezTo>
                    <a:pt x="7" y="4"/>
                    <a:pt x="7" y="4"/>
                    <a:pt x="7" y="4"/>
                  </a:cubicBezTo>
                  <a:cubicBezTo>
                    <a:pt x="8" y="4"/>
                    <a:pt x="9" y="3"/>
                    <a:pt x="9" y="3"/>
                  </a:cubicBezTo>
                  <a:cubicBezTo>
                    <a:pt x="10" y="3"/>
                    <a:pt x="13" y="2"/>
                    <a:pt x="13" y="1"/>
                  </a:cubicBezTo>
                  <a:cubicBezTo>
                    <a:pt x="13" y="1"/>
                    <a:pt x="13" y="1"/>
                    <a:pt x="13" y="1"/>
                  </a:cubicBezTo>
                  <a:cubicBezTo>
                    <a:pt x="15" y="1"/>
                    <a:pt x="18" y="1"/>
                    <a:pt x="19" y="1"/>
                  </a:cubicBezTo>
                  <a:cubicBezTo>
                    <a:pt x="20" y="2"/>
                    <a:pt x="24" y="2"/>
                    <a:pt x="24" y="2"/>
                  </a:cubicBezTo>
                  <a:cubicBezTo>
                    <a:pt x="25" y="2"/>
                    <a:pt x="26" y="1"/>
                    <a:pt x="25" y="1"/>
                  </a:cubicBezTo>
                  <a:cubicBezTo>
                    <a:pt x="25" y="0"/>
                    <a:pt x="27" y="0"/>
                    <a:pt x="28" y="0"/>
                  </a:cubicBezTo>
                  <a:cubicBezTo>
                    <a:pt x="28" y="0"/>
                    <a:pt x="28" y="0"/>
                    <a:pt x="28" y="0"/>
                  </a:cubicBezTo>
                  <a:cubicBezTo>
                    <a:pt x="28" y="0"/>
                    <a:pt x="28" y="0"/>
                    <a:pt x="28" y="1"/>
                  </a:cubicBezTo>
                  <a:cubicBezTo>
                    <a:pt x="28" y="1"/>
                    <a:pt x="28" y="1"/>
                    <a:pt x="28" y="1"/>
                  </a:cubicBezTo>
                  <a:cubicBezTo>
                    <a:pt x="28" y="1"/>
                    <a:pt x="28" y="1"/>
                    <a:pt x="28"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75" name="Freeform 1060"/>
            <p:cNvSpPr>
              <a:spLocks/>
            </p:cNvSpPr>
            <p:nvPr/>
          </p:nvSpPr>
          <p:spPr bwMode="auto">
            <a:xfrm>
              <a:off x="-2807" y="2222"/>
              <a:ext cx="46" cy="13"/>
            </a:xfrm>
            <a:custGeom>
              <a:avLst/>
              <a:gdLst>
                <a:gd name="T0" fmla="*/ 14 w 14"/>
                <a:gd name="T1" fmla="*/ 3 h 4"/>
                <a:gd name="T2" fmla="*/ 8 w 14"/>
                <a:gd name="T3" fmla="*/ 4 h 4"/>
                <a:gd name="T4" fmla="*/ 1 w 14"/>
                <a:gd name="T5" fmla="*/ 3 h 4"/>
                <a:gd name="T6" fmla="*/ 4 w 14"/>
                <a:gd name="T7" fmla="*/ 2 h 4"/>
                <a:gd name="T8" fmla="*/ 11 w 14"/>
                <a:gd name="T9" fmla="*/ 2 h 4"/>
                <a:gd name="T10" fmla="*/ 14 w 14"/>
                <a:gd name="T11" fmla="*/ 3 h 4"/>
              </a:gdLst>
              <a:ahLst/>
              <a:cxnLst>
                <a:cxn ang="0">
                  <a:pos x="T0" y="T1"/>
                </a:cxn>
                <a:cxn ang="0">
                  <a:pos x="T2" y="T3"/>
                </a:cxn>
                <a:cxn ang="0">
                  <a:pos x="T4" y="T5"/>
                </a:cxn>
                <a:cxn ang="0">
                  <a:pos x="T6" y="T7"/>
                </a:cxn>
                <a:cxn ang="0">
                  <a:pos x="T8" y="T9"/>
                </a:cxn>
                <a:cxn ang="0">
                  <a:pos x="T10" y="T11"/>
                </a:cxn>
              </a:cxnLst>
              <a:rect l="0" t="0" r="r" b="b"/>
              <a:pathLst>
                <a:path w="14" h="4">
                  <a:moveTo>
                    <a:pt x="14" y="3"/>
                  </a:moveTo>
                  <a:cubicBezTo>
                    <a:pt x="14" y="3"/>
                    <a:pt x="10" y="4"/>
                    <a:pt x="8" y="4"/>
                  </a:cubicBezTo>
                  <a:cubicBezTo>
                    <a:pt x="5" y="4"/>
                    <a:pt x="3" y="3"/>
                    <a:pt x="1" y="3"/>
                  </a:cubicBezTo>
                  <a:cubicBezTo>
                    <a:pt x="0" y="2"/>
                    <a:pt x="3" y="0"/>
                    <a:pt x="4" y="2"/>
                  </a:cubicBezTo>
                  <a:cubicBezTo>
                    <a:pt x="5" y="3"/>
                    <a:pt x="10" y="2"/>
                    <a:pt x="11" y="2"/>
                  </a:cubicBezTo>
                  <a:cubicBezTo>
                    <a:pt x="12" y="3"/>
                    <a:pt x="14" y="2"/>
                    <a:pt x="14" y="3"/>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76" name="Freeform 1061"/>
            <p:cNvSpPr>
              <a:spLocks/>
            </p:cNvSpPr>
            <p:nvPr/>
          </p:nvSpPr>
          <p:spPr bwMode="auto">
            <a:xfrm>
              <a:off x="-2998" y="2268"/>
              <a:ext cx="221" cy="214"/>
            </a:xfrm>
            <a:custGeom>
              <a:avLst/>
              <a:gdLst>
                <a:gd name="T0" fmla="*/ 66 w 67"/>
                <a:gd name="T1" fmla="*/ 6 h 64"/>
                <a:gd name="T2" fmla="*/ 66 w 67"/>
                <a:gd name="T3" fmla="*/ 7 h 64"/>
                <a:gd name="T4" fmla="*/ 65 w 67"/>
                <a:gd name="T5" fmla="*/ 12 h 64"/>
                <a:gd name="T6" fmla="*/ 65 w 67"/>
                <a:gd name="T7" fmla="*/ 19 h 64"/>
                <a:gd name="T8" fmla="*/ 65 w 67"/>
                <a:gd name="T9" fmla="*/ 52 h 64"/>
                <a:gd name="T10" fmla="*/ 65 w 67"/>
                <a:gd name="T11" fmla="*/ 61 h 64"/>
                <a:gd name="T12" fmla="*/ 61 w 67"/>
                <a:gd name="T13" fmla="*/ 61 h 64"/>
                <a:gd name="T14" fmla="*/ 61 w 67"/>
                <a:gd name="T15" fmla="*/ 64 h 64"/>
                <a:gd name="T16" fmla="*/ 28 w 67"/>
                <a:gd name="T17" fmla="*/ 46 h 64"/>
                <a:gd name="T18" fmla="*/ 24 w 67"/>
                <a:gd name="T19" fmla="*/ 48 h 64"/>
                <a:gd name="T20" fmla="*/ 21 w 67"/>
                <a:gd name="T21" fmla="*/ 50 h 64"/>
                <a:gd name="T22" fmla="*/ 18 w 67"/>
                <a:gd name="T23" fmla="*/ 47 h 64"/>
                <a:gd name="T24" fmla="*/ 17 w 67"/>
                <a:gd name="T25" fmla="*/ 47 h 64"/>
                <a:gd name="T26" fmla="*/ 16 w 67"/>
                <a:gd name="T27" fmla="*/ 46 h 64"/>
                <a:gd name="T28" fmla="*/ 16 w 67"/>
                <a:gd name="T29" fmla="*/ 46 h 64"/>
                <a:gd name="T30" fmla="*/ 15 w 67"/>
                <a:gd name="T31" fmla="*/ 46 h 64"/>
                <a:gd name="T32" fmla="*/ 15 w 67"/>
                <a:gd name="T33" fmla="*/ 46 h 64"/>
                <a:gd name="T34" fmla="*/ 13 w 67"/>
                <a:gd name="T35" fmla="*/ 46 h 64"/>
                <a:gd name="T36" fmla="*/ 11 w 67"/>
                <a:gd name="T37" fmla="*/ 46 h 64"/>
                <a:gd name="T38" fmla="*/ 9 w 67"/>
                <a:gd name="T39" fmla="*/ 42 h 64"/>
                <a:gd name="T40" fmla="*/ 6 w 67"/>
                <a:gd name="T41" fmla="*/ 41 h 64"/>
                <a:gd name="T42" fmla="*/ 3 w 67"/>
                <a:gd name="T43" fmla="*/ 39 h 64"/>
                <a:gd name="T44" fmla="*/ 2 w 67"/>
                <a:gd name="T45" fmla="*/ 36 h 64"/>
                <a:gd name="T46" fmla="*/ 1 w 67"/>
                <a:gd name="T47" fmla="*/ 33 h 64"/>
                <a:gd name="T48" fmla="*/ 2 w 67"/>
                <a:gd name="T49" fmla="*/ 31 h 64"/>
                <a:gd name="T50" fmla="*/ 2 w 67"/>
                <a:gd name="T51" fmla="*/ 29 h 64"/>
                <a:gd name="T52" fmla="*/ 2 w 67"/>
                <a:gd name="T53" fmla="*/ 27 h 64"/>
                <a:gd name="T54" fmla="*/ 2 w 67"/>
                <a:gd name="T55" fmla="*/ 24 h 64"/>
                <a:gd name="T56" fmla="*/ 2 w 67"/>
                <a:gd name="T57" fmla="*/ 19 h 64"/>
                <a:gd name="T58" fmla="*/ 0 w 67"/>
                <a:gd name="T59" fmla="*/ 15 h 64"/>
                <a:gd name="T60" fmla="*/ 0 w 67"/>
                <a:gd name="T61" fmla="*/ 15 h 64"/>
                <a:gd name="T62" fmla="*/ 1 w 67"/>
                <a:gd name="T63" fmla="*/ 14 h 64"/>
                <a:gd name="T64" fmla="*/ 3 w 67"/>
                <a:gd name="T65" fmla="*/ 13 h 64"/>
                <a:gd name="T66" fmla="*/ 3 w 67"/>
                <a:gd name="T67" fmla="*/ 12 h 64"/>
                <a:gd name="T68" fmla="*/ 4 w 67"/>
                <a:gd name="T69" fmla="*/ 9 h 64"/>
                <a:gd name="T70" fmla="*/ 4 w 67"/>
                <a:gd name="T71" fmla="*/ 7 h 64"/>
                <a:gd name="T72" fmla="*/ 8 w 67"/>
                <a:gd name="T73" fmla="*/ 4 h 64"/>
                <a:gd name="T74" fmla="*/ 9 w 67"/>
                <a:gd name="T75" fmla="*/ 3 h 64"/>
                <a:gd name="T76" fmla="*/ 10 w 67"/>
                <a:gd name="T77" fmla="*/ 0 h 64"/>
                <a:gd name="T78" fmla="*/ 15 w 67"/>
                <a:gd name="T79" fmla="*/ 1 h 64"/>
                <a:gd name="T80" fmla="*/ 22 w 67"/>
                <a:gd name="T81" fmla="*/ 3 h 64"/>
                <a:gd name="T82" fmla="*/ 25 w 67"/>
                <a:gd name="T83" fmla="*/ 5 h 64"/>
                <a:gd name="T84" fmla="*/ 30 w 67"/>
                <a:gd name="T85" fmla="*/ 9 h 64"/>
                <a:gd name="T86" fmla="*/ 38 w 67"/>
                <a:gd name="T87" fmla="*/ 11 h 64"/>
                <a:gd name="T88" fmla="*/ 44 w 67"/>
                <a:gd name="T89" fmla="*/ 11 h 64"/>
                <a:gd name="T90" fmla="*/ 44 w 67"/>
                <a:gd name="T91" fmla="*/ 6 h 64"/>
                <a:gd name="T92" fmla="*/ 54 w 67"/>
                <a:gd name="T93" fmla="*/ 1 h 64"/>
                <a:gd name="T94" fmla="*/ 60 w 67"/>
                <a:gd name="T95" fmla="*/ 4 h 64"/>
                <a:gd name="T96" fmla="*/ 66 w 67"/>
                <a:gd name="T97" fmla="*/ 6 h 64"/>
                <a:gd name="T98" fmla="*/ 66 w 67"/>
                <a:gd name="T99"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64">
                  <a:moveTo>
                    <a:pt x="66" y="6"/>
                  </a:moveTo>
                  <a:cubicBezTo>
                    <a:pt x="66" y="6"/>
                    <a:pt x="66" y="7"/>
                    <a:pt x="66" y="7"/>
                  </a:cubicBezTo>
                  <a:cubicBezTo>
                    <a:pt x="65" y="10"/>
                    <a:pt x="67" y="11"/>
                    <a:pt x="65" y="12"/>
                  </a:cubicBezTo>
                  <a:cubicBezTo>
                    <a:pt x="64" y="14"/>
                    <a:pt x="65" y="16"/>
                    <a:pt x="65" y="19"/>
                  </a:cubicBezTo>
                  <a:cubicBezTo>
                    <a:pt x="65" y="21"/>
                    <a:pt x="65" y="40"/>
                    <a:pt x="65" y="52"/>
                  </a:cubicBezTo>
                  <a:cubicBezTo>
                    <a:pt x="65" y="58"/>
                    <a:pt x="65" y="61"/>
                    <a:pt x="65" y="61"/>
                  </a:cubicBezTo>
                  <a:cubicBezTo>
                    <a:pt x="61" y="61"/>
                    <a:pt x="61" y="61"/>
                    <a:pt x="61" y="61"/>
                  </a:cubicBezTo>
                  <a:cubicBezTo>
                    <a:pt x="61" y="64"/>
                    <a:pt x="61" y="64"/>
                    <a:pt x="61" y="64"/>
                  </a:cubicBezTo>
                  <a:cubicBezTo>
                    <a:pt x="28" y="46"/>
                    <a:pt x="28" y="46"/>
                    <a:pt x="28" y="46"/>
                  </a:cubicBezTo>
                  <a:cubicBezTo>
                    <a:pt x="24" y="48"/>
                    <a:pt x="24" y="48"/>
                    <a:pt x="24" y="48"/>
                  </a:cubicBezTo>
                  <a:cubicBezTo>
                    <a:pt x="21" y="50"/>
                    <a:pt x="21" y="50"/>
                    <a:pt x="21" y="50"/>
                  </a:cubicBezTo>
                  <a:cubicBezTo>
                    <a:pt x="21" y="50"/>
                    <a:pt x="20" y="48"/>
                    <a:pt x="18" y="47"/>
                  </a:cubicBezTo>
                  <a:cubicBezTo>
                    <a:pt x="17" y="47"/>
                    <a:pt x="17" y="47"/>
                    <a:pt x="17" y="47"/>
                  </a:cubicBezTo>
                  <a:cubicBezTo>
                    <a:pt x="16" y="47"/>
                    <a:pt x="16" y="46"/>
                    <a:pt x="16" y="46"/>
                  </a:cubicBezTo>
                  <a:cubicBezTo>
                    <a:pt x="16" y="46"/>
                    <a:pt x="16" y="46"/>
                    <a:pt x="16" y="46"/>
                  </a:cubicBezTo>
                  <a:cubicBezTo>
                    <a:pt x="16" y="46"/>
                    <a:pt x="15" y="46"/>
                    <a:pt x="15" y="46"/>
                  </a:cubicBezTo>
                  <a:cubicBezTo>
                    <a:pt x="15" y="46"/>
                    <a:pt x="15" y="46"/>
                    <a:pt x="15" y="46"/>
                  </a:cubicBezTo>
                  <a:cubicBezTo>
                    <a:pt x="14" y="46"/>
                    <a:pt x="13" y="46"/>
                    <a:pt x="13" y="46"/>
                  </a:cubicBezTo>
                  <a:cubicBezTo>
                    <a:pt x="12" y="46"/>
                    <a:pt x="12" y="46"/>
                    <a:pt x="11" y="46"/>
                  </a:cubicBezTo>
                  <a:cubicBezTo>
                    <a:pt x="11" y="44"/>
                    <a:pt x="10" y="42"/>
                    <a:pt x="9" y="42"/>
                  </a:cubicBezTo>
                  <a:cubicBezTo>
                    <a:pt x="8" y="42"/>
                    <a:pt x="7" y="41"/>
                    <a:pt x="6" y="41"/>
                  </a:cubicBezTo>
                  <a:cubicBezTo>
                    <a:pt x="5" y="41"/>
                    <a:pt x="3" y="41"/>
                    <a:pt x="3" y="39"/>
                  </a:cubicBezTo>
                  <a:cubicBezTo>
                    <a:pt x="3" y="38"/>
                    <a:pt x="3" y="38"/>
                    <a:pt x="2" y="36"/>
                  </a:cubicBezTo>
                  <a:cubicBezTo>
                    <a:pt x="2" y="35"/>
                    <a:pt x="1" y="34"/>
                    <a:pt x="1" y="33"/>
                  </a:cubicBezTo>
                  <a:cubicBezTo>
                    <a:pt x="1" y="33"/>
                    <a:pt x="2" y="31"/>
                    <a:pt x="2" y="31"/>
                  </a:cubicBezTo>
                  <a:cubicBezTo>
                    <a:pt x="3" y="31"/>
                    <a:pt x="2" y="30"/>
                    <a:pt x="2" y="29"/>
                  </a:cubicBezTo>
                  <a:cubicBezTo>
                    <a:pt x="2" y="28"/>
                    <a:pt x="1" y="27"/>
                    <a:pt x="2" y="27"/>
                  </a:cubicBezTo>
                  <a:cubicBezTo>
                    <a:pt x="2" y="26"/>
                    <a:pt x="3" y="25"/>
                    <a:pt x="2" y="24"/>
                  </a:cubicBezTo>
                  <a:cubicBezTo>
                    <a:pt x="1" y="22"/>
                    <a:pt x="3" y="21"/>
                    <a:pt x="2" y="19"/>
                  </a:cubicBezTo>
                  <a:cubicBezTo>
                    <a:pt x="1" y="17"/>
                    <a:pt x="0" y="16"/>
                    <a:pt x="0" y="15"/>
                  </a:cubicBezTo>
                  <a:cubicBezTo>
                    <a:pt x="0" y="15"/>
                    <a:pt x="0" y="15"/>
                    <a:pt x="0" y="15"/>
                  </a:cubicBezTo>
                  <a:cubicBezTo>
                    <a:pt x="1" y="15"/>
                    <a:pt x="1" y="14"/>
                    <a:pt x="1" y="14"/>
                  </a:cubicBezTo>
                  <a:cubicBezTo>
                    <a:pt x="2" y="14"/>
                    <a:pt x="2" y="13"/>
                    <a:pt x="3" y="13"/>
                  </a:cubicBezTo>
                  <a:cubicBezTo>
                    <a:pt x="3" y="13"/>
                    <a:pt x="3" y="13"/>
                    <a:pt x="3" y="12"/>
                  </a:cubicBezTo>
                  <a:cubicBezTo>
                    <a:pt x="4" y="11"/>
                    <a:pt x="4" y="9"/>
                    <a:pt x="4" y="9"/>
                  </a:cubicBezTo>
                  <a:cubicBezTo>
                    <a:pt x="4" y="8"/>
                    <a:pt x="4" y="8"/>
                    <a:pt x="4" y="7"/>
                  </a:cubicBezTo>
                  <a:cubicBezTo>
                    <a:pt x="5" y="7"/>
                    <a:pt x="7" y="4"/>
                    <a:pt x="8" y="4"/>
                  </a:cubicBezTo>
                  <a:cubicBezTo>
                    <a:pt x="8" y="4"/>
                    <a:pt x="9" y="4"/>
                    <a:pt x="9" y="3"/>
                  </a:cubicBezTo>
                  <a:cubicBezTo>
                    <a:pt x="9" y="2"/>
                    <a:pt x="9" y="1"/>
                    <a:pt x="10" y="0"/>
                  </a:cubicBezTo>
                  <a:cubicBezTo>
                    <a:pt x="11" y="1"/>
                    <a:pt x="13" y="2"/>
                    <a:pt x="15" y="1"/>
                  </a:cubicBezTo>
                  <a:cubicBezTo>
                    <a:pt x="18" y="1"/>
                    <a:pt x="20" y="2"/>
                    <a:pt x="22" y="3"/>
                  </a:cubicBezTo>
                  <a:cubicBezTo>
                    <a:pt x="25" y="3"/>
                    <a:pt x="26" y="4"/>
                    <a:pt x="25" y="5"/>
                  </a:cubicBezTo>
                  <a:cubicBezTo>
                    <a:pt x="25" y="7"/>
                    <a:pt x="27" y="9"/>
                    <a:pt x="30" y="9"/>
                  </a:cubicBezTo>
                  <a:cubicBezTo>
                    <a:pt x="32" y="9"/>
                    <a:pt x="36" y="9"/>
                    <a:pt x="38" y="11"/>
                  </a:cubicBezTo>
                  <a:cubicBezTo>
                    <a:pt x="40" y="13"/>
                    <a:pt x="43" y="13"/>
                    <a:pt x="44" y="11"/>
                  </a:cubicBezTo>
                  <a:cubicBezTo>
                    <a:pt x="46" y="9"/>
                    <a:pt x="44" y="7"/>
                    <a:pt x="44" y="6"/>
                  </a:cubicBezTo>
                  <a:cubicBezTo>
                    <a:pt x="44" y="4"/>
                    <a:pt x="49" y="0"/>
                    <a:pt x="54" y="1"/>
                  </a:cubicBezTo>
                  <a:cubicBezTo>
                    <a:pt x="58" y="1"/>
                    <a:pt x="56" y="4"/>
                    <a:pt x="60" y="4"/>
                  </a:cubicBezTo>
                  <a:cubicBezTo>
                    <a:pt x="64" y="5"/>
                    <a:pt x="66" y="5"/>
                    <a:pt x="66" y="6"/>
                  </a:cubicBezTo>
                  <a:cubicBezTo>
                    <a:pt x="66" y="6"/>
                    <a:pt x="66" y="6"/>
                    <a:pt x="66" y="6"/>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77" name="Freeform 1062"/>
            <p:cNvSpPr>
              <a:spLocks/>
            </p:cNvSpPr>
            <p:nvPr/>
          </p:nvSpPr>
          <p:spPr bwMode="auto">
            <a:xfrm>
              <a:off x="-2847" y="1276"/>
              <a:ext cx="66" cy="47"/>
            </a:xfrm>
            <a:custGeom>
              <a:avLst/>
              <a:gdLst>
                <a:gd name="T0" fmla="*/ 19 w 20"/>
                <a:gd name="T1" fmla="*/ 8 h 14"/>
                <a:gd name="T2" fmla="*/ 16 w 20"/>
                <a:gd name="T3" fmla="*/ 11 h 14"/>
                <a:gd name="T4" fmla="*/ 10 w 20"/>
                <a:gd name="T5" fmla="*/ 13 h 14"/>
                <a:gd name="T6" fmla="*/ 8 w 20"/>
                <a:gd name="T7" fmla="*/ 11 h 14"/>
                <a:gd name="T8" fmla="*/ 4 w 20"/>
                <a:gd name="T9" fmla="*/ 10 h 14"/>
                <a:gd name="T10" fmla="*/ 4 w 20"/>
                <a:gd name="T11" fmla="*/ 6 h 14"/>
                <a:gd name="T12" fmla="*/ 3 w 20"/>
                <a:gd name="T13" fmla="*/ 4 h 14"/>
                <a:gd name="T14" fmla="*/ 2 w 20"/>
                <a:gd name="T15" fmla="*/ 1 h 14"/>
                <a:gd name="T16" fmla="*/ 4 w 20"/>
                <a:gd name="T17" fmla="*/ 0 h 14"/>
                <a:gd name="T18" fmla="*/ 5 w 20"/>
                <a:gd name="T19" fmla="*/ 0 h 14"/>
                <a:gd name="T20" fmla="*/ 6 w 20"/>
                <a:gd name="T21" fmla="*/ 1 h 14"/>
                <a:gd name="T22" fmla="*/ 9 w 20"/>
                <a:gd name="T23" fmla="*/ 3 h 14"/>
                <a:gd name="T24" fmla="*/ 12 w 20"/>
                <a:gd name="T25" fmla="*/ 5 h 14"/>
                <a:gd name="T26" fmla="*/ 13 w 20"/>
                <a:gd name="T27" fmla="*/ 6 h 14"/>
                <a:gd name="T28" fmla="*/ 16 w 20"/>
                <a:gd name="T29" fmla="*/ 7 h 14"/>
                <a:gd name="T30" fmla="*/ 19 w 20"/>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4">
                  <a:moveTo>
                    <a:pt x="19" y="8"/>
                  </a:moveTo>
                  <a:cubicBezTo>
                    <a:pt x="20" y="9"/>
                    <a:pt x="17" y="9"/>
                    <a:pt x="16" y="11"/>
                  </a:cubicBezTo>
                  <a:cubicBezTo>
                    <a:pt x="14" y="12"/>
                    <a:pt x="11" y="14"/>
                    <a:pt x="10" y="13"/>
                  </a:cubicBezTo>
                  <a:cubicBezTo>
                    <a:pt x="9" y="12"/>
                    <a:pt x="11" y="10"/>
                    <a:pt x="8" y="11"/>
                  </a:cubicBezTo>
                  <a:cubicBezTo>
                    <a:pt x="4" y="12"/>
                    <a:pt x="2" y="12"/>
                    <a:pt x="4" y="10"/>
                  </a:cubicBezTo>
                  <a:cubicBezTo>
                    <a:pt x="5" y="8"/>
                    <a:pt x="6" y="6"/>
                    <a:pt x="4" y="6"/>
                  </a:cubicBezTo>
                  <a:cubicBezTo>
                    <a:pt x="3" y="6"/>
                    <a:pt x="5" y="5"/>
                    <a:pt x="3" y="4"/>
                  </a:cubicBezTo>
                  <a:cubicBezTo>
                    <a:pt x="1" y="4"/>
                    <a:pt x="0" y="1"/>
                    <a:pt x="2" y="1"/>
                  </a:cubicBezTo>
                  <a:cubicBezTo>
                    <a:pt x="3" y="1"/>
                    <a:pt x="4" y="1"/>
                    <a:pt x="4" y="0"/>
                  </a:cubicBezTo>
                  <a:cubicBezTo>
                    <a:pt x="5" y="0"/>
                    <a:pt x="5" y="0"/>
                    <a:pt x="5" y="0"/>
                  </a:cubicBezTo>
                  <a:cubicBezTo>
                    <a:pt x="5" y="1"/>
                    <a:pt x="6" y="1"/>
                    <a:pt x="6" y="1"/>
                  </a:cubicBezTo>
                  <a:cubicBezTo>
                    <a:pt x="8" y="1"/>
                    <a:pt x="10" y="3"/>
                    <a:pt x="9" y="3"/>
                  </a:cubicBezTo>
                  <a:cubicBezTo>
                    <a:pt x="7" y="4"/>
                    <a:pt x="10" y="5"/>
                    <a:pt x="12" y="5"/>
                  </a:cubicBezTo>
                  <a:cubicBezTo>
                    <a:pt x="14" y="4"/>
                    <a:pt x="14" y="5"/>
                    <a:pt x="13" y="6"/>
                  </a:cubicBezTo>
                  <a:cubicBezTo>
                    <a:pt x="12" y="7"/>
                    <a:pt x="15" y="8"/>
                    <a:pt x="16" y="7"/>
                  </a:cubicBezTo>
                  <a:cubicBezTo>
                    <a:pt x="18" y="7"/>
                    <a:pt x="19" y="7"/>
                    <a:pt x="19" y="8"/>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78" name="Freeform 1063"/>
            <p:cNvSpPr>
              <a:spLocks/>
            </p:cNvSpPr>
            <p:nvPr/>
          </p:nvSpPr>
          <p:spPr bwMode="auto">
            <a:xfrm>
              <a:off x="-2932" y="1872"/>
              <a:ext cx="138" cy="113"/>
            </a:xfrm>
            <a:custGeom>
              <a:avLst/>
              <a:gdLst>
                <a:gd name="T0" fmla="*/ 40 w 42"/>
                <a:gd name="T1" fmla="*/ 22 h 34"/>
                <a:gd name="T2" fmla="*/ 42 w 42"/>
                <a:gd name="T3" fmla="*/ 26 h 34"/>
                <a:gd name="T4" fmla="*/ 40 w 42"/>
                <a:gd name="T5" fmla="*/ 27 h 34"/>
                <a:gd name="T6" fmla="*/ 36 w 42"/>
                <a:gd name="T7" fmla="*/ 32 h 34"/>
                <a:gd name="T8" fmla="*/ 36 w 42"/>
                <a:gd name="T9" fmla="*/ 33 h 34"/>
                <a:gd name="T10" fmla="*/ 36 w 42"/>
                <a:gd name="T11" fmla="*/ 34 h 34"/>
                <a:gd name="T12" fmla="*/ 36 w 42"/>
                <a:gd name="T13" fmla="*/ 34 h 34"/>
                <a:gd name="T14" fmla="*/ 34 w 42"/>
                <a:gd name="T15" fmla="*/ 34 h 34"/>
                <a:gd name="T16" fmla="*/ 30 w 42"/>
                <a:gd name="T17" fmla="*/ 33 h 34"/>
                <a:gd name="T18" fmla="*/ 27 w 42"/>
                <a:gd name="T19" fmla="*/ 33 h 34"/>
                <a:gd name="T20" fmla="*/ 23 w 42"/>
                <a:gd name="T21" fmla="*/ 32 h 34"/>
                <a:gd name="T22" fmla="*/ 20 w 42"/>
                <a:gd name="T23" fmla="*/ 33 h 34"/>
                <a:gd name="T24" fmla="*/ 20 w 42"/>
                <a:gd name="T25" fmla="*/ 32 h 34"/>
                <a:gd name="T26" fmla="*/ 20 w 42"/>
                <a:gd name="T27" fmla="*/ 32 h 34"/>
                <a:gd name="T28" fmla="*/ 20 w 42"/>
                <a:gd name="T29" fmla="*/ 32 h 34"/>
                <a:gd name="T30" fmla="*/ 20 w 42"/>
                <a:gd name="T31" fmla="*/ 32 h 34"/>
                <a:gd name="T32" fmla="*/ 19 w 42"/>
                <a:gd name="T33" fmla="*/ 32 h 34"/>
                <a:gd name="T34" fmla="*/ 18 w 42"/>
                <a:gd name="T35" fmla="*/ 30 h 34"/>
                <a:gd name="T36" fmla="*/ 15 w 42"/>
                <a:gd name="T37" fmla="*/ 29 h 34"/>
                <a:gd name="T38" fmla="*/ 14 w 42"/>
                <a:gd name="T39" fmla="*/ 28 h 34"/>
                <a:gd name="T40" fmla="*/ 12 w 42"/>
                <a:gd name="T41" fmla="*/ 28 h 34"/>
                <a:gd name="T42" fmla="*/ 9 w 42"/>
                <a:gd name="T43" fmla="*/ 27 h 34"/>
                <a:gd name="T44" fmla="*/ 7 w 42"/>
                <a:gd name="T45" fmla="*/ 25 h 34"/>
                <a:gd name="T46" fmla="*/ 4 w 42"/>
                <a:gd name="T47" fmla="*/ 24 h 34"/>
                <a:gd name="T48" fmla="*/ 4 w 42"/>
                <a:gd name="T49" fmla="*/ 23 h 34"/>
                <a:gd name="T50" fmla="*/ 4 w 42"/>
                <a:gd name="T51" fmla="*/ 23 h 34"/>
                <a:gd name="T52" fmla="*/ 4 w 42"/>
                <a:gd name="T53" fmla="*/ 22 h 34"/>
                <a:gd name="T54" fmla="*/ 3 w 42"/>
                <a:gd name="T55" fmla="*/ 18 h 34"/>
                <a:gd name="T56" fmla="*/ 2 w 42"/>
                <a:gd name="T57" fmla="*/ 16 h 34"/>
                <a:gd name="T58" fmla="*/ 1 w 42"/>
                <a:gd name="T59" fmla="*/ 14 h 34"/>
                <a:gd name="T60" fmla="*/ 1 w 42"/>
                <a:gd name="T61" fmla="*/ 12 h 34"/>
                <a:gd name="T62" fmla="*/ 1 w 42"/>
                <a:gd name="T63" fmla="*/ 7 h 34"/>
                <a:gd name="T64" fmla="*/ 1 w 42"/>
                <a:gd name="T65" fmla="*/ 7 h 34"/>
                <a:gd name="T66" fmla="*/ 2 w 42"/>
                <a:gd name="T67" fmla="*/ 6 h 34"/>
                <a:gd name="T68" fmla="*/ 9 w 42"/>
                <a:gd name="T69" fmla="*/ 4 h 34"/>
                <a:gd name="T70" fmla="*/ 19 w 42"/>
                <a:gd name="T71" fmla="*/ 1 h 34"/>
                <a:gd name="T72" fmla="*/ 21 w 42"/>
                <a:gd name="T73" fmla="*/ 4 h 34"/>
                <a:gd name="T74" fmla="*/ 23 w 42"/>
                <a:gd name="T75" fmla="*/ 2 h 34"/>
                <a:gd name="T76" fmla="*/ 25 w 42"/>
                <a:gd name="T77" fmla="*/ 3 h 34"/>
                <a:gd name="T78" fmla="*/ 37 w 42"/>
                <a:gd name="T79" fmla="*/ 4 h 34"/>
                <a:gd name="T80" fmla="*/ 37 w 42"/>
                <a:gd name="T81" fmla="*/ 4 h 34"/>
                <a:gd name="T82" fmla="*/ 40 w 42"/>
                <a:gd name="T83" fmla="*/ 5 h 34"/>
                <a:gd name="T84" fmla="*/ 40 w 42"/>
                <a:gd name="T85" fmla="*/ 5 h 34"/>
                <a:gd name="T86" fmla="*/ 40 w 42"/>
                <a:gd name="T87" fmla="*/ 6 h 34"/>
                <a:gd name="T88" fmla="*/ 40 w 42"/>
                <a:gd name="T89" fmla="*/ 6 h 34"/>
                <a:gd name="T90" fmla="*/ 40 w 42"/>
                <a:gd name="T91" fmla="*/ 6 h 34"/>
                <a:gd name="T92" fmla="*/ 41 w 42"/>
                <a:gd name="T93" fmla="*/ 10 h 34"/>
                <a:gd name="T94" fmla="*/ 41 w 42"/>
                <a:gd name="T95" fmla="*/ 13 h 34"/>
                <a:gd name="T96" fmla="*/ 38 w 42"/>
                <a:gd name="T97" fmla="*/ 16 h 34"/>
                <a:gd name="T98" fmla="*/ 40 w 42"/>
                <a:gd name="T99" fmla="*/ 18 h 34"/>
                <a:gd name="T100" fmla="*/ 40 w 42"/>
                <a:gd name="T101" fmla="*/ 19 h 34"/>
                <a:gd name="T102" fmla="*/ 40 w 42"/>
                <a:gd name="T103" fmla="*/ 20 h 34"/>
                <a:gd name="T104" fmla="*/ 40 w 42"/>
                <a:gd name="T105" fmla="*/ 20 h 34"/>
                <a:gd name="T106" fmla="*/ 40 w 42"/>
                <a:gd name="T107" fmla="*/ 21 h 34"/>
                <a:gd name="T108" fmla="*/ 40 w 42"/>
                <a:gd name="T109"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 h="34">
                  <a:moveTo>
                    <a:pt x="40" y="22"/>
                  </a:moveTo>
                  <a:cubicBezTo>
                    <a:pt x="41" y="22"/>
                    <a:pt x="42" y="25"/>
                    <a:pt x="42" y="26"/>
                  </a:cubicBezTo>
                  <a:cubicBezTo>
                    <a:pt x="41" y="27"/>
                    <a:pt x="41" y="27"/>
                    <a:pt x="40" y="27"/>
                  </a:cubicBezTo>
                  <a:cubicBezTo>
                    <a:pt x="39" y="28"/>
                    <a:pt x="36" y="31"/>
                    <a:pt x="36" y="32"/>
                  </a:cubicBezTo>
                  <a:cubicBezTo>
                    <a:pt x="36" y="32"/>
                    <a:pt x="36" y="32"/>
                    <a:pt x="36" y="33"/>
                  </a:cubicBezTo>
                  <a:cubicBezTo>
                    <a:pt x="36" y="34"/>
                    <a:pt x="36" y="34"/>
                    <a:pt x="36" y="34"/>
                  </a:cubicBezTo>
                  <a:cubicBezTo>
                    <a:pt x="36" y="34"/>
                    <a:pt x="36" y="34"/>
                    <a:pt x="36" y="34"/>
                  </a:cubicBezTo>
                  <a:cubicBezTo>
                    <a:pt x="35" y="34"/>
                    <a:pt x="34" y="34"/>
                    <a:pt x="34" y="34"/>
                  </a:cubicBezTo>
                  <a:cubicBezTo>
                    <a:pt x="33" y="33"/>
                    <a:pt x="31" y="33"/>
                    <a:pt x="30" y="33"/>
                  </a:cubicBezTo>
                  <a:cubicBezTo>
                    <a:pt x="28" y="33"/>
                    <a:pt x="28" y="32"/>
                    <a:pt x="27" y="33"/>
                  </a:cubicBezTo>
                  <a:cubicBezTo>
                    <a:pt x="25" y="33"/>
                    <a:pt x="24" y="33"/>
                    <a:pt x="23" y="32"/>
                  </a:cubicBezTo>
                  <a:cubicBezTo>
                    <a:pt x="22" y="32"/>
                    <a:pt x="21" y="33"/>
                    <a:pt x="20" y="33"/>
                  </a:cubicBezTo>
                  <a:cubicBezTo>
                    <a:pt x="20" y="33"/>
                    <a:pt x="20" y="32"/>
                    <a:pt x="20" y="32"/>
                  </a:cubicBezTo>
                  <a:cubicBezTo>
                    <a:pt x="20" y="32"/>
                    <a:pt x="20" y="32"/>
                    <a:pt x="20" y="32"/>
                  </a:cubicBezTo>
                  <a:cubicBezTo>
                    <a:pt x="20" y="32"/>
                    <a:pt x="20" y="32"/>
                    <a:pt x="20" y="32"/>
                  </a:cubicBezTo>
                  <a:cubicBezTo>
                    <a:pt x="20" y="32"/>
                    <a:pt x="20" y="32"/>
                    <a:pt x="20" y="32"/>
                  </a:cubicBezTo>
                  <a:cubicBezTo>
                    <a:pt x="19" y="32"/>
                    <a:pt x="19" y="32"/>
                    <a:pt x="19" y="32"/>
                  </a:cubicBezTo>
                  <a:cubicBezTo>
                    <a:pt x="19" y="31"/>
                    <a:pt x="19" y="30"/>
                    <a:pt x="18" y="30"/>
                  </a:cubicBezTo>
                  <a:cubicBezTo>
                    <a:pt x="17" y="30"/>
                    <a:pt x="15" y="30"/>
                    <a:pt x="15" y="29"/>
                  </a:cubicBezTo>
                  <a:cubicBezTo>
                    <a:pt x="15" y="29"/>
                    <a:pt x="15" y="28"/>
                    <a:pt x="14" y="28"/>
                  </a:cubicBezTo>
                  <a:cubicBezTo>
                    <a:pt x="13" y="28"/>
                    <a:pt x="12" y="27"/>
                    <a:pt x="12" y="28"/>
                  </a:cubicBezTo>
                  <a:cubicBezTo>
                    <a:pt x="11" y="29"/>
                    <a:pt x="10" y="28"/>
                    <a:pt x="9" y="27"/>
                  </a:cubicBezTo>
                  <a:cubicBezTo>
                    <a:pt x="9" y="26"/>
                    <a:pt x="9" y="26"/>
                    <a:pt x="7" y="25"/>
                  </a:cubicBezTo>
                  <a:cubicBezTo>
                    <a:pt x="6" y="25"/>
                    <a:pt x="5" y="24"/>
                    <a:pt x="4" y="24"/>
                  </a:cubicBezTo>
                  <a:cubicBezTo>
                    <a:pt x="4" y="23"/>
                    <a:pt x="4" y="23"/>
                    <a:pt x="4" y="23"/>
                  </a:cubicBezTo>
                  <a:cubicBezTo>
                    <a:pt x="4" y="23"/>
                    <a:pt x="4" y="23"/>
                    <a:pt x="4" y="23"/>
                  </a:cubicBezTo>
                  <a:cubicBezTo>
                    <a:pt x="4" y="22"/>
                    <a:pt x="4" y="22"/>
                    <a:pt x="4" y="22"/>
                  </a:cubicBezTo>
                  <a:cubicBezTo>
                    <a:pt x="3" y="21"/>
                    <a:pt x="3" y="20"/>
                    <a:pt x="3" y="18"/>
                  </a:cubicBezTo>
                  <a:cubicBezTo>
                    <a:pt x="3" y="17"/>
                    <a:pt x="2" y="17"/>
                    <a:pt x="2" y="16"/>
                  </a:cubicBezTo>
                  <a:cubicBezTo>
                    <a:pt x="2" y="15"/>
                    <a:pt x="2" y="14"/>
                    <a:pt x="1" y="14"/>
                  </a:cubicBezTo>
                  <a:cubicBezTo>
                    <a:pt x="1" y="13"/>
                    <a:pt x="0" y="13"/>
                    <a:pt x="1" y="12"/>
                  </a:cubicBezTo>
                  <a:cubicBezTo>
                    <a:pt x="2" y="11"/>
                    <a:pt x="1" y="8"/>
                    <a:pt x="1" y="7"/>
                  </a:cubicBezTo>
                  <a:cubicBezTo>
                    <a:pt x="1" y="7"/>
                    <a:pt x="1" y="7"/>
                    <a:pt x="1" y="7"/>
                  </a:cubicBezTo>
                  <a:cubicBezTo>
                    <a:pt x="2" y="7"/>
                    <a:pt x="2" y="7"/>
                    <a:pt x="2" y="6"/>
                  </a:cubicBezTo>
                  <a:cubicBezTo>
                    <a:pt x="2" y="5"/>
                    <a:pt x="7" y="6"/>
                    <a:pt x="9" y="4"/>
                  </a:cubicBezTo>
                  <a:cubicBezTo>
                    <a:pt x="11" y="2"/>
                    <a:pt x="19" y="0"/>
                    <a:pt x="19" y="1"/>
                  </a:cubicBezTo>
                  <a:cubicBezTo>
                    <a:pt x="19" y="2"/>
                    <a:pt x="19" y="4"/>
                    <a:pt x="21" y="4"/>
                  </a:cubicBezTo>
                  <a:cubicBezTo>
                    <a:pt x="22" y="4"/>
                    <a:pt x="23" y="3"/>
                    <a:pt x="23" y="2"/>
                  </a:cubicBezTo>
                  <a:cubicBezTo>
                    <a:pt x="24" y="3"/>
                    <a:pt x="25" y="3"/>
                    <a:pt x="25" y="3"/>
                  </a:cubicBezTo>
                  <a:cubicBezTo>
                    <a:pt x="26" y="3"/>
                    <a:pt x="34" y="4"/>
                    <a:pt x="37" y="4"/>
                  </a:cubicBezTo>
                  <a:cubicBezTo>
                    <a:pt x="37" y="4"/>
                    <a:pt x="37" y="4"/>
                    <a:pt x="37" y="4"/>
                  </a:cubicBezTo>
                  <a:cubicBezTo>
                    <a:pt x="37" y="4"/>
                    <a:pt x="39" y="4"/>
                    <a:pt x="40" y="5"/>
                  </a:cubicBezTo>
                  <a:cubicBezTo>
                    <a:pt x="40" y="5"/>
                    <a:pt x="40" y="5"/>
                    <a:pt x="40" y="5"/>
                  </a:cubicBezTo>
                  <a:cubicBezTo>
                    <a:pt x="40" y="5"/>
                    <a:pt x="40" y="5"/>
                    <a:pt x="40" y="6"/>
                  </a:cubicBezTo>
                  <a:cubicBezTo>
                    <a:pt x="40" y="6"/>
                    <a:pt x="40" y="6"/>
                    <a:pt x="40" y="6"/>
                  </a:cubicBezTo>
                  <a:cubicBezTo>
                    <a:pt x="40" y="6"/>
                    <a:pt x="40" y="6"/>
                    <a:pt x="40" y="6"/>
                  </a:cubicBezTo>
                  <a:cubicBezTo>
                    <a:pt x="40" y="8"/>
                    <a:pt x="40" y="9"/>
                    <a:pt x="41" y="10"/>
                  </a:cubicBezTo>
                  <a:cubicBezTo>
                    <a:pt x="42" y="10"/>
                    <a:pt x="42" y="13"/>
                    <a:pt x="41" y="13"/>
                  </a:cubicBezTo>
                  <a:cubicBezTo>
                    <a:pt x="40" y="14"/>
                    <a:pt x="38" y="15"/>
                    <a:pt x="38" y="16"/>
                  </a:cubicBezTo>
                  <a:cubicBezTo>
                    <a:pt x="38" y="16"/>
                    <a:pt x="40" y="17"/>
                    <a:pt x="40" y="18"/>
                  </a:cubicBezTo>
                  <a:cubicBezTo>
                    <a:pt x="40" y="18"/>
                    <a:pt x="40" y="19"/>
                    <a:pt x="40" y="19"/>
                  </a:cubicBezTo>
                  <a:cubicBezTo>
                    <a:pt x="40" y="19"/>
                    <a:pt x="40" y="20"/>
                    <a:pt x="40" y="20"/>
                  </a:cubicBezTo>
                  <a:cubicBezTo>
                    <a:pt x="40" y="20"/>
                    <a:pt x="40" y="20"/>
                    <a:pt x="40" y="20"/>
                  </a:cubicBezTo>
                  <a:cubicBezTo>
                    <a:pt x="40" y="21"/>
                    <a:pt x="40" y="21"/>
                    <a:pt x="40" y="21"/>
                  </a:cubicBezTo>
                  <a:cubicBezTo>
                    <a:pt x="40" y="21"/>
                    <a:pt x="40" y="22"/>
                    <a:pt x="40" y="2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79" name="Freeform 1064"/>
            <p:cNvSpPr>
              <a:spLocks/>
            </p:cNvSpPr>
            <p:nvPr/>
          </p:nvSpPr>
          <p:spPr bwMode="auto">
            <a:xfrm>
              <a:off x="-2972" y="1549"/>
              <a:ext cx="178" cy="316"/>
            </a:xfrm>
            <a:custGeom>
              <a:avLst/>
              <a:gdLst>
                <a:gd name="T0" fmla="*/ 54 w 54"/>
                <a:gd name="T1" fmla="*/ 25 h 95"/>
                <a:gd name="T2" fmla="*/ 48 w 54"/>
                <a:gd name="T3" fmla="*/ 25 h 95"/>
                <a:gd name="T4" fmla="*/ 43 w 54"/>
                <a:gd name="T5" fmla="*/ 31 h 95"/>
                <a:gd name="T6" fmla="*/ 37 w 54"/>
                <a:gd name="T7" fmla="*/ 40 h 95"/>
                <a:gd name="T8" fmla="*/ 30 w 54"/>
                <a:gd name="T9" fmla="*/ 46 h 95"/>
                <a:gd name="T10" fmla="*/ 26 w 54"/>
                <a:gd name="T11" fmla="*/ 51 h 95"/>
                <a:gd name="T12" fmla="*/ 25 w 54"/>
                <a:gd name="T13" fmla="*/ 60 h 95"/>
                <a:gd name="T14" fmla="*/ 33 w 54"/>
                <a:gd name="T15" fmla="*/ 66 h 95"/>
                <a:gd name="T16" fmla="*/ 26 w 54"/>
                <a:gd name="T17" fmla="*/ 73 h 95"/>
                <a:gd name="T18" fmla="*/ 23 w 54"/>
                <a:gd name="T19" fmla="*/ 82 h 95"/>
                <a:gd name="T20" fmla="*/ 24 w 54"/>
                <a:gd name="T21" fmla="*/ 85 h 95"/>
                <a:gd name="T22" fmla="*/ 20 w 54"/>
                <a:gd name="T23" fmla="*/ 88 h 95"/>
                <a:gd name="T24" fmla="*/ 14 w 54"/>
                <a:gd name="T25" fmla="*/ 90 h 95"/>
                <a:gd name="T26" fmla="*/ 11 w 54"/>
                <a:gd name="T27" fmla="*/ 94 h 95"/>
                <a:gd name="T28" fmla="*/ 8 w 54"/>
                <a:gd name="T29" fmla="*/ 91 h 95"/>
                <a:gd name="T30" fmla="*/ 6 w 54"/>
                <a:gd name="T31" fmla="*/ 85 h 95"/>
                <a:gd name="T32" fmla="*/ 3 w 54"/>
                <a:gd name="T33" fmla="*/ 81 h 95"/>
                <a:gd name="T34" fmla="*/ 0 w 54"/>
                <a:gd name="T35" fmla="*/ 73 h 95"/>
                <a:gd name="T36" fmla="*/ 1 w 54"/>
                <a:gd name="T37" fmla="*/ 72 h 95"/>
                <a:gd name="T38" fmla="*/ 3 w 54"/>
                <a:gd name="T39" fmla="*/ 66 h 95"/>
                <a:gd name="T40" fmla="*/ 6 w 54"/>
                <a:gd name="T41" fmla="*/ 61 h 95"/>
                <a:gd name="T42" fmla="*/ 7 w 54"/>
                <a:gd name="T43" fmla="*/ 56 h 95"/>
                <a:gd name="T44" fmla="*/ 5 w 54"/>
                <a:gd name="T45" fmla="*/ 49 h 95"/>
                <a:gd name="T46" fmla="*/ 5 w 54"/>
                <a:gd name="T47" fmla="*/ 41 h 95"/>
                <a:gd name="T48" fmla="*/ 12 w 54"/>
                <a:gd name="T49" fmla="*/ 37 h 95"/>
                <a:gd name="T50" fmla="*/ 11 w 54"/>
                <a:gd name="T51" fmla="*/ 33 h 95"/>
                <a:gd name="T52" fmla="*/ 14 w 54"/>
                <a:gd name="T53" fmla="*/ 23 h 95"/>
                <a:gd name="T54" fmla="*/ 18 w 54"/>
                <a:gd name="T55" fmla="*/ 20 h 95"/>
                <a:gd name="T56" fmla="*/ 22 w 54"/>
                <a:gd name="T57" fmla="*/ 14 h 95"/>
                <a:gd name="T58" fmla="*/ 26 w 54"/>
                <a:gd name="T59" fmla="*/ 9 h 95"/>
                <a:gd name="T60" fmla="*/ 31 w 54"/>
                <a:gd name="T61" fmla="*/ 4 h 95"/>
                <a:gd name="T62" fmla="*/ 38 w 54"/>
                <a:gd name="T63" fmla="*/ 4 h 95"/>
                <a:gd name="T64" fmla="*/ 41 w 54"/>
                <a:gd name="T65" fmla="*/ 1 h 95"/>
                <a:gd name="T66" fmla="*/ 45 w 54"/>
                <a:gd name="T67" fmla="*/ 4 h 95"/>
                <a:gd name="T68" fmla="*/ 52 w 54"/>
                <a:gd name="T69" fmla="*/ 8 h 95"/>
                <a:gd name="T70" fmla="*/ 53 w 54"/>
                <a:gd name="T71" fmla="*/ 17 h 95"/>
                <a:gd name="T72" fmla="*/ 54 w 54"/>
                <a:gd name="T73" fmla="*/ 2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95">
                  <a:moveTo>
                    <a:pt x="54" y="23"/>
                  </a:moveTo>
                  <a:cubicBezTo>
                    <a:pt x="54" y="23"/>
                    <a:pt x="54" y="24"/>
                    <a:pt x="54" y="25"/>
                  </a:cubicBezTo>
                  <a:cubicBezTo>
                    <a:pt x="54" y="24"/>
                    <a:pt x="53" y="24"/>
                    <a:pt x="52" y="25"/>
                  </a:cubicBezTo>
                  <a:cubicBezTo>
                    <a:pt x="50" y="25"/>
                    <a:pt x="49" y="24"/>
                    <a:pt x="48" y="25"/>
                  </a:cubicBezTo>
                  <a:cubicBezTo>
                    <a:pt x="47" y="26"/>
                    <a:pt x="46" y="27"/>
                    <a:pt x="45" y="27"/>
                  </a:cubicBezTo>
                  <a:cubicBezTo>
                    <a:pt x="43" y="28"/>
                    <a:pt x="45" y="29"/>
                    <a:pt x="43" y="31"/>
                  </a:cubicBezTo>
                  <a:cubicBezTo>
                    <a:pt x="41" y="32"/>
                    <a:pt x="44" y="34"/>
                    <a:pt x="43" y="35"/>
                  </a:cubicBezTo>
                  <a:cubicBezTo>
                    <a:pt x="43" y="36"/>
                    <a:pt x="39" y="39"/>
                    <a:pt x="37" y="40"/>
                  </a:cubicBezTo>
                  <a:cubicBezTo>
                    <a:pt x="35" y="41"/>
                    <a:pt x="34" y="42"/>
                    <a:pt x="33" y="42"/>
                  </a:cubicBezTo>
                  <a:cubicBezTo>
                    <a:pt x="31" y="43"/>
                    <a:pt x="31" y="45"/>
                    <a:pt x="30" y="46"/>
                  </a:cubicBezTo>
                  <a:cubicBezTo>
                    <a:pt x="28" y="46"/>
                    <a:pt x="29" y="47"/>
                    <a:pt x="28" y="48"/>
                  </a:cubicBezTo>
                  <a:cubicBezTo>
                    <a:pt x="26" y="48"/>
                    <a:pt x="26" y="50"/>
                    <a:pt x="26" y="51"/>
                  </a:cubicBezTo>
                  <a:cubicBezTo>
                    <a:pt x="26" y="53"/>
                    <a:pt x="25" y="54"/>
                    <a:pt x="25" y="55"/>
                  </a:cubicBezTo>
                  <a:cubicBezTo>
                    <a:pt x="25" y="57"/>
                    <a:pt x="26" y="60"/>
                    <a:pt x="25" y="60"/>
                  </a:cubicBezTo>
                  <a:cubicBezTo>
                    <a:pt x="25" y="61"/>
                    <a:pt x="27" y="61"/>
                    <a:pt x="28" y="61"/>
                  </a:cubicBezTo>
                  <a:cubicBezTo>
                    <a:pt x="29" y="62"/>
                    <a:pt x="33" y="65"/>
                    <a:pt x="33" y="66"/>
                  </a:cubicBezTo>
                  <a:cubicBezTo>
                    <a:pt x="33" y="67"/>
                    <a:pt x="30" y="68"/>
                    <a:pt x="30" y="69"/>
                  </a:cubicBezTo>
                  <a:cubicBezTo>
                    <a:pt x="30" y="70"/>
                    <a:pt x="28" y="73"/>
                    <a:pt x="26" y="73"/>
                  </a:cubicBezTo>
                  <a:cubicBezTo>
                    <a:pt x="24" y="73"/>
                    <a:pt x="24" y="75"/>
                    <a:pt x="24" y="76"/>
                  </a:cubicBezTo>
                  <a:cubicBezTo>
                    <a:pt x="23" y="77"/>
                    <a:pt x="23" y="80"/>
                    <a:pt x="23" y="82"/>
                  </a:cubicBezTo>
                  <a:cubicBezTo>
                    <a:pt x="22" y="83"/>
                    <a:pt x="21" y="86"/>
                    <a:pt x="23" y="85"/>
                  </a:cubicBezTo>
                  <a:cubicBezTo>
                    <a:pt x="24" y="83"/>
                    <a:pt x="25" y="83"/>
                    <a:pt x="24" y="85"/>
                  </a:cubicBezTo>
                  <a:cubicBezTo>
                    <a:pt x="24" y="86"/>
                    <a:pt x="22" y="89"/>
                    <a:pt x="22" y="89"/>
                  </a:cubicBezTo>
                  <a:cubicBezTo>
                    <a:pt x="22" y="88"/>
                    <a:pt x="21" y="86"/>
                    <a:pt x="20" y="88"/>
                  </a:cubicBezTo>
                  <a:cubicBezTo>
                    <a:pt x="20" y="90"/>
                    <a:pt x="19" y="91"/>
                    <a:pt x="18" y="90"/>
                  </a:cubicBezTo>
                  <a:cubicBezTo>
                    <a:pt x="16" y="89"/>
                    <a:pt x="15" y="90"/>
                    <a:pt x="14" y="90"/>
                  </a:cubicBezTo>
                  <a:cubicBezTo>
                    <a:pt x="14" y="91"/>
                    <a:pt x="13" y="91"/>
                    <a:pt x="13" y="92"/>
                  </a:cubicBezTo>
                  <a:cubicBezTo>
                    <a:pt x="13" y="93"/>
                    <a:pt x="13" y="94"/>
                    <a:pt x="11" y="94"/>
                  </a:cubicBezTo>
                  <a:cubicBezTo>
                    <a:pt x="9" y="94"/>
                    <a:pt x="8" y="95"/>
                    <a:pt x="8" y="94"/>
                  </a:cubicBezTo>
                  <a:cubicBezTo>
                    <a:pt x="8" y="94"/>
                    <a:pt x="8" y="92"/>
                    <a:pt x="8" y="91"/>
                  </a:cubicBezTo>
                  <a:cubicBezTo>
                    <a:pt x="8" y="90"/>
                    <a:pt x="6" y="90"/>
                    <a:pt x="7" y="89"/>
                  </a:cubicBezTo>
                  <a:cubicBezTo>
                    <a:pt x="7" y="87"/>
                    <a:pt x="7" y="87"/>
                    <a:pt x="6" y="85"/>
                  </a:cubicBezTo>
                  <a:cubicBezTo>
                    <a:pt x="4" y="84"/>
                    <a:pt x="5" y="83"/>
                    <a:pt x="4" y="82"/>
                  </a:cubicBezTo>
                  <a:cubicBezTo>
                    <a:pt x="3" y="81"/>
                    <a:pt x="3" y="81"/>
                    <a:pt x="3" y="81"/>
                  </a:cubicBezTo>
                  <a:cubicBezTo>
                    <a:pt x="3" y="79"/>
                    <a:pt x="3" y="78"/>
                    <a:pt x="2" y="77"/>
                  </a:cubicBezTo>
                  <a:cubicBezTo>
                    <a:pt x="1" y="76"/>
                    <a:pt x="0" y="74"/>
                    <a:pt x="0" y="73"/>
                  </a:cubicBezTo>
                  <a:cubicBezTo>
                    <a:pt x="0" y="72"/>
                    <a:pt x="0" y="72"/>
                    <a:pt x="0" y="72"/>
                  </a:cubicBezTo>
                  <a:cubicBezTo>
                    <a:pt x="1" y="72"/>
                    <a:pt x="1" y="72"/>
                    <a:pt x="1" y="72"/>
                  </a:cubicBezTo>
                  <a:cubicBezTo>
                    <a:pt x="2" y="73"/>
                    <a:pt x="3" y="70"/>
                    <a:pt x="3" y="70"/>
                  </a:cubicBezTo>
                  <a:cubicBezTo>
                    <a:pt x="3" y="69"/>
                    <a:pt x="3" y="67"/>
                    <a:pt x="3" y="66"/>
                  </a:cubicBezTo>
                  <a:cubicBezTo>
                    <a:pt x="3" y="65"/>
                    <a:pt x="6" y="66"/>
                    <a:pt x="6" y="65"/>
                  </a:cubicBezTo>
                  <a:cubicBezTo>
                    <a:pt x="6" y="64"/>
                    <a:pt x="7" y="61"/>
                    <a:pt x="6" y="61"/>
                  </a:cubicBezTo>
                  <a:cubicBezTo>
                    <a:pt x="5" y="60"/>
                    <a:pt x="5" y="59"/>
                    <a:pt x="6" y="59"/>
                  </a:cubicBezTo>
                  <a:cubicBezTo>
                    <a:pt x="6" y="59"/>
                    <a:pt x="7" y="58"/>
                    <a:pt x="7" y="56"/>
                  </a:cubicBezTo>
                  <a:cubicBezTo>
                    <a:pt x="7" y="55"/>
                    <a:pt x="5" y="55"/>
                    <a:pt x="4" y="53"/>
                  </a:cubicBezTo>
                  <a:cubicBezTo>
                    <a:pt x="4" y="52"/>
                    <a:pt x="6" y="51"/>
                    <a:pt x="5" y="49"/>
                  </a:cubicBezTo>
                  <a:cubicBezTo>
                    <a:pt x="4" y="47"/>
                    <a:pt x="5" y="46"/>
                    <a:pt x="5" y="45"/>
                  </a:cubicBezTo>
                  <a:cubicBezTo>
                    <a:pt x="4" y="44"/>
                    <a:pt x="4" y="43"/>
                    <a:pt x="5" y="41"/>
                  </a:cubicBezTo>
                  <a:cubicBezTo>
                    <a:pt x="6" y="38"/>
                    <a:pt x="9" y="37"/>
                    <a:pt x="9" y="38"/>
                  </a:cubicBezTo>
                  <a:cubicBezTo>
                    <a:pt x="10" y="38"/>
                    <a:pt x="12" y="39"/>
                    <a:pt x="12" y="37"/>
                  </a:cubicBezTo>
                  <a:cubicBezTo>
                    <a:pt x="13" y="36"/>
                    <a:pt x="13" y="35"/>
                    <a:pt x="12" y="35"/>
                  </a:cubicBezTo>
                  <a:cubicBezTo>
                    <a:pt x="12" y="35"/>
                    <a:pt x="10" y="34"/>
                    <a:pt x="11" y="33"/>
                  </a:cubicBezTo>
                  <a:cubicBezTo>
                    <a:pt x="12" y="31"/>
                    <a:pt x="14" y="29"/>
                    <a:pt x="14" y="27"/>
                  </a:cubicBezTo>
                  <a:cubicBezTo>
                    <a:pt x="14" y="25"/>
                    <a:pt x="14" y="24"/>
                    <a:pt x="14" y="23"/>
                  </a:cubicBezTo>
                  <a:cubicBezTo>
                    <a:pt x="15" y="23"/>
                    <a:pt x="16" y="23"/>
                    <a:pt x="18" y="22"/>
                  </a:cubicBezTo>
                  <a:cubicBezTo>
                    <a:pt x="19" y="21"/>
                    <a:pt x="18" y="20"/>
                    <a:pt x="18" y="20"/>
                  </a:cubicBezTo>
                  <a:cubicBezTo>
                    <a:pt x="19" y="19"/>
                    <a:pt x="20" y="17"/>
                    <a:pt x="21" y="17"/>
                  </a:cubicBezTo>
                  <a:cubicBezTo>
                    <a:pt x="22" y="16"/>
                    <a:pt x="22" y="15"/>
                    <a:pt x="22" y="14"/>
                  </a:cubicBezTo>
                  <a:cubicBezTo>
                    <a:pt x="21" y="13"/>
                    <a:pt x="23" y="13"/>
                    <a:pt x="23" y="11"/>
                  </a:cubicBezTo>
                  <a:cubicBezTo>
                    <a:pt x="23" y="10"/>
                    <a:pt x="25" y="9"/>
                    <a:pt x="26" y="9"/>
                  </a:cubicBezTo>
                  <a:cubicBezTo>
                    <a:pt x="28" y="9"/>
                    <a:pt x="30" y="9"/>
                    <a:pt x="30" y="7"/>
                  </a:cubicBezTo>
                  <a:cubicBezTo>
                    <a:pt x="30" y="6"/>
                    <a:pt x="29" y="3"/>
                    <a:pt x="31" y="4"/>
                  </a:cubicBezTo>
                  <a:cubicBezTo>
                    <a:pt x="33" y="5"/>
                    <a:pt x="34" y="4"/>
                    <a:pt x="35" y="5"/>
                  </a:cubicBezTo>
                  <a:cubicBezTo>
                    <a:pt x="36" y="6"/>
                    <a:pt x="38" y="6"/>
                    <a:pt x="38" y="4"/>
                  </a:cubicBezTo>
                  <a:cubicBezTo>
                    <a:pt x="38" y="3"/>
                    <a:pt x="39" y="0"/>
                    <a:pt x="41" y="1"/>
                  </a:cubicBezTo>
                  <a:cubicBezTo>
                    <a:pt x="41" y="1"/>
                    <a:pt x="41" y="1"/>
                    <a:pt x="41" y="1"/>
                  </a:cubicBezTo>
                  <a:cubicBezTo>
                    <a:pt x="42" y="2"/>
                    <a:pt x="43" y="3"/>
                    <a:pt x="44" y="3"/>
                  </a:cubicBezTo>
                  <a:cubicBezTo>
                    <a:pt x="44" y="4"/>
                    <a:pt x="45" y="4"/>
                    <a:pt x="45" y="4"/>
                  </a:cubicBezTo>
                  <a:cubicBezTo>
                    <a:pt x="45" y="4"/>
                    <a:pt x="46" y="5"/>
                    <a:pt x="46" y="5"/>
                  </a:cubicBezTo>
                  <a:cubicBezTo>
                    <a:pt x="48" y="6"/>
                    <a:pt x="52" y="7"/>
                    <a:pt x="52" y="8"/>
                  </a:cubicBezTo>
                  <a:cubicBezTo>
                    <a:pt x="52" y="10"/>
                    <a:pt x="51" y="12"/>
                    <a:pt x="52" y="13"/>
                  </a:cubicBezTo>
                  <a:cubicBezTo>
                    <a:pt x="53" y="13"/>
                    <a:pt x="52" y="16"/>
                    <a:pt x="53" y="17"/>
                  </a:cubicBezTo>
                  <a:cubicBezTo>
                    <a:pt x="54" y="17"/>
                    <a:pt x="54" y="20"/>
                    <a:pt x="53" y="20"/>
                  </a:cubicBezTo>
                  <a:cubicBezTo>
                    <a:pt x="52" y="20"/>
                    <a:pt x="53" y="22"/>
                    <a:pt x="54" y="23"/>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80" name="Freeform 1065"/>
            <p:cNvSpPr>
              <a:spLocks/>
            </p:cNvSpPr>
            <p:nvPr/>
          </p:nvSpPr>
          <p:spPr bwMode="auto">
            <a:xfrm>
              <a:off x="-2939" y="2422"/>
              <a:ext cx="142" cy="239"/>
            </a:xfrm>
            <a:custGeom>
              <a:avLst/>
              <a:gdLst>
                <a:gd name="T0" fmla="*/ 43 w 43"/>
                <a:gd name="T1" fmla="*/ 30 h 72"/>
                <a:gd name="T2" fmla="*/ 43 w 43"/>
                <a:gd name="T3" fmla="*/ 34 h 72"/>
                <a:gd name="T4" fmla="*/ 39 w 43"/>
                <a:gd name="T5" fmla="*/ 37 h 72"/>
                <a:gd name="T6" fmla="*/ 37 w 43"/>
                <a:gd name="T7" fmla="*/ 39 h 72"/>
                <a:gd name="T8" fmla="*/ 35 w 43"/>
                <a:gd name="T9" fmla="*/ 43 h 72"/>
                <a:gd name="T10" fmla="*/ 35 w 43"/>
                <a:gd name="T11" fmla="*/ 46 h 72"/>
                <a:gd name="T12" fmla="*/ 36 w 43"/>
                <a:gd name="T13" fmla="*/ 48 h 72"/>
                <a:gd name="T14" fmla="*/ 36 w 43"/>
                <a:gd name="T15" fmla="*/ 52 h 72"/>
                <a:gd name="T16" fmla="*/ 39 w 43"/>
                <a:gd name="T17" fmla="*/ 54 h 72"/>
                <a:gd name="T18" fmla="*/ 38 w 43"/>
                <a:gd name="T19" fmla="*/ 56 h 72"/>
                <a:gd name="T20" fmla="*/ 38 w 43"/>
                <a:gd name="T21" fmla="*/ 56 h 72"/>
                <a:gd name="T22" fmla="*/ 38 w 43"/>
                <a:gd name="T23" fmla="*/ 56 h 72"/>
                <a:gd name="T24" fmla="*/ 38 w 43"/>
                <a:gd name="T25" fmla="*/ 56 h 72"/>
                <a:gd name="T26" fmla="*/ 37 w 43"/>
                <a:gd name="T27" fmla="*/ 56 h 72"/>
                <a:gd name="T28" fmla="*/ 34 w 43"/>
                <a:gd name="T29" fmla="*/ 58 h 72"/>
                <a:gd name="T30" fmla="*/ 33 w 43"/>
                <a:gd name="T31" fmla="*/ 60 h 72"/>
                <a:gd name="T32" fmla="*/ 29 w 43"/>
                <a:gd name="T33" fmla="*/ 64 h 72"/>
                <a:gd name="T34" fmla="*/ 23 w 43"/>
                <a:gd name="T35" fmla="*/ 65 h 72"/>
                <a:gd name="T36" fmla="*/ 22 w 43"/>
                <a:gd name="T37" fmla="*/ 68 h 72"/>
                <a:gd name="T38" fmla="*/ 18 w 43"/>
                <a:gd name="T39" fmla="*/ 70 h 72"/>
                <a:gd name="T40" fmla="*/ 14 w 43"/>
                <a:gd name="T41" fmla="*/ 71 h 72"/>
                <a:gd name="T42" fmla="*/ 11 w 43"/>
                <a:gd name="T43" fmla="*/ 71 h 72"/>
                <a:gd name="T44" fmla="*/ 8 w 43"/>
                <a:gd name="T45" fmla="*/ 72 h 72"/>
                <a:gd name="T46" fmla="*/ 8 w 43"/>
                <a:gd name="T47" fmla="*/ 72 h 72"/>
                <a:gd name="T48" fmla="*/ 8 w 43"/>
                <a:gd name="T49" fmla="*/ 72 h 72"/>
                <a:gd name="T50" fmla="*/ 8 w 43"/>
                <a:gd name="T51" fmla="*/ 71 h 72"/>
                <a:gd name="T52" fmla="*/ 7 w 43"/>
                <a:gd name="T53" fmla="*/ 68 h 72"/>
                <a:gd name="T54" fmla="*/ 3 w 43"/>
                <a:gd name="T55" fmla="*/ 65 h 72"/>
                <a:gd name="T56" fmla="*/ 2 w 43"/>
                <a:gd name="T57" fmla="*/ 62 h 72"/>
                <a:gd name="T58" fmla="*/ 6 w 43"/>
                <a:gd name="T59" fmla="*/ 61 h 72"/>
                <a:gd name="T60" fmla="*/ 8 w 43"/>
                <a:gd name="T61" fmla="*/ 60 h 72"/>
                <a:gd name="T62" fmla="*/ 6 w 43"/>
                <a:gd name="T63" fmla="*/ 55 h 72"/>
                <a:gd name="T64" fmla="*/ 5 w 43"/>
                <a:gd name="T65" fmla="*/ 51 h 72"/>
                <a:gd name="T66" fmla="*/ 3 w 43"/>
                <a:gd name="T67" fmla="*/ 47 h 72"/>
                <a:gd name="T68" fmla="*/ 2 w 43"/>
                <a:gd name="T69" fmla="*/ 47 h 72"/>
                <a:gd name="T70" fmla="*/ 2 w 43"/>
                <a:gd name="T71" fmla="*/ 47 h 72"/>
                <a:gd name="T72" fmla="*/ 2 w 43"/>
                <a:gd name="T73" fmla="*/ 47 h 72"/>
                <a:gd name="T74" fmla="*/ 2 w 43"/>
                <a:gd name="T75" fmla="*/ 47 h 72"/>
                <a:gd name="T76" fmla="*/ 2 w 43"/>
                <a:gd name="T77" fmla="*/ 47 h 72"/>
                <a:gd name="T78" fmla="*/ 1 w 43"/>
                <a:gd name="T79" fmla="*/ 47 h 72"/>
                <a:gd name="T80" fmla="*/ 1 w 43"/>
                <a:gd name="T81" fmla="*/ 46 h 72"/>
                <a:gd name="T82" fmla="*/ 1 w 43"/>
                <a:gd name="T83" fmla="*/ 45 h 72"/>
                <a:gd name="T84" fmla="*/ 0 w 43"/>
                <a:gd name="T85" fmla="*/ 45 h 72"/>
                <a:gd name="T86" fmla="*/ 0 w 43"/>
                <a:gd name="T87" fmla="*/ 44 h 72"/>
                <a:gd name="T88" fmla="*/ 0 w 43"/>
                <a:gd name="T89" fmla="*/ 44 h 72"/>
                <a:gd name="T90" fmla="*/ 0 w 43"/>
                <a:gd name="T91" fmla="*/ 43 h 72"/>
                <a:gd name="T92" fmla="*/ 1 w 43"/>
                <a:gd name="T93" fmla="*/ 39 h 72"/>
                <a:gd name="T94" fmla="*/ 8 w 43"/>
                <a:gd name="T95" fmla="*/ 30 h 72"/>
                <a:gd name="T96" fmla="*/ 8 w 43"/>
                <a:gd name="T97" fmla="*/ 20 h 72"/>
                <a:gd name="T98" fmla="*/ 9 w 43"/>
                <a:gd name="T99" fmla="*/ 15 h 72"/>
                <a:gd name="T100" fmla="*/ 8 w 43"/>
                <a:gd name="T101" fmla="*/ 12 h 72"/>
                <a:gd name="T102" fmla="*/ 6 w 43"/>
                <a:gd name="T103" fmla="*/ 8 h 72"/>
                <a:gd name="T104" fmla="*/ 6 w 43"/>
                <a:gd name="T105" fmla="*/ 2 h 72"/>
                <a:gd name="T106" fmla="*/ 10 w 43"/>
                <a:gd name="T107" fmla="*/ 0 h 72"/>
                <a:gd name="T108" fmla="*/ 43 w 43"/>
                <a:gd name="T109" fmla="*/ 18 h 72"/>
                <a:gd name="T110" fmla="*/ 43 w 43"/>
                <a:gd name="T111"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72">
                  <a:moveTo>
                    <a:pt x="43" y="30"/>
                  </a:moveTo>
                  <a:cubicBezTo>
                    <a:pt x="43" y="30"/>
                    <a:pt x="43" y="34"/>
                    <a:pt x="43" y="34"/>
                  </a:cubicBezTo>
                  <a:cubicBezTo>
                    <a:pt x="42" y="35"/>
                    <a:pt x="39" y="35"/>
                    <a:pt x="39" y="37"/>
                  </a:cubicBezTo>
                  <a:cubicBezTo>
                    <a:pt x="39" y="38"/>
                    <a:pt x="39" y="39"/>
                    <a:pt x="37" y="39"/>
                  </a:cubicBezTo>
                  <a:cubicBezTo>
                    <a:pt x="36" y="40"/>
                    <a:pt x="37" y="43"/>
                    <a:pt x="35" y="43"/>
                  </a:cubicBezTo>
                  <a:cubicBezTo>
                    <a:pt x="34" y="43"/>
                    <a:pt x="36" y="45"/>
                    <a:pt x="35" y="46"/>
                  </a:cubicBezTo>
                  <a:cubicBezTo>
                    <a:pt x="34" y="47"/>
                    <a:pt x="34" y="48"/>
                    <a:pt x="36" y="48"/>
                  </a:cubicBezTo>
                  <a:cubicBezTo>
                    <a:pt x="37" y="48"/>
                    <a:pt x="36" y="50"/>
                    <a:pt x="36" y="52"/>
                  </a:cubicBezTo>
                  <a:cubicBezTo>
                    <a:pt x="36" y="53"/>
                    <a:pt x="39" y="54"/>
                    <a:pt x="39" y="54"/>
                  </a:cubicBezTo>
                  <a:cubicBezTo>
                    <a:pt x="38" y="56"/>
                    <a:pt x="38" y="56"/>
                    <a:pt x="38" y="56"/>
                  </a:cubicBezTo>
                  <a:cubicBezTo>
                    <a:pt x="38" y="56"/>
                    <a:pt x="38" y="56"/>
                    <a:pt x="38" y="56"/>
                  </a:cubicBezTo>
                  <a:cubicBezTo>
                    <a:pt x="38" y="56"/>
                    <a:pt x="38" y="56"/>
                    <a:pt x="38" y="56"/>
                  </a:cubicBezTo>
                  <a:cubicBezTo>
                    <a:pt x="38" y="56"/>
                    <a:pt x="38" y="56"/>
                    <a:pt x="38" y="56"/>
                  </a:cubicBezTo>
                  <a:cubicBezTo>
                    <a:pt x="38" y="56"/>
                    <a:pt x="38" y="56"/>
                    <a:pt x="37" y="56"/>
                  </a:cubicBezTo>
                  <a:cubicBezTo>
                    <a:pt x="37" y="56"/>
                    <a:pt x="35" y="57"/>
                    <a:pt x="34" y="58"/>
                  </a:cubicBezTo>
                  <a:cubicBezTo>
                    <a:pt x="33" y="58"/>
                    <a:pt x="34" y="59"/>
                    <a:pt x="33" y="60"/>
                  </a:cubicBezTo>
                  <a:cubicBezTo>
                    <a:pt x="32" y="60"/>
                    <a:pt x="30" y="62"/>
                    <a:pt x="29" y="64"/>
                  </a:cubicBezTo>
                  <a:cubicBezTo>
                    <a:pt x="27" y="66"/>
                    <a:pt x="24" y="65"/>
                    <a:pt x="23" y="65"/>
                  </a:cubicBezTo>
                  <a:cubicBezTo>
                    <a:pt x="21" y="66"/>
                    <a:pt x="23" y="67"/>
                    <a:pt x="22" y="68"/>
                  </a:cubicBezTo>
                  <a:cubicBezTo>
                    <a:pt x="21" y="68"/>
                    <a:pt x="19" y="69"/>
                    <a:pt x="18" y="70"/>
                  </a:cubicBezTo>
                  <a:cubicBezTo>
                    <a:pt x="18" y="70"/>
                    <a:pt x="15" y="70"/>
                    <a:pt x="14" y="71"/>
                  </a:cubicBezTo>
                  <a:cubicBezTo>
                    <a:pt x="13" y="72"/>
                    <a:pt x="12" y="70"/>
                    <a:pt x="11" y="71"/>
                  </a:cubicBezTo>
                  <a:cubicBezTo>
                    <a:pt x="10" y="72"/>
                    <a:pt x="9" y="72"/>
                    <a:pt x="8" y="72"/>
                  </a:cubicBezTo>
                  <a:cubicBezTo>
                    <a:pt x="8" y="72"/>
                    <a:pt x="8" y="72"/>
                    <a:pt x="8" y="72"/>
                  </a:cubicBezTo>
                  <a:cubicBezTo>
                    <a:pt x="8" y="72"/>
                    <a:pt x="8" y="72"/>
                    <a:pt x="8" y="72"/>
                  </a:cubicBezTo>
                  <a:cubicBezTo>
                    <a:pt x="8" y="71"/>
                    <a:pt x="8" y="71"/>
                    <a:pt x="8" y="71"/>
                  </a:cubicBezTo>
                  <a:cubicBezTo>
                    <a:pt x="7" y="70"/>
                    <a:pt x="7" y="69"/>
                    <a:pt x="7" y="68"/>
                  </a:cubicBezTo>
                  <a:cubicBezTo>
                    <a:pt x="6" y="67"/>
                    <a:pt x="5" y="66"/>
                    <a:pt x="3" y="65"/>
                  </a:cubicBezTo>
                  <a:cubicBezTo>
                    <a:pt x="1" y="63"/>
                    <a:pt x="2" y="62"/>
                    <a:pt x="2" y="62"/>
                  </a:cubicBezTo>
                  <a:cubicBezTo>
                    <a:pt x="2" y="61"/>
                    <a:pt x="4" y="61"/>
                    <a:pt x="6" y="61"/>
                  </a:cubicBezTo>
                  <a:cubicBezTo>
                    <a:pt x="7" y="61"/>
                    <a:pt x="8" y="61"/>
                    <a:pt x="8" y="60"/>
                  </a:cubicBezTo>
                  <a:cubicBezTo>
                    <a:pt x="7" y="60"/>
                    <a:pt x="6" y="57"/>
                    <a:pt x="6" y="55"/>
                  </a:cubicBezTo>
                  <a:cubicBezTo>
                    <a:pt x="6" y="53"/>
                    <a:pt x="5" y="52"/>
                    <a:pt x="5" y="51"/>
                  </a:cubicBezTo>
                  <a:cubicBezTo>
                    <a:pt x="5" y="50"/>
                    <a:pt x="4" y="47"/>
                    <a:pt x="3" y="47"/>
                  </a:cubicBezTo>
                  <a:cubicBezTo>
                    <a:pt x="2" y="47"/>
                    <a:pt x="2" y="47"/>
                    <a:pt x="2" y="47"/>
                  </a:cubicBezTo>
                  <a:cubicBezTo>
                    <a:pt x="2" y="47"/>
                    <a:pt x="2" y="47"/>
                    <a:pt x="2" y="47"/>
                  </a:cubicBezTo>
                  <a:cubicBezTo>
                    <a:pt x="2" y="47"/>
                    <a:pt x="2" y="47"/>
                    <a:pt x="2" y="47"/>
                  </a:cubicBezTo>
                  <a:cubicBezTo>
                    <a:pt x="2" y="47"/>
                    <a:pt x="2" y="47"/>
                    <a:pt x="2" y="47"/>
                  </a:cubicBezTo>
                  <a:cubicBezTo>
                    <a:pt x="2" y="47"/>
                    <a:pt x="2" y="47"/>
                    <a:pt x="2" y="47"/>
                  </a:cubicBezTo>
                  <a:cubicBezTo>
                    <a:pt x="2" y="47"/>
                    <a:pt x="2" y="47"/>
                    <a:pt x="1" y="47"/>
                  </a:cubicBezTo>
                  <a:cubicBezTo>
                    <a:pt x="1" y="46"/>
                    <a:pt x="1" y="46"/>
                    <a:pt x="1" y="46"/>
                  </a:cubicBezTo>
                  <a:cubicBezTo>
                    <a:pt x="1" y="46"/>
                    <a:pt x="1" y="45"/>
                    <a:pt x="1" y="45"/>
                  </a:cubicBezTo>
                  <a:cubicBezTo>
                    <a:pt x="0" y="45"/>
                    <a:pt x="0" y="45"/>
                    <a:pt x="0" y="45"/>
                  </a:cubicBezTo>
                  <a:cubicBezTo>
                    <a:pt x="0" y="45"/>
                    <a:pt x="0" y="45"/>
                    <a:pt x="0" y="44"/>
                  </a:cubicBezTo>
                  <a:cubicBezTo>
                    <a:pt x="0" y="44"/>
                    <a:pt x="0" y="44"/>
                    <a:pt x="0" y="44"/>
                  </a:cubicBezTo>
                  <a:cubicBezTo>
                    <a:pt x="0" y="44"/>
                    <a:pt x="0" y="43"/>
                    <a:pt x="0" y="43"/>
                  </a:cubicBezTo>
                  <a:cubicBezTo>
                    <a:pt x="0" y="41"/>
                    <a:pt x="0" y="42"/>
                    <a:pt x="1" y="39"/>
                  </a:cubicBezTo>
                  <a:cubicBezTo>
                    <a:pt x="1" y="37"/>
                    <a:pt x="7" y="31"/>
                    <a:pt x="8" y="30"/>
                  </a:cubicBezTo>
                  <a:cubicBezTo>
                    <a:pt x="8" y="30"/>
                    <a:pt x="8" y="21"/>
                    <a:pt x="8" y="20"/>
                  </a:cubicBezTo>
                  <a:cubicBezTo>
                    <a:pt x="8" y="18"/>
                    <a:pt x="8" y="17"/>
                    <a:pt x="9" y="15"/>
                  </a:cubicBezTo>
                  <a:cubicBezTo>
                    <a:pt x="9" y="13"/>
                    <a:pt x="8" y="13"/>
                    <a:pt x="8" y="12"/>
                  </a:cubicBezTo>
                  <a:cubicBezTo>
                    <a:pt x="8" y="10"/>
                    <a:pt x="6" y="9"/>
                    <a:pt x="6" y="8"/>
                  </a:cubicBezTo>
                  <a:cubicBezTo>
                    <a:pt x="6" y="7"/>
                    <a:pt x="6" y="4"/>
                    <a:pt x="6" y="2"/>
                  </a:cubicBezTo>
                  <a:cubicBezTo>
                    <a:pt x="10" y="0"/>
                    <a:pt x="10" y="0"/>
                    <a:pt x="10" y="0"/>
                  </a:cubicBezTo>
                  <a:cubicBezTo>
                    <a:pt x="43" y="18"/>
                    <a:pt x="43" y="18"/>
                    <a:pt x="43" y="18"/>
                  </a:cubicBezTo>
                  <a:lnTo>
                    <a:pt x="43" y="30"/>
                  </a:ln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81" name="Freeform 1066"/>
            <p:cNvSpPr>
              <a:spLocks/>
            </p:cNvSpPr>
            <p:nvPr/>
          </p:nvSpPr>
          <p:spPr bwMode="auto">
            <a:xfrm>
              <a:off x="-2965" y="2858"/>
              <a:ext cx="168" cy="180"/>
            </a:xfrm>
            <a:custGeom>
              <a:avLst/>
              <a:gdLst>
                <a:gd name="T0" fmla="*/ 51 w 51"/>
                <a:gd name="T1" fmla="*/ 22 h 54"/>
                <a:gd name="T2" fmla="*/ 50 w 51"/>
                <a:gd name="T3" fmla="*/ 30 h 54"/>
                <a:gd name="T4" fmla="*/ 49 w 51"/>
                <a:gd name="T5" fmla="*/ 31 h 54"/>
                <a:gd name="T6" fmla="*/ 42 w 51"/>
                <a:gd name="T7" fmla="*/ 31 h 54"/>
                <a:gd name="T8" fmla="*/ 42 w 51"/>
                <a:gd name="T9" fmla="*/ 46 h 54"/>
                <a:gd name="T10" fmla="*/ 47 w 51"/>
                <a:gd name="T11" fmla="*/ 53 h 54"/>
                <a:gd name="T12" fmla="*/ 46 w 51"/>
                <a:gd name="T13" fmla="*/ 53 h 54"/>
                <a:gd name="T14" fmla="*/ 39 w 51"/>
                <a:gd name="T15" fmla="*/ 53 h 54"/>
                <a:gd name="T16" fmla="*/ 29 w 51"/>
                <a:gd name="T17" fmla="*/ 53 h 54"/>
                <a:gd name="T18" fmla="*/ 28 w 51"/>
                <a:gd name="T19" fmla="*/ 52 h 54"/>
                <a:gd name="T20" fmla="*/ 13 w 51"/>
                <a:gd name="T21" fmla="*/ 52 h 54"/>
                <a:gd name="T22" fmla="*/ 9 w 51"/>
                <a:gd name="T23" fmla="*/ 51 h 54"/>
                <a:gd name="T24" fmla="*/ 5 w 51"/>
                <a:gd name="T25" fmla="*/ 50 h 54"/>
                <a:gd name="T26" fmla="*/ 3 w 51"/>
                <a:gd name="T27" fmla="*/ 50 h 54"/>
                <a:gd name="T28" fmla="*/ 1 w 51"/>
                <a:gd name="T29" fmla="*/ 51 h 54"/>
                <a:gd name="T30" fmla="*/ 0 w 51"/>
                <a:gd name="T31" fmla="*/ 51 h 54"/>
                <a:gd name="T32" fmla="*/ 0 w 51"/>
                <a:gd name="T33" fmla="*/ 51 h 54"/>
                <a:gd name="T34" fmla="*/ 1 w 51"/>
                <a:gd name="T35" fmla="*/ 45 h 54"/>
                <a:gd name="T36" fmla="*/ 3 w 51"/>
                <a:gd name="T37" fmla="*/ 39 h 54"/>
                <a:gd name="T38" fmla="*/ 6 w 51"/>
                <a:gd name="T39" fmla="*/ 30 h 54"/>
                <a:gd name="T40" fmla="*/ 9 w 51"/>
                <a:gd name="T41" fmla="*/ 24 h 54"/>
                <a:gd name="T42" fmla="*/ 6 w 51"/>
                <a:gd name="T43" fmla="*/ 15 h 54"/>
                <a:gd name="T44" fmla="*/ 7 w 51"/>
                <a:gd name="T45" fmla="*/ 10 h 54"/>
                <a:gd name="T46" fmla="*/ 3 w 51"/>
                <a:gd name="T47" fmla="*/ 1 h 54"/>
                <a:gd name="T48" fmla="*/ 6 w 51"/>
                <a:gd name="T49" fmla="*/ 0 h 54"/>
                <a:gd name="T50" fmla="*/ 20 w 51"/>
                <a:gd name="T51" fmla="*/ 0 h 54"/>
                <a:gd name="T52" fmla="*/ 21 w 51"/>
                <a:gd name="T53" fmla="*/ 4 h 54"/>
                <a:gd name="T54" fmla="*/ 22 w 51"/>
                <a:gd name="T55" fmla="*/ 7 h 54"/>
                <a:gd name="T56" fmla="*/ 26 w 51"/>
                <a:gd name="T57" fmla="*/ 10 h 54"/>
                <a:gd name="T58" fmla="*/ 31 w 51"/>
                <a:gd name="T59" fmla="*/ 9 h 54"/>
                <a:gd name="T60" fmla="*/ 33 w 51"/>
                <a:gd name="T61" fmla="*/ 5 h 54"/>
                <a:gd name="T62" fmla="*/ 36 w 51"/>
                <a:gd name="T63" fmla="*/ 5 h 54"/>
                <a:gd name="T64" fmla="*/ 38 w 51"/>
                <a:gd name="T65" fmla="*/ 6 h 54"/>
                <a:gd name="T66" fmla="*/ 41 w 51"/>
                <a:gd name="T67" fmla="*/ 7 h 54"/>
                <a:gd name="T68" fmla="*/ 42 w 51"/>
                <a:gd name="T69" fmla="*/ 10 h 54"/>
                <a:gd name="T70" fmla="*/ 41 w 51"/>
                <a:gd name="T71" fmla="*/ 16 h 54"/>
                <a:gd name="T72" fmla="*/ 44 w 51"/>
                <a:gd name="T73" fmla="*/ 20 h 54"/>
                <a:gd name="T74" fmla="*/ 44 w 51"/>
                <a:gd name="T75" fmla="*/ 23 h 54"/>
                <a:gd name="T76" fmla="*/ 46 w 51"/>
                <a:gd name="T77" fmla="*/ 22 h 54"/>
                <a:gd name="T78" fmla="*/ 50 w 51"/>
                <a:gd name="T79" fmla="*/ 22 h 54"/>
                <a:gd name="T80" fmla="*/ 51 w 51"/>
                <a:gd name="T81"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54">
                  <a:moveTo>
                    <a:pt x="51" y="22"/>
                  </a:moveTo>
                  <a:cubicBezTo>
                    <a:pt x="50" y="30"/>
                    <a:pt x="50" y="30"/>
                    <a:pt x="50" y="30"/>
                  </a:cubicBezTo>
                  <a:cubicBezTo>
                    <a:pt x="49" y="31"/>
                    <a:pt x="49" y="31"/>
                    <a:pt x="49" y="31"/>
                  </a:cubicBezTo>
                  <a:cubicBezTo>
                    <a:pt x="42" y="31"/>
                    <a:pt x="42" y="31"/>
                    <a:pt x="42" y="31"/>
                  </a:cubicBezTo>
                  <a:cubicBezTo>
                    <a:pt x="42" y="46"/>
                    <a:pt x="42" y="46"/>
                    <a:pt x="42" y="46"/>
                  </a:cubicBezTo>
                  <a:cubicBezTo>
                    <a:pt x="47" y="53"/>
                    <a:pt x="47" y="53"/>
                    <a:pt x="47" y="53"/>
                  </a:cubicBezTo>
                  <a:cubicBezTo>
                    <a:pt x="46" y="53"/>
                    <a:pt x="46" y="53"/>
                    <a:pt x="46" y="53"/>
                  </a:cubicBezTo>
                  <a:cubicBezTo>
                    <a:pt x="44" y="53"/>
                    <a:pt x="40" y="54"/>
                    <a:pt x="39" y="53"/>
                  </a:cubicBezTo>
                  <a:cubicBezTo>
                    <a:pt x="38" y="53"/>
                    <a:pt x="29" y="53"/>
                    <a:pt x="29" y="53"/>
                  </a:cubicBezTo>
                  <a:cubicBezTo>
                    <a:pt x="28" y="52"/>
                    <a:pt x="28" y="52"/>
                    <a:pt x="28" y="52"/>
                  </a:cubicBezTo>
                  <a:cubicBezTo>
                    <a:pt x="28" y="52"/>
                    <a:pt x="14" y="52"/>
                    <a:pt x="13" y="52"/>
                  </a:cubicBezTo>
                  <a:cubicBezTo>
                    <a:pt x="11" y="52"/>
                    <a:pt x="10" y="51"/>
                    <a:pt x="9" y="51"/>
                  </a:cubicBezTo>
                  <a:cubicBezTo>
                    <a:pt x="8" y="50"/>
                    <a:pt x="6" y="50"/>
                    <a:pt x="5" y="50"/>
                  </a:cubicBezTo>
                  <a:cubicBezTo>
                    <a:pt x="3" y="51"/>
                    <a:pt x="4" y="50"/>
                    <a:pt x="3" y="50"/>
                  </a:cubicBezTo>
                  <a:cubicBezTo>
                    <a:pt x="2" y="50"/>
                    <a:pt x="1" y="51"/>
                    <a:pt x="1" y="51"/>
                  </a:cubicBezTo>
                  <a:cubicBezTo>
                    <a:pt x="0" y="51"/>
                    <a:pt x="0" y="51"/>
                    <a:pt x="0" y="51"/>
                  </a:cubicBezTo>
                  <a:cubicBezTo>
                    <a:pt x="0" y="51"/>
                    <a:pt x="0" y="51"/>
                    <a:pt x="0" y="51"/>
                  </a:cubicBezTo>
                  <a:cubicBezTo>
                    <a:pt x="0" y="50"/>
                    <a:pt x="1" y="46"/>
                    <a:pt x="1" y="45"/>
                  </a:cubicBezTo>
                  <a:cubicBezTo>
                    <a:pt x="0" y="44"/>
                    <a:pt x="3" y="41"/>
                    <a:pt x="3" y="39"/>
                  </a:cubicBezTo>
                  <a:cubicBezTo>
                    <a:pt x="3" y="36"/>
                    <a:pt x="4" y="32"/>
                    <a:pt x="6" y="30"/>
                  </a:cubicBezTo>
                  <a:cubicBezTo>
                    <a:pt x="7" y="29"/>
                    <a:pt x="9" y="27"/>
                    <a:pt x="9" y="24"/>
                  </a:cubicBezTo>
                  <a:cubicBezTo>
                    <a:pt x="9" y="21"/>
                    <a:pt x="6" y="17"/>
                    <a:pt x="6" y="15"/>
                  </a:cubicBezTo>
                  <a:cubicBezTo>
                    <a:pt x="6" y="13"/>
                    <a:pt x="8" y="12"/>
                    <a:pt x="7" y="10"/>
                  </a:cubicBezTo>
                  <a:cubicBezTo>
                    <a:pt x="6" y="9"/>
                    <a:pt x="4" y="4"/>
                    <a:pt x="3" y="1"/>
                  </a:cubicBezTo>
                  <a:cubicBezTo>
                    <a:pt x="4" y="1"/>
                    <a:pt x="5" y="0"/>
                    <a:pt x="6" y="0"/>
                  </a:cubicBezTo>
                  <a:cubicBezTo>
                    <a:pt x="7" y="0"/>
                    <a:pt x="20" y="0"/>
                    <a:pt x="20" y="0"/>
                  </a:cubicBezTo>
                  <a:cubicBezTo>
                    <a:pt x="20" y="0"/>
                    <a:pt x="21" y="2"/>
                    <a:pt x="21" y="4"/>
                  </a:cubicBezTo>
                  <a:cubicBezTo>
                    <a:pt x="20" y="5"/>
                    <a:pt x="21" y="5"/>
                    <a:pt x="22" y="7"/>
                  </a:cubicBezTo>
                  <a:cubicBezTo>
                    <a:pt x="23" y="9"/>
                    <a:pt x="24" y="10"/>
                    <a:pt x="26" y="10"/>
                  </a:cubicBezTo>
                  <a:cubicBezTo>
                    <a:pt x="28" y="9"/>
                    <a:pt x="30" y="9"/>
                    <a:pt x="31" y="9"/>
                  </a:cubicBezTo>
                  <a:cubicBezTo>
                    <a:pt x="32" y="9"/>
                    <a:pt x="32" y="6"/>
                    <a:pt x="33" y="5"/>
                  </a:cubicBezTo>
                  <a:cubicBezTo>
                    <a:pt x="34" y="4"/>
                    <a:pt x="36" y="5"/>
                    <a:pt x="36" y="5"/>
                  </a:cubicBezTo>
                  <a:cubicBezTo>
                    <a:pt x="36" y="5"/>
                    <a:pt x="36" y="6"/>
                    <a:pt x="38" y="6"/>
                  </a:cubicBezTo>
                  <a:cubicBezTo>
                    <a:pt x="40" y="6"/>
                    <a:pt x="41" y="5"/>
                    <a:pt x="41" y="7"/>
                  </a:cubicBezTo>
                  <a:cubicBezTo>
                    <a:pt x="41" y="8"/>
                    <a:pt x="41" y="9"/>
                    <a:pt x="42" y="10"/>
                  </a:cubicBezTo>
                  <a:cubicBezTo>
                    <a:pt x="43" y="11"/>
                    <a:pt x="40" y="15"/>
                    <a:pt x="41" y="16"/>
                  </a:cubicBezTo>
                  <a:cubicBezTo>
                    <a:pt x="42" y="17"/>
                    <a:pt x="44" y="19"/>
                    <a:pt x="44" y="20"/>
                  </a:cubicBezTo>
                  <a:cubicBezTo>
                    <a:pt x="43" y="21"/>
                    <a:pt x="43" y="23"/>
                    <a:pt x="44" y="23"/>
                  </a:cubicBezTo>
                  <a:cubicBezTo>
                    <a:pt x="44" y="23"/>
                    <a:pt x="45" y="22"/>
                    <a:pt x="46" y="22"/>
                  </a:cubicBezTo>
                  <a:cubicBezTo>
                    <a:pt x="47" y="22"/>
                    <a:pt x="48" y="22"/>
                    <a:pt x="50" y="22"/>
                  </a:cubicBezTo>
                  <a:cubicBezTo>
                    <a:pt x="50" y="21"/>
                    <a:pt x="51" y="21"/>
                    <a:pt x="51" y="2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82" name="Freeform 1067"/>
            <p:cNvSpPr>
              <a:spLocks/>
            </p:cNvSpPr>
            <p:nvPr/>
          </p:nvSpPr>
          <p:spPr bwMode="auto">
            <a:xfrm>
              <a:off x="-2823" y="1795"/>
              <a:ext cx="16" cy="14"/>
            </a:xfrm>
            <a:custGeom>
              <a:avLst/>
              <a:gdLst>
                <a:gd name="T0" fmla="*/ 5 w 5"/>
                <a:gd name="T1" fmla="*/ 0 h 4"/>
                <a:gd name="T2" fmla="*/ 5 w 5"/>
                <a:gd name="T3" fmla="*/ 1 h 4"/>
                <a:gd name="T4" fmla="*/ 1 w 5"/>
                <a:gd name="T5" fmla="*/ 4 h 4"/>
                <a:gd name="T6" fmla="*/ 2 w 5"/>
                <a:gd name="T7" fmla="*/ 0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5" y="1"/>
                    <a:pt x="5" y="1"/>
                    <a:pt x="5" y="1"/>
                  </a:cubicBezTo>
                  <a:cubicBezTo>
                    <a:pt x="5" y="2"/>
                    <a:pt x="2" y="4"/>
                    <a:pt x="1" y="4"/>
                  </a:cubicBezTo>
                  <a:cubicBezTo>
                    <a:pt x="0" y="4"/>
                    <a:pt x="0" y="1"/>
                    <a:pt x="2" y="0"/>
                  </a:cubicBezTo>
                  <a:cubicBezTo>
                    <a:pt x="4" y="0"/>
                    <a:pt x="5" y="0"/>
                    <a:pt x="5"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83" name="Freeform 1068"/>
            <p:cNvSpPr>
              <a:spLocks/>
            </p:cNvSpPr>
            <p:nvPr/>
          </p:nvSpPr>
          <p:spPr bwMode="auto">
            <a:xfrm>
              <a:off x="-2820" y="1785"/>
              <a:ext cx="13" cy="7"/>
            </a:xfrm>
            <a:custGeom>
              <a:avLst/>
              <a:gdLst>
                <a:gd name="T0" fmla="*/ 1 w 4"/>
                <a:gd name="T1" fmla="*/ 2 h 2"/>
                <a:gd name="T2" fmla="*/ 3 w 4"/>
                <a:gd name="T3" fmla="*/ 1 h 2"/>
                <a:gd name="T4" fmla="*/ 1 w 4"/>
                <a:gd name="T5" fmla="*/ 2 h 2"/>
              </a:gdLst>
              <a:ahLst/>
              <a:cxnLst>
                <a:cxn ang="0">
                  <a:pos x="T0" y="T1"/>
                </a:cxn>
                <a:cxn ang="0">
                  <a:pos x="T2" y="T3"/>
                </a:cxn>
                <a:cxn ang="0">
                  <a:pos x="T4" y="T5"/>
                </a:cxn>
              </a:cxnLst>
              <a:rect l="0" t="0" r="r" b="b"/>
              <a:pathLst>
                <a:path w="4" h="2">
                  <a:moveTo>
                    <a:pt x="1" y="2"/>
                  </a:moveTo>
                  <a:cubicBezTo>
                    <a:pt x="0" y="1"/>
                    <a:pt x="4" y="0"/>
                    <a:pt x="3" y="1"/>
                  </a:cubicBezTo>
                  <a:cubicBezTo>
                    <a:pt x="3" y="2"/>
                    <a:pt x="1" y="2"/>
                    <a:pt x="1"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84" name="Freeform 1069"/>
            <p:cNvSpPr>
              <a:spLocks/>
            </p:cNvSpPr>
            <p:nvPr/>
          </p:nvSpPr>
          <p:spPr bwMode="auto">
            <a:xfrm>
              <a:off x="-2903" y="1995"/>
              <a:ext cx="93" cy="54"/>
            </a:xfrm>
            <a:custGeom>
              <a:avLst/>
              <a:gdLst>
                <a:gd name="T0" fmla="*/ 28 w 28"/>
                <a:gd name="T1" fmla="*/ 3 h 16"/>
                <a:gd name="T2" fmla="*/ 28 w 28"/>
                <a:gd name="T3" fmla="*/ 4 h 16"/>
                <a:gd name="T4" fmla="*/ 28 w 28"/>
                <a:gd name="T5" fmla="*/ 4 h 16"/>
                <a:gd name="T6" fmla="*/ 27 w 28"/>
                <a:gd name="T7" fmla="*/ 4 h 16"/>
                <a:gd name="T8" fmla="*/ 24 w 28"/>
                <a:gd name="T9" fmla="*/ 6 h 16"/>
                <a:gd name="T10" fmla="*/ 20 w 28"/>
                <a:gd name="T11" fmla="*/ 13 h 16"/>
                <a:gd name="T12" fmla="*/ 19 w 28"/>
                <a:gd name="T13" fmla="*/ 14 h 16"/>
                <a:gd name="T14" fmla="*/ 19 w 28"/>
                <a:gd name="T15" fmla="*/ 14 h 16"/>
                <a:gd name="T16" fmla="*/ 18 w 28"/>
                <a:gd name="T17" fmla="*/ 15 h 16"/>
                <a:gd name="T18" fmla="*/ 18 w 28"/>
                <a:gd name="T19" fmla="*/ 15 h 16"/>
                <a:gd name="T20" fmla="*/ 17 w 28"/>
                <a:gd name="T21" fmla="*/ 14 h 16"/>
                <a:gd name="T22" fmla="*/ 15 w 28"/>
                <a:gd name="T23" fmla="*/ 14 h 16"/>
                <a:gd name="T24" fmla="*/ 13 w 28"/>
                <a:gd name="T25" fmla="*/ 14 h 16"/>
                <a:gd name="T26" fmla="*/ 12 w 28"/>
                <a:gd name="T27" fmla="*/ 15 h 16"/>
                <a:gd name="T28" fmla="*/ 11 w 28"/>
                <a:gd name="T29" fmla="*/ 15 h 16"/>
                <a:gd name="T30" fmla="*/ 10 w 28"/>
                <a:gd name="T31" fmla="*/ 15 h 16"/>
                <a:gd name="T32" fmla="*/ 9 w 28"/>
                <a:gd name="T33" fmla="*/ 16 h 16"/>
                <a:gd name="T34" fmla="*/ 4 w 28"/>
                <a:gd name="T35" fmla="*/ 15 h 16"/>
                <a:gd name="T36" fmla="*/ 1 w 28"/>
                <a:gd name="T37" fmla="*/ 12 h 16"/>
                <a:gd name="T38" fmla="*/ 1 w 28"/>
                <a:gd name="T39" fmla="*/ 12 h 16"/>
                <a:gd name="T40" fmla="*/ 1 w 28"/>
                <a:gd name="T41" fmla="*/ 12 h 16"/>
                <a:gd name="T42" fmla="*/ 1 w 28"/>
                <a:gd name="T43" fmla="*/ 12 h 16"/>
                <a:gd name="T44" fmla="*/ 0 w 28"/>
                <a:gd name="T45" fmla="*/ 10 h 16"/>
                <a:gd name="T46" fmla="*/ 0 w 28"/>
                <a:gd name="T47" fmla="*/ 10 h 16"/>
                <a:gd name="T48" fmla="*/ 0 w 28"/>
                <a:gd name="T49" fmla="*/ 9 h 16"/>
                <a:gd name="T50" fmla="*/ 1 w 28"/>
                <a:gd name="T51" fmla="*/ 7 h 16"/>
                <a:gd name="T52" fmla="*/ 2 w 28"/>
                <a:gd name="T53" fmla="*/ 6 h 16"/>
                <a:gd name="T54" fmla="*/ 4 w 28"/>
                <a:gd name="T55" fmla="*/ 5 h 16"/>
                <a:gd name="T56" fmla="*/ 4 w 28"/>
                <a:gd name="T57" fmla="*/ 3 h 16"/>
                <a:gd name="T58" fmla="*/ 4 w 28"/>
                <a:gd name="T59" fmla="*/ 4 h 16"/>
                <a:gd name="T60" fmla="*/ 5 w 28"/>
                <a:gd name="T61" fmla="*/ 4 h 16"/>
                <a:gd name="T62" fmla="*/ 11 w 28"/>
                <a:gd name="T63" fmla="*/ 4 h 16"/>
                <a:gd name="T64" fmla="*/ 15 w 28"/>
                <a:gd name="T65" fmla="*/ 3 h 16"/>
                <a:gd name="T66" fmla="*/ 19 w 28"/>
                <a:gd name="T67" fmla="*/ 0 h 16"/>
                <a:gd name="T68" fmla="*/ 23 w 28"/>
                <a:gd name="T69" fmla="*/ 1 h 16"/>
                <a:gd name="T70" fmla="*/ 26 w 28"/>
                <a:gd name="T71" fmla="*/ 2 h 16"/>
                <a:gd name="T72" fmla="*/ 27 w 28"/>
                <a:gd name="T73" fmla="*/ 3 h 16"/>
                <a:gd name="T74" fmla="*/ 27 w 28"/>
                <a:gd name="T75" fmla="*/ 3 h 16"/>
                <a:gd name="T76" fmla="*/ 27 w 28"/>
                <a:gd name="T77" fmla="*/ 3 h 16"/>
                <a:gd name="T78" fmla="*/ 28 w 28"/>
                <a:gd name="T79" fmla="*/ 3 h 16"/>
                <a:gd name="T80" fmla="*/ 28 w 28"/>
                <a:gd name="T8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6">
                  <a:moveTo>
                    <a:pt x="28" y="3"/>
                  </a:moveTo>
                  <a:cubicBezTo>
                    <a:pt x="28" y="4"/>
                    <a:pt x="28" y="4"/>
                    <a:pt x="28" y="4"/>
                  </a:cubicBezTo>
                  <a:cubicBezTo>
                    <a:pt x="28" y="4"/>
                    <a:pt x="28" y="4"/>
                    <a:pt x="28" y="4"/>
                  </a:cubicBezTo>
                  <a:cubicBezTo>
                    <a:pt x="27" y="4"/>
                    <a:pt x="27" y="4"/>
                    <a:pt x="27" y="4"/>
                  </a:cubicBezTo>
                  <a:cubicBezTo>
                    <a:pt x="27" y="5"/>
                    <a:pt x="25" y="6"/>
                    <a:pt x="24" y="6"/>
                  </a:cubicBezTo>
                  <a:cubicBezTo>
                    <a:pt x="24" y="7"/>
                    <a:pt x="22" y="11"/>
                    <a:pt x="20" y="13"/>
                  </a:cubicBezTo>
                  <a:cubicBezTo>
                    <a:pt x="20" y="13"/>
                    <a:pt x="20" y="13"/>
                    <a:pt x="19" y="14"/>
                  </a:cubicBezTo>
                  <a:cubicBezTo>
                    <a:pt x="19" y="14"/>
                    <a:pt x="19" y="14"/>
                    <a:pt x="19" y="14"/>
                  </a:cubicBezTo>
                  <a:cubicBezTo>
                    <a:pt x="19" y="14"/>
                    <a:pt x="18" y="14"/>
                    <a:pt x="18" y="15"/>
                  </a:cubicBezTo>
                  <a:cubicBezTo>
                    <a:pt x="18" y="15"/>
                    <a:pt x="18" y="15"/>
                    <a:pt x="18" y="15"/>
                  </a:cubicBezTo>
                  <a:cubicBezTo>
                    <a:pt x="17" y="15"/>
                    <a:pt x="17" y="14"/>
                    <a:pt x="17" y="14"/>
                  </a:cubicBezTo>
                  <a:cubicBezTo>
                    <a:pt x="16" y="14"/>
                    <a:pt x="15" y="14"/>
                    <a:pt x="15" y="14"/>
                  </a:cubicBezTo>
                  <a:cubicBezTo>
                    <a:pt x="15" y="14"/>
                    <a:pt x="14" y="14"/>
                    <a:pt x="13" y="14"/>
                  </a:cubicBezTo>
                  <a:cubicBezTo>
                    <a:pt x="13" y="14"/>
                    <a:pt x="13" y="15"/>
                    <a:pt x="12" y="15"/>
                  </a:cubicBezTo>
                  <a:cubicBezTo>
                    <a:pt x="12" y="15"/>
                    <a:pt x="12" y="15"/>
                    <a:pt x="11" y="15"/>
                  </a:cubicBezTo>
                  <a:cubicBezTo>
                    <a:pt x="11" y="15"/>
                    <a:pt x="11" y="15"/>
                    <a:pt x="10" y="15"/>
                  </a:cubicBezTo>
                  <a:cubicBezTo>
                    <a:pt x="10" y="15"/>
                    <a:pt x="9" y="16"/>
                    <a:pt x="9" y="16"/>
                  </a:cubicBezTo>
                  <a:cubicBezTo>
                    <a:pt x="8" y="16"/>
                    <a:pt x="5" y="16"/>
                    <a:pt x="4" y="15"/>
                  </a:cubicBezTo>
                  <a:cubicBezTo>
                    <a:pt x="4" y="14"/>
                    <a:pt x="2" y="13"/>
                    <a:pt x="1" y="12"/>
                  </a:cubicBezTo>
                  <a:cubicBezTo>
                    <a:pt x="1" y="12"/>
                    <a:pt x="1" y="12"/>
                    <a:pt x="1" y="12"/>
                  </a:cubicBezTo>
                  <a:cubicBezTo>
                    <a:pt x="1" y="12"/>
                    <a:pt x="1" y="12"/>
                    <a:pt x="1" y="12"/>
                  </a:cubicBezTo>
                  <a:cubicBezTo>
                    <a:pt x="1" y="12"/>
                    <a:pt x="1" y="12"/>
                    <a:pt x="1" y="12"/>
                  </a:cubicBezTo>
                  <a:cubicBezTo>
                    <a:pt x="0" y="11"/>
                    <a:pt x="0" y="10"/>
                    <a:pt x="0" y="10"/>
                  </a:cubicBezTo>
                  <a:cubicBezTo>
                    <a:pt x="0" y="10"/>
                    <a:pt x="0" y="10"/>
                    <a:pt x="0" y="10"/>
                  </a:cubicBezTo>
                  <a:cubicBezTo>
                    <a:pt x="0" y="10"/>
                    <a:pt x="0" y="9"/>
                    <a:pt x="0" y="9"/>
                  </a:cubicBezTo>
                  <a:cubicBezTo>
                    <a:pt x="1" y="9"/>
                    <a:pt x="1" y="8"/>
                    <a:pt x="1" y="7"/>
                  </a:cubicBezTo>
                  <a:cubicBezTo>
                    <a:pt x="2" y="7"/>
                    <a:pt x="1" y="6"/>
                    <a:pt x="2" y="6"/>
                  </a:cubicBezTo>
                  <a:cubicBezTo>
                    <a:pt x="3" y="6"/>
                    <a:pt x="4" y="6"/>
                    <a:pt x="4" y="5"/>
                  </a:cubicBezTo>
                  <a:cubicBezTo>
                    <a:pt x="4" y="4"/>
                    <a:pt x="4" y="4"/>
                    <a:pt x="4" y="3"/>
                  </a:cubicBezTo>
                  <a:cubicBezTo>
                    <a:pt x="4" y="3"/>
                    <a:pt x="4" y="4"/>
                    <a:pt x="4" y="4"/>
                  </a:cubicBezTo>
                  <a:cubicBezTo>
                    <a:pt x="5" y="4"/>
                    <a:pt x="5" y="4"/>
                    <a:pt x="5" y="4"/>
                  </a:cubicBezTo>
                  <a:cubicBezTo>
                    <a:pt x="6" y="5"/>
                    <a:pt x="11" y="5"/>
                    <a:pt x="11" y="4"/>
                  </a:cubicBezTo>
                  <a:cubicBezTo>
                    <a:pt x="11" y="3"/>
                    <a:pt x="14" y="3"/>
                    <a:pt x="15" y="3"/>
                  </a:cubicBezTo>
                  <a:cubicBezTo>
                    <a:pt x="16" y="3"/>
                    <a:pt x="19" y="0"/>
                    <a:pt x="19" y="0"/>
                  </a:cubicBezTo>
                  <a:cubicBezTo>
                    <a:pt x="20" y="0"/>
                    <a:pt x="23" y="1"/>
                    <a:pt x="23" y="1"/>
                  </a:cubicBezTo>
                  <a:cubicBezTo>
                    <a:pt x="24" y="2"/>
                    <a:pt x="25" y="2"/>
                    <a:pt x="26" y="2"/>
                  </a:cubicBezTo>
                  <a:cubicBezTo>
                    <a:pt x="26" y="2"/>
                    <a:pt x="26" y="3"/>
                    <a:pt x="27" y="3"/>
                  </a:cubicBezTo>
                  <a:cubicBezTo>
                    <a:pt x="27" y="3"/>
                    <a:pt x="27" y="3"/>
                    <a:pt x="27" y="3"/>
                  </a:cubicBezTo>
                  <a:cubicBezTo>
                    <a:pt x="27" y="3"/>
                    <a:pt x="27" y="3"/>
                    <a:pt x="27" y="3"/>
                  </a:cubicBezTo>
                  <a:cubicBezTo>
                    <a:pt x="27" y="3"/>
                    <a:pt x="28" y="3"/>
                    <a:pt x="28" y="3"/>
                  </a:cubicBezTo>
                  <a:cubicBezTo>
                    <a:pt x="28" y="3"/>
                    <a:pt x="28" y="3"/>
                    <a:pt x="28" y="3"/>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85" name="Freeform 1070"/>
            <p:cNvSpPr>
              <a:spLocks/>
            </p:cNvSpPr>
            <p:nvPr/>
          </p:nvSpPr>
          <p:spPr bwMode="auto">
            <a:xfrm>
              <a:off x="-2978" y="1229"/>
              <a:ext cx="148" cy="114"/>
            </a:xfrm>
            <a:custGeom>
              <a:avLst/>
              <a:gdLst>
                <a:gd name="T0" fmla="*/ 42 w 45"/>
                <a:gd name="T1" fmla="*/ 11 h 34"/>
                <a:gd name="T2" fmla="*/ 45 w 45"/>
                <a:gd name="T3" fmla="*/ 12 h 34"/>
                <a:gd name="T4" fmla="*/ 45 w 45"/>
                <a:gd name="T5" fmla="*/ 14 h 34"/>
                <a:gd name="T6" fmla="*/ 44 w 45"/>
                <a:gd name="T7" fmla="*/ 14 h 34"/>
                <a:gd name="T8" fmla="*/ 41 w 45"/>
                <a:gd name="T9" fmla="*/ 14 h 34"/>
                <a:gd name="T10" fmla="*/ 36 w 45"/>
                <a:gd name="T11" fmla="*/ 16 h 34"/>
                <a:gd name="T12" fmla="*/ 34 w 45"/>
                <a:gd name="T13" fmla="*/ 19 h 34"/>
                <a:gd name="T14" fmla="*/ 32 w 45"/>
                <a:gd name="T15" fmla="*/ 21 h 34"/>
                <a:gd name="T16" fmla="*/ 31 w 45"/>
                <a:gd name="T17" fmla="*/ 25 h 34"/>
                <a:gd name="T18" fmla="*/ 26 w 45"/>
                <a:gd name="T19" fmla="*/ 32 h 34"/>
                <a:gd name="T20" fmla="*/ 23 w 45"/>
                <a:gd name="T21" fmla="*/ 33 h 34"/>
                <a:gd name="T22" fmla="*/ 19 w 45"/>
                <a:gd name="T23" fmla="*/ 31 h 34"/>
                <a:gd name="T24" fmla="*/ 21 w 45"/>
                <a:gd name="T25" fmla="*/ 30 h 34"/>
                <a:gd name="T26" fmla="*/ 17 w 45"/>
                <a:gd name="T27" fmla="*/ 29 h 34"/>
                <a:gd name="T28" fmla="*/ 13 w 45"/>
                <a:gd name="T29" fmla="*/ 26 h 34"/>
                <a:gd name="T30" fmla="*/ 17 w 45"/>
                <a:gd name="T31" fmla="*/ 25 h 34"/>
                <a:gd name="T32" fmla="*/ 21 w 45"/>
                <a:gd name="T33" fmla="*/ 23 h 34"/>
                <a:gd name="T34" fmla="*/ 25 w 45"/>
                <a:gd name="T35" fmla="*/ 22 h 34"/>
                <a:gd name="T36" fmla="*/ 16 w 45"/>
                <a:gd name="T37" fmla="*/ 22 h 34"/>
                <a:gd name="T38" fmla="*/ 12 w 45"/>
                <a:gd name="T39" fmla="*/ 21 h 34"/>
                <a:gd name="T40" fmla="*/ 19 w 45"/>
                <a:gd name="T41" fmla="*/ 19 h 34"/>
                <a:gd name="T42" fmla="*/ 24 w 45"/>
                <a:gd name="T43" fmla="*/ 16 h 34"/>
                <a:gd name="T44" fmla="*/ 23 w 45"/>
                <a:gd name="T45" fmla="*/ 15 h 34"/>
                <a:gd name="T46" fmla="*/ 19 w 45"/>
                <a:gd name="T47" fmla="*/ 15 h 34"/>
                <a:gd name="T48" fmla="*/ 18 w 45"/>
                <a:gd name="T49" fmla="*/ 13 h 34"/>
                <a:gd name="T50" fmla="*/ 16 w 45"/>
                <a:gd name="T51" fmla="*/ 14 h 34"/>
                <a:gd name="T52" fmla="*/ 14 w 45"/>
                <a:gd name="T53" fmla="*/ 18 h 34"/>
                <a:gd name="T54" fmla="*/ 8 w 45"/>
                <a:gd name="T55" fmla="*/ 17 h 34"/>
                <a:gd name="T56" fmla="*/ 3 w 45"/>
                <a:gd name="T57" fmla="*/ 13 h 34"/>
                <a:gd name="T58" fmla="*/ 6 w 45"/>
                <a:gd name="T59" fmla="*/ 8 h 34"/>
                <a:gd name="T60" fmla="*/ 1 w 45"/>
                <a:gd name="T61" fmla="*/ 9 h 34"/>
                <a:gd name="T62" fmla="*/ 1 w 45"/>
                <a:gd name="T63" fmla="*/ 4 h 34"/>
                <a:gd name="T64" fmla="*/ 5 w 45"/>
                <a:gd name="T65" fmla="*/ 3 h 34"/>
                <a:gd name="T66" fmla="*/ 8 w 45"/>
                <a:gd name="T67" fmla="*/ 3 h 34"/>
                <a:gd name="T68" fmla="*/ 11 w 45"/>
                <a:gd name="T69" fmla="*/ 3 h 34"/>
                <a:gd name="T70" fmla="*/ 14 w 45"/>
                <a:gd name="T71" fmla="*/ 3 h 34"/>
                <a:gd name="T72" fmla="*/ 10 w 45"/>
                <a:gd name="T73" fmla="*/ 5 h 34"/>
                <a:gd name="T74" fmla="*/ 14 w 45"/>
                <a:gd name="T75" fmla="*/ 7 h 34"/>
                <a:gd name="T76" fmla="*/ 15 w 45"/>
                <a:gd name="T77" fmla="*/ 7 h 34"/>
                <a:gd name="T78" fmla="*/ 16 w 45"/>
                <a:gd name="T79" fmla="*/ 3 h 34"/>
                <a:gd name="T80" fmla="*/ 19 w 45"/>
                <a:gd name="T81" fmla="*/ 5 h 34"/>
                <a:gd name="T82" fmla="*/ 24 w 45"/>
                <a:gd name="T83" fmla="*/ 11 h 34"/>
                <a:gd name="T84" fmla="*/ 22 w 45"/>
                <a:gd name="T85" fmla="*/ 4 h 34"/>
                <a:gd name="T86" fmla="*/ 22 w 45"/>
                <a:gd name="T87" fmla="*/ 2 h 34"/>
                <a:gd name="T88" fmla="*/ 23 w 45"/>
                <a:gd name="T89" fmla="*/ 0 h 34"/>
                <a:gd name="T90" fmla="*/ 25 w 45"/>
                <a:gd name="T91" fmla="*/ 2 h 34"/>
                <a:gd name="T92" fmla="*/ 30 w 45"/>
                <a:gd name="T93" fmla="*/ 4 h 34"/>
                <a:gd name="T94" fmla="*/ 29 w 45"/>
                <a:gd name="T95" fmla="*/ 7 h 34"/>
                <a:gd name="T96" fmla="*/ 32 w 45"/>
                <a:gd name="T97" fmla="*/ 5 h 34"/>
                <a:gd name="T98" fmla="*/ 34 w 45"/>
                <a:gd name="T99" fmla="*/ 9 h 34"/>
                <a:gd name="T100" fmla="*/ 38 w 45"/>
                <a:gd name="T101" fmla="*/ 9 h 34"/>
                <a:gd name="T102" fmla="*/ 40 w 45"/>
                <a:gd name="T103" fmla="*/ 10 h 34"/>
                <a:gd name="T104" fmla="*/ 42 w 45"/>
                <a:gd name="T105"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34">
                  <a:moveTo>
                    <a:pt x="42" y="11"/>
                  </a:moveTo>
                  <a:cubicBezTo>
                    <a:pt x="41" y="11"/>
                    <a:pt x="45" y="11"/>
                    <a:pt x="45" y="12"/>
                  </a:cubicBezTo>
                  <a:cubicBezTo>
                    <a:pt x="45" y="13"/>
                    <a:pt x="45" y="14"/>
                    <a:pt x="45" y="14"/>
                  </a:cubicBezTo>
                  <a:cubicBezTo>
                    <a:pt x="44" y="14"/>
                    <a:pt x="44" y="14"/>
                    <a:pt x="44" y="14"/>
                  </a:cubicBezTo>
                  <a:cubicBezTo>
                    <a:pt x="44" y="14"/>
                    <a:pt x="43" y="13"/>
                    <a:pt x="41" y="14"/>
                  </a:cubicBezTo>
                  <a:cubicBezTo>
                    <a:pt x="39" y="15"/>
                    <a:pt x="38" y="14"/>
                    <a:pt x="36" y="16"/>
                  </a:cubicBezTo>
                  <a:cubicBezTo>
                    <a:pt x="34" y="17"/>
                    <a:pt x="34" y="18"/>
                    <a:pt x="34" y="19"/>
                  </a:cubicBezTo>
                  <a:cubicBezTo>
                    <a:pt x="35" y="21"/>
                    <a:pt x="33" y="19"/>
                    <a:pt x="32" y="21"/>
                  </a:cubicBezTo>
                  <a:cubicBezTo>
                    <a:pt x="32" y="23"/>
                    <a:pt x="34" y="24"/>
                    <a:pt x="31" y="25"/>
                  </a:cubicBezTo>
                  <a:cubicBezTo>
                    <a:pt x="28" y="26"/>
                    <a:pt x="26" y="31"/>
                    <a:pt x="26" y="32"/>
                  </a:cubicBezTo>
                  <a:cubicBezTo>
                    <a:pt x="26" y="34"/>
                    <a:pt x="23" y="34"/>
                    <a:pt x="23" y="33"/>
                  </a:cubicBezTo>
                  <a:cubicBezTo>
                    <a:pt x="22" y="32"/>
                    <a:pt x="19" y="32"/>
                    <a:pt x="19" y="31"/>
                  </a:cubicBezTo>
                  <a:cubicBezTo>
                    <a:pt x="20" y="31"/>
                    <a:pt x="23" y="30"/>
                    <a:pt x="21" y="30"/>
                  </a:cubicBezTo>
                  <a:cubicBezTo>
                    <a:pt x="20" y="29"/>
                    <a:pt x="18" y="30"/>
                    <a:pt x="17" y="29"/>
                  </a:cubicBezTo>
                  <a:cubicBezTo>
                    <a:pt x="17" y="28"/>
                    <a:pt x="13" y="27"/>
                    <a:pt x="13" y="26"/>
                  </a:cubicBezTo>
                  <a:cubicBezTo>
                    <a:pt x="13" y="24"/>
                    <a:pt x="17" y="25"/>
                    <a:pt x="17" y="25"/>
                  </a:cubicBezTo>
                  <a:cubicBezTo>
                    <a:pt x="17" y="24"/>
                    <a:pt x="18" y="23"/>
                    <a:pt x="21" y="23"/>
                  </a:cubicBezTo>
                  <a:cubicBezTo>
                    <a:pt x="24" y="23"/>
                    <a:pt x="27" y="22"/>
                    <a:pt x="25" y="22"/>
                  </a:cubicBezTo>
                  <a:cubicBezTo>
                    <a:pt x="23" y="22"/>
                    <a:pt x="19" y="22"/>
                    <a:pt x="16" y="22"/>
                  </a:cubicBezTo>
                  <a:cubicBezTo>
                    <a:pt x="14" y="23"/>
                    <a:pt x="10" y="23"/>
                    <a:pt x="12" y="21"/>
                  </a:cubicBezTo>
                  <a:cubicBezTo>
                    <a:pt x="14" y="19"/>
                    <a:pt x="18" y="20"/>
                    <a:pt x="19" y="19"/>
                  </a:cubicBezTo>
                  <a:cubicBezTo>
                    <a:pt x="20" y="17"/>
                    <a:pt x="24" y="18"/>
                    <a:pt x="24" y="16"/>
                  </a:cubicBezTo>
                  <a:cubicBezTo>
                    <a:pt x="25" y="15"/>
                    <a:pt x="24" y="13"/>
                    <a:pt x="23" y="15"/>
                  </a:cubicBezTo>
                  <a:cubicBezTo>
                    <a:pt x="21" y="16"/>
                    <a:pt x="18" y="16"/>
                    <a:pt x="19" y="15"/>
                  </a:cubicBezTo>
                  <a:cubicBezTo>
                    <a:pt x="20" y="14"/>
                    <a:pt x="20" y="12"/>
                    <a:pt x="18" y="13"/>
                  </a:cubicBezTo>
                  <a:cubicBezTo>
                    <a:pt x="17" y="13"/>
                    <a:pt x="18" y="15"/>
                    <a:pt x="16" y="14"/>
                  </a:cubicBezTo>
                  <a:cubicBezTo>
                    <a:pt x="15" y="14"/>
                    <a:pt x="15" y="17"/>
                    <a:pt x="14" y="18"/>
                  </a:cubicBezTo>
                  <a:cubicBezTo>
                    <a:pt x="12" y="19"/>
                    <a:pt x="9" y="19"/>
                    <a:pt x="8" y="17"/>
                  </a:cubicBezTo>
                  <a:cubicBezTo>
                    <a:pt x="6" y="16"/>
                    <a:pt x="3" y="14"/>
                    <a:pt x="3" y="13"/>
                  </a:cubicBezTo>
                  <a:cubicBezTo>
                    <a:pt x="4" y="11"/>
                    <a:pt x="8" y="9"/>
                    <a:pt x="6" y="8"/>
                  </a:cubicBezTo>
                  <a:cubicBezTo>
                    <a:pt x="4" y="8"/>
                    <a:pt x="3" y="11"/>
                    <a:pt x="1" y="9"/>
                  </a:cubicBezTo>
                  <a:cubicBezTo>
                    <a:pt x="0" y="6"/>
                    <a:pt x="0" y="4"/>
                    <a:pt x="1" y="4"/>
                  </a:cubicBezTo>
                  <a:cubicBezTo>
                    <a:pt x="2" y="5"/>
                    <a:pt x="3" y="3"/>
                    <a:pt x="5" y="3"/>
                  </a:cubicBezTo>
                  <a:cubicBezTo>
                    <a:pt x="6" y="3"/>
                    <a:pt x="7" y="4"/>
                    <a:pt x="8" y="3"/>
                  </a:cubicBezTo>
                  <a:cubicBezTo>
                    <a:pt x="9" y="2"/>
                    <a:pt x="10" y="3"/>
                    <a:pt x="11" y="3"/>
                  </a:cubicBezTo>
                  <a:cubicBezTo>
                    <a:pt x="13" y="2"/>
                    <a:pt x="15" y="3"/>
                    <a:pt x="14" y="3"/>
                  </a:cubicBezTo>
                  <a:cubicBezTo>
                    <a:pt x="12" y="4"/>
                    <a:pt x="9" y="5"/>
                    <a:pt x="10" y="5"/>
                  </a:cubicBezTo>
                  <a:cubicBezTo>
                    <a:pt x="11" y="5"/>
                    <a:pt x="14" y="6"/>
                    <a:pt x="14" y="7"/>
                  </a:cubicBezTo>
                  <a:cubicBezTo>
                    <a:pt x="14" y="9"/>
                    <a:pt x="15" y="8"/>
                    <a:pt x="15" y="7"/>
                  </a:cubicBezTo>
                  <a:cubicBezTo>
                    <a:pt x="14" y="5"/>
                    <a:pt x="16" y="5"/>
                    <a:pt x="16" y="3"/>
                  </a:cubicBezTo>
                  <a:cubicBezTo>
                    <a:pt x="17" y="2"/>
                    <a:pt x="19" y="3"/>
                    <a:pt x="19" y="5"/>
                  </a:cubicBezTo>
                  <a:cubicBezTo>
                    <a:pt x="20" y="7"/>
                    <a:pt x="24" y="12"/>
                    <a:pt x="24" y="11"/>
                  </a:cubicBezTo>
                  <a:cubicBezTo>
                    <a:pt x="24" y="10"/>
                    <a:pt x="23" y="5"/>
                    <a:pt x="22" y="4"/>
                  </a:cubicBezTo>
                  <a:cubicBezTo>
                    <a:pt x="20" y="3"/>
                    <a:pt x="21" y="2"/>
                    <a:pt x="22" y="2"/>
                  </a:cubicBezTo>
                  <a:cubicBezTo>
                    <a:pt x="23" y="2"/>
                    <a:pt x="22" y="0"/>
                    <a:pt x="23" y="0"/>
                  </a:cubicBezTo>
                  <a:cubicBezTo>
                    <a:pt x="24" y="0"/>
                    <a:pt x="25" y="3"/>
                    <a:pt x="25" y="2"/>
                  </a:cubicBezTo>
                  <a:cubicBezTo>
                    <a:pt x="26" y="1"/>
                    <a:pt x="31" y="3"/>
                    <a:pt x="30" y="4"/>
                  </a:cubicBezTo>
                  <a:cubicBezTo>
                    <a:pt x="30" y="5"/>
                    <a:pt x="28" y="7"/>
                    <a:pt x="29" y="7"/>
                  </a:cubicBezTo>
                  <a:cubicBezTo>
                    <a:pt x="30" y="7"/>
                    <a:pt x="31" y="4"/>
                    <a:pt x="32" y="5"/>
                  </a:cubicBezTo>
                  <a:cubicBezTo>
                    <a:pt x="34" y="6"/>
                    <a:pt x="33" y="9"/>
                    <a:pt x="34" y="9"/>
                  </a:cubicBezTo>
                  <a:cubicBezTo>
                    <a:pt x="35" y="9"/>
                    <a:pt x="38" y="8"/>
                    <a:pt x="38" y="9"/>
                  </a:cubicBezTo>
                  <a:cubicBezTo>
                    <a:pt x="38" y="11"/>
                    <a:pt x="39" y="11"/>
                    <a:pt x="40" y="10"/>
                  </a:cubicBezTo>
                  <a:cubicBezTo>
                    <a:pt x="41" y="9"/>
                    <a:pt x="43" y="10"/>
                    <a:pt x="42" y="1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86" name="Freeform 1071"/>
            <p:cNvSpPr>
              <a:spLocks/>
            </p:cNvSpPr>
            <p:nvPr/>
          </p:nvSpPr>
          <p:spPr bwMode="auto">
            <a:xfrm>
              <a:off x="-2843" y="20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87" name="Freeform 1072"/>
            <p:cNvSpPr>
              <a:spLocks/>
            </p:cNvSpPr>
            <p:nvPr/>
          </p:nvSpPr>
          <p:spPr bwMode="auto">
            <a:xfrm>
              <a:off x="-2879" y="1812"/>
              <a:ext cx="23" cy="23"/>
            </a:xfrm>
            <a:custGeom>
              <a:avLst/>
              <a:gdLst>
                <a:gd name="T0" fmla="*/ 4 w 7"/>
                <a:gd name="T1" fmla="*/ 0 h 7"/>
                <a:gd name="T2" fmla="*/ 1 w 7"/>
                <a:gd name="T3" fmla="*/ 6 h 7"/>
                <a:gd name="T4" fmla="*/ 4 w 7"/>
                <a:gd name="T5" fmla="*/ 0 h 7"/>
              </a:gdLst>
              <a:ahLst/>
              <a:cxnLst>
                <a:cxn ang="0">
                  <a:pos x="T0" y="T1"/>
                </a:cxn>
                <a:cxn ang="0">
                  <a:pos x="T2" y="T3"/>
                </a:cxn>
                <a:cxn ang="0">
                  <a:pos x="T4" y="T5"/>
                </a:cxn>
              </a:cxnLst>
              <a:rect l="0" t="0" r="r" b="b"/>
              <a:pathLst>
                <a:path w="7" h="7">
                  <a:moveTo>
                    <a:pt x="4" y="0"/>
                  </a:moveTo>
                  <a:cubicBezTo>
                    <a:pt x="7" y="0"/>
                    <a:pt x="2" y="7"/>
                    <a:pt x="1" y="6"/>
                  </a:cubicBezTo>
                  <a:cubicBezTo>
                    <a:pt x="0" y="5"/>
                    <a:pt x="2" y="0"/>
                    <a:pt x="4"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88" name="Freeform 1073"/>
            <p:cNvSpPr>
              <a:spLocks/>
            </p:cNvSpPr>
            <p:nvPr/>
          </p:nvSpPr>
          <p:spPr bwMode="auto">
            <a:xfrm>
              <a:off x="-3094" y="2565"/>
              <a:ext cx="172" cy="143"/>
            </a:xfrm>
            <a:custGeom>
              <a:avLst/>
              <a:gdLst>
                <a:gd name="T0" fmla="*/ 51 w 52"/>
                <a:gd name="T1" fmla="*/ 8 h 43"/>
                <a:gd name="T2" fmla="*/ 51 w 52"/>
                <a:gd name="T3" fmla="*/ 11 h 43"/>
                <a:gd name="T4" fmla="*/ 49 w 52"/>
                <a:gd name="T5" fmla="*/ 12 h 43"/>
                <a:gd name="T6" fmla="*/ 46 w 52"/>
                <a:gd name="T7" fmla="*/ 17 h 43"/>
                <a:gd name="T8" fmla="*/ 45 w 52"/>
                <a:gd name="T9" fmla="*/ 20 h 43"/>
                <a:gd name="T10" fmla="*/ 44 w 52"/>
                <a:gd name="T11" fmla="*/ 22 h 43"/>
                <a:gd name="T12" fmla="*/ 42 w 52"/>
                <a:gd name="T13" fmla="*/ 25 h 43"/>
                <a:gd name="T14" fmla="*/ 39 w 52"/>
                <a:gd name="T15" fmla="*/ 32 h 43"/>
                <a:gd name="T16" fmla="*/ 37 w 52"/>
                <a:gd name="T17" fmla="*/ 33 h 43"/>
                <a:gd name="T18" fmla="*/ 34 w 52"/>
                <a:gd name="T19" fmla="*/ 31 h 43"/>
                <a:gd name="T20" fmla="*/ 32 w 52"/>
                <a:gd name="T21" fmla="*/ 32 h 43"/>
                <a:gd name="T22" fmla="*/ 27 w 52"/>
                <a:gd name="T23" fmla="*/ 36 h 43"/>
                <a:gd name="T24" fmla="*/ 25 w 52"/>
                <a:gd name="T25" fmla="*/ 41 h 43"/>
                <a:gd name="T26" fmla="*/ 25 w 52"/>
                <a:gd name="T27" fmla="*/ 41 h 43"/>
                <a:gd name="T28" fmla="*/ 19 w 52"/>
                <a:gd name="T29" fmla="*/ 42 h 43"/>
                <a:gd name="T30" fmla="*/ 14 w 52"/>
                <a:gd name="T31" fmla="*/ 43 h 43"/>
                <a:gd name="T32" fmla="*/ 12 w 52"/>
                <a:gd name="T33" fmla="*/ 39 h 43"/>
                <a:gd name="T34" fmla="*/ 8 w 52"/>
                <a:gd name="T35" fmla="*/ 35 h 43"/>
                <a:gd name="T36" fmla="*/ 1 w 52"/>
                <a:gd name="T37" fmla="*/ 33 h 43"/>
                <a:gd name="T38" fmla="*/ 1 w 52"/>
                <a:gd name="T39" fmla="*/ 33 h 43"/>
                <a:gd name="T40" fmla="*/ 0 w 52"/>
                <a:gd name="T41" fmla="*/ 29 h 43"/>
                <a:gd name="T42" fmla="*/ 0 w 52"/>
                <a:gd name="T43" fmla="*/ 24 h 43"/>
                <a:gd name="T44" fmla="*/ 2 w 52"/>
                <a:gd name="T45" fmla="*/ 21 h 43"/>
                <a:gd name="T46" fmla="*/ 3 w 52"/>
                <a:gd name="T47" fmla="*/ 19 h 43"/>
                <a:gd name="T48" fmla="*/ 4 w 52"/>
                <a:gd name="T49" fmla="*/ 12 h 43"/>
                <a:gd name="T50" fmla="*/ 4 w 52"/>
                <a:gd name="T51" fmla="*/ 9 h 43"/>
                <a:gd name="T52" fmla="*/ 4 w 52"/>
                <a:gd name="T53" fmla="*/ 9 h 43"/>
                <a:gd name="T54" fmla="*/ 4 w 52"/>
                <a:gd name="T55" fmla="*/ 9 h 43"/>
                <a:gd name="T56" fmla="*/ 4 w 52"/>
                <a:gd name="T57" fmla="*/ 9 h 43"/>
                <a:gd name="T58" fmla="*/ 6 w 52"/>
                <a:gd name="T59" fmla="*/ 5 h 43"/>
                <a:gd name="T60" fmla="*/ 7 w 52"/>
                <a:gd name="T61" fmla="*/ 2 h 43"/>
                <a:gd name="T62" fmla="*/ 11 w 52"/>
                <a:gd name="T63" fmla="*/ 2 h 43"/>
                <a:gd name="T64" fmla="*/ 13 w 52"/>
                <a:gd name="T65" fmla="*/ 1 h 43"/>
                <a:gd name="T66" fmla="*/ 17 w 52"/>
                <a:gd name="T67" fmla="*/ 2 h 43"/>
                <a:gd name="T68" fmla="*/ 19 w 52"/>
                <a:gd name="T69" fmla="*/ 4 h 43"/>
                <a:gd name="T70" fmla="*/ 23 w 52"/>
                <a:gd name="T71" fmla="*/ 3 h 43"/>
                <a:gd name="T72" fmla="*/ 26 w 52"/>
                <a:gd name="T73" fmla="*/ 5 h 43"/>
                <a:gd name="T74" fmla="*/ 31 w 52"/>
                <a:gd name="T75" fmla="*/ 5 h 43"/>
                <a:gd name="T76" fmla="*/ 34 w 52"/>
                <a:gd name="T77" fmla="*/ 3 h 43"/>
                <a:gd name="T78" fmla="*/ 39 w 52"/>
                <a:gd name="T79" fmla="*/ 3 h 43"/>
                <a:gd name="T80" fmla="*/ 43 w 52"/>
                <a:gd name="T81" fmla="*/ 4 h 43"/>
                <a:gd name="T82" fmla="*/ 46 w 52"/>
                <a:gd name="T83" fmla="*/ 1 h 43"/>
                <a:gd name="T84" fmla="*/ 46 w 52"/>
                <a:gd name="T85" fmla="*/ 1 h 43"/>
                <a:gd name="T86" fmla="*/ 47 w 52"/>
                <a:gd name="T87" fmla="*/ 1 h 43"/>
                <a:gd name="T88" fmla="*/ 47 w 52"/>
                <a:gd name="T89" fmla="*/ 1 h 43"/>
                <a:gd name="T90" fmla="*/ 47 w 52"/>
                <a:gd name="T91" fmla="*/ 2 h 43"/>
                <a:gd name="T92" fmla="*/ 48 w 52"/>
                <a:gd name="T93" fmla="*/ 2 h 43"/>
                <a:gd name="T94" fmla="*/ 48 w 52"/>
                <a:gd name="T95" fmla="*/ 3 h 43"/>
                <a:gd name="T96" fmla="*/ 48 w 52"/>
                <a:gd name="T97" fmla="*/ 4 h 43"/>
                <a:gd name="T98" fmla="*/ 49 w 52"/>
                <a:gd name="T99" fmla="*/ 4 h 43"/>
                <a:gd name="T100" fmla="*/ 49 w 52"/>
                <a:gd name="T101" fmla="*/ 4 h 43"/>
                <a:gd name="T102" fmla="*/ 49 w 52"/>
                <a:gd name="T103" fmla="*/ 4 h 43"/>
                <a:gd name="T104" fmla="*/ 49 w 52"/>
                <a:gd name="T105" fmla="*/ 4 h 43"/>
                <a:gd name="T106" fmla="*/ 49 w 52"/>
                <a:gd name="T107" fmla="*/ 4 h 43"/>
                <a:gd name="T108" fmla="*/ 49 w 52"/>
                <a:gd name="T109" fmla="*/ 6 h 43"/>
                <a:gd name="T110" fmla="*/ 51 w 52"/>
                <a:gd name="T111"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43">
                  <a:moveTo>
                    <a:pt x="51" y="8"/>
                  </a:moveTo>
                  <a:cubicBezTo>
                    <a:pt x="52" y="8"/>
                    <a:pt x="51" y="10"/>
                    <a:pt x="51" y="11"/>
                  </a:cubicBezTo>
                  <a:cubicBezTo>
                    <a:pt x="51" y="12"/>
                    <a:pt x="49" y="12"/>
                    <a:pt x="49" y="12"/>
                  </a:cubicBezTo>
                  <a:cubicBezTo>
                    <a:pt x="48" y="13"/>
                    <a:pt x="46" y="16"/>
                    <a:pt x="46" y="17"/>
                  </a:cubicBezTo>
                  <a:cubicBezTo>
                    <a:pt x="46" y="18"/>
                    <a:pt x="46" y="20"/>
                    <a:pt x="45" y="20"/>
                  </a:cubicBezTo>
                  <a:cubicBezTo>
                    <a:pt x="44" y="20"/>
                    <a:pt x="44" y="22"/>
                    <a:pt x="44" y="22"/>
                  </a:cubicBezTo>
                  <a:cubicBezTo>
                    <a:pt x="44" y="23"/>
                    <a:pt x="42" y="24"/>
                    <a:pt x="42" y="25"/>
                  </a:cubicBezTo>
                  <a:cubicBezTo>
                    <a:pt x="42" y="26"/>
                    <a:pt x="40" y="30"/>
                    <a:pt x="39" y="32"/>
                  </a:cubicBezTo>
                  <a:cubicBezTo>
                    <a:pt x="38" y="33"/>
                    <a:pt x="38" y="35"/>
                    <a:pt x="37" y="33"/>
                  </a:cubicBezTo>
                  <a:cubicBezTo>
                    <a:pt x="37" y="32"/>
                    <a:pt x="35" y="31"/>
                    <a:pt x="34" y="31"/>
                  </a:cubicBezTo>
                  <a:cubicBezTo>
                    <a:pt x="33" y="32"/>
                    <a:pt x="32" y="32"/>
                    <a:pt x="32" y="32"/>
                  </a:cubicBezTo>
                  <a:cubicBezTo>
                    <a:pt x="31" y="32"/>
                    <a:pt x="27" y="36"/>
                    <a:pt x="27" y="36"/>
                  </a:cubicBezTo>
                  <a:cubicBezTo>
                    <a:pt x="27" y="36"/>
                    <a:pt x="26" y="39"/>
                    <a:pt x="25" y="41"/>
                  </a:cubicBezTo>
                  <a:cubicBezTo>
                    <a:pt x="25" y="41"/>
                    <a:pt x="25" y="41"/>
                    <a:pt x="25" y="41"/>
                  </a:cubicBezTo>
                  <a:cubicBezTo>
                    <a:pt x="24" y="42"/>
                    <a:pt x="20" y="42"/>
                    <a:pt x="19" y="42"/>
                  </a:cubicBezTo>
                  <a:cubicBezTo>
                    <a:pt x="18" y="42"/>
                    <a:pt x="15" y="43"/>
                    <a:pt x="14" y="43"/>
                  </a:cubicBezTo>
                  <a:cubicBezTo>
                    <a:pt x="13" y="42"/>
                    <a:pt x="12" y="40"/>
                    <a:pt x="12" y="39"/>
                  </a:cubicBezTo>
                  <a:cubicBezTo>
                    <a:pt x="12" y="38"/>
                    <a:pt x="10" y="35"/>
                    <a:pt x="8" y="35"/>
                  </a:cubicBezTo>
                  <a:cubicBezTo>
                    <a:pt x="6" y="34"/>
                    <a:pt x="2" y="34"/>
                    <a:pt x="1" y="33"/>
                  </a:cubicBezTo>
                  <a:cubicBezTo>
                    <a:pt x="1" y="33"/>
                    <a:pt x="1" y="33"/>
                    <a:pt x="1" y="33"/>
                  </a:cubicBezTo>
                  <a:cubicBezTo>
                    <a:pt x="1" y="31"/>
                    <a:pt x="0" y="31"/>
                    <a:pt x="0" y="29"/>
                  </a:cubicBezTo>
                  <a:cubicBezTo>
                    <a:pt x="0" y="28"/>
                    <a:pt x="0" y="26"/>
                    <a:pt x="0" y="24"/>
                  </a:cubicBezTo>
                  <a:cubicBezTo>
                    <a:pt x="0" y="22"/>
                    <a:pt x="2" y="21"/>
                    <a:pt x="2" y="21"/>
                  </a:cubicBezTo>
                  <a:cubicBezTo>
                    <a:pt x="2" y="21"/>
                    <a:pt x="3" y="20"/>
                    <a:pt x="3" y="19"/>
                  </a:cubicBezTo>
                  <a:cubicBezTo>
                    <a:pt x="4" y="18"/>
                    <a:pt x="4" y="13"/>
                    <a:pt x="4" y="12"/>
                  </a:cubicBezTo>
                  <a:cubicBezTo>
                    <a:pt x="4" y="12"/>
                    <a:pt x="4" y="11"/>
                    <a:pt x="4" y="9"/>
                  </a:cubicBezTo>
                  <a:cubicBezTo>
                    <a:pt x="4" y="9"/>
                    <a:pt x="4" y="9"/>
                    <a:pt x="4" y="9"/>
                  </a:cubicBezTo>
                  <a:cubicBezTo>
                    <a:pt x="4" y="9"/>
                    <a:pt x="4" y="9"/>
                    <a:pt x="4" y="9"/>
                  </a:cubicBezTo>
                  <a:cubicBezTo>
                    <a:pt x="4" y="9"/>
                    <a:pt x="4" y="9"/>
                    <a:pt x="4" y="9"/>
                  </a:cubicBezTo>
                  <a:cubicBezTo>
                    <a:pt x="4" y="8"/>
                    <a:pt x="5" y="6"/>
                    <a:pt x="6" y="5"/>
                  </a:cubicBezTo>
                  <a:cubicBezTo>
                    <a:pt x="6" y="5"/>
                    <a:pt x="6" y="3"/>
                    <a:pt x="7" y="2"/>
                  </a:cubicBezTo>
                  <a:cubicBezTo>
                    <a:pt x="8" y="1"/>
                    <a:pt x="10" y="2"/>
                    <a:pt x="11" y="2"/>
                  </a:cubicBezTo>
                  <a:cubicBezTo>
                    <a:pt x="12" y="2"/>
                    <a:pt x="12" y="0"/>
                    <a:pt x="13" y="1"/>
                  </a:cubicBezTo>
                  <a:cubicBezTo>
                    <a:pt x="14" y="2"/>
                    <a:pt x="16" y="1"/>
                    <a:pt x="17" y="2"/>
                  </a:cubicBezTo>
                  <a:cubicBezTo>
                    <a:pt x="18" y="3"/>
                    <a:pt x="18" y="5"/>
                    <a:pt x="19" y="4"/>
                  </a:cubicBezTo>
                  <a:cubicBezTo>
                    <a:pt x="21" y="4"/>
                    <a:pt x="22" y="3"/>
                    <a:pt x="23" y="3"/>
                  </a:cubicBezTo>
                  <a:cubicBezTo>
                    <a:pt x="24" y="3"/>
                    <a:pt x="26" y="5"/>
                    <a:pt x="26" y="5"/>
                  </a:cubicBezTo>
                  <a:cubicBezTo>
                    <a:pt x="27" y="5"/>
                    <a:pt x="30" y="6"/>
                    <a:pt x="31" y="5"/>
                  </a:cubicBezTo>
                  <a:cubicBezTo>
                    <a:pt x="32" y="5"/>
                    <a:pt x="33" y="3"/>
                    <a:pt x="34" y="3"/>
                  </a:cubicBezTo>
                  <a:cubicBezTo>
                    <a:pt x="35" y="3"/>
                    <a:pt x="39" y="3"/>
                    <a:pt x="39" y="3"/>
                  </a:cubicBezTo>
                  <a:cubicBezTo>
                    <a:pt x="40" y="4"/>
                    <a:pt x="42" y="5"/>
                    <a:pt x="43" y="4"/>
                  </a:cubicBezTo>
                  <a:cubicBezTo>
                    <a:pt x="44" y="4"/>
                    <a:pt x="45" y="2"/>
                    <a:pt x="46" y="1"/>
                  </a:cubicBezTo>
                  <a:cubicBezTo>
                    <a:pt x="46" y="1"/>
                    <a:pt x="46" y="1"/>
                    <a:pt x="46" y="1"/>
                  </a:cubicBezTo>
                  <a:cubicBezTo>
                    <a:pt x="47" y="1"/>
                    <a:pt x="47" y="1"/>
                    <a:pt x="47" y="1"/>
                  </a:cubicBezTo>
                  <a:cubicBezTo>
                    <a:pt x="47" y="1"/>
                    <a:pt x="47" y="1"/>
                    <a:pt x="47" y="1"/>
                  </a:cubicBezTo>
                  <a:cubicBezTo>
                    <a:pt x="47" y="2"/>
                    <a:pt x="47" y="2"/>
                    <a:pt x="47" y="2"/>
                  </a:cubicBezTo>
                  <a:cubicBezTo>
                    <a:pt x="47" y="2"/>
                    <a:pt x="47" y="2"/>
                    <a:pt x="48" y="2"/>
                  </a:cubicBezTo>
                  <a:cubicBezTo>
                    <a:pt x="48" y="2"/>
                    <a:pt x="48" y="3"/>
                    <a:pt x="48" y="3"/>
                  </a:cubicBezTo>
                  <a:cubicBezTo>
                    <a:pt x="48" y="3"/>
                    <a:pt x="48" y="3"/>
                    <a:pt x="48" y="4"/>
                  </a:cubicBezTo>
                  <a:cubicBezTo>
                    <a:pt x="49" y="4"/>
                    <a:pt x="49" y="4"/>
                    <a:pt x="49" y="4"/>
                  </a:cubicBezTo>
                  <a:cubicBezTo>
                    <a:pt x="49" y="4"/>
                    <a:pt x="49" y="4"/>
                    <a:pt x="49" y="4"/>
                  </a:cubicBezTo>
                  <a:cubicBezTo>
                    <a:pt x="49" y="4"/>
                    <a:pt x="49" y="4"/>
                    <a:pt x="49" y="4"/>
                  </a:cubicBezTo>
                  <a:cubicBezTo>
                    <a:pt x="49" y="4"/>
                    <a:pt x="49" y="4"/>
                    <a:pt x="49" y="4"/>
                  </a:cubicBezTo>
                  <a:cubicBezTo>
                    <a:pt x="49" y="4"/>
                    <a:pt x="49" y="4"/>
                    <a:pt x="49" y="4"/>
                  </a:cubicBezTo>
                  <a:cubicBezTo>
                    <a:pt x="49" y="5"/>
                    <a:pt x="49" y="6"/>
                    <a:pt x="49" y="6"/>
                  </a:cubicBezTo>
                  <a:cubicBezTo>
                    <a:pt x="49" y="7"/>
                    <a:pt x="50" y="8"/>
                    <a:pt x="51" y="8"/>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89" name="Freeform 1074"/>
            <p:cNvSpPr>
              <a:spLocks/>
            </p:cNvSpPr>
            <p:nvPr/>
          </p:nvSpPr>
          <p:spPr bwMode="auto">
            <a:xfrm>
              <a:off x="-2975" y="1849"/>
              <a:ext cx="26" cy="33"/>
            </a:xfrm>
            <a:custGeom>
              <a:avLst/>
              <a:gdLst>
                <a:gd name="T0" fmla="*/ 7 w 8"/>
                <a:gd name="T1" fmla="*/ 1 h 10"/>
                <a:gd name="T2" fmla="*/ 6 w 8"/>
                <a:gd name="T3" fmla="*/ 6 h 10"/>
                <a:gd name="T4" fmla="*/ 3 w 8"/>
                <a:gd name="T5" fmla="*/ 9 h 10"/>
                <a:gd name="T6" fmla="*/ 2 w 8"/>
                <a:gd name="T7" fmla="*/ 7 h 10"/>
                <a:gd name="T8" fmla="*/ 3 w 8"/>
                <a:gd name="T9" fmla="*/ 6 h 10"/>
                <a:gd name="T10" fmla="*/ 1 w 8"/>
                <a:gd name="T11" fmla="*/ 2 h 10"/>
                <a:gd name="T12" fmla="*/ 4 w 8"/>
                <a:gd name="T13" fmla="*/ 1 h 10"/>
                <a:gd name="T14" fmla="*/ 6 w 8"/>
                <a:gd name="T15" fmla="*/ 2 h 10"/>
                <a:gd name="T16" fmla="*/ 7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7" y="1"/>
                  </a:moveTo>
                  <a:cubicBezTo>
                    <a:pt x="8" y="1"/>
                    <a:pt x="6" y="5"/>
                    <a:pt x="6" y="6"/>
                  </a:cubicBezTo>
                  <a:cubicBezTo>
                    <a:pt x="6" y="7"/>
                    <a:pt x="5" y="10"/>
                    <a:pt x="3" y="9"/>
                  </a:cubicBezTo>
                  <a:cubicBezTo>
                    <a:pt x="1" y="9"/>
                    <a:pt x="1" y="7"/>
                    <a:pt x="2" y="7"/>
                  </a:cubicBezTo>
                  <a:cubicBezTo>
                    <a:pt x="3" y="8"/>
                    <a:pt x="4" y="7"/>
                    <a:pt x="3" y="6"/>
                  </a:cubicBezTo>
                  <a:cubicBezTo>
                    <a:pt x="2" y="6"/>
                    <a:pt x="0" y="4"/>
                    <a:pt x="1" y="2"/>
                  </a:cubicBezTo>
                  <a:cubicBezTo>
                    <a:pt x="3" y="0"/>
                    <a:pt x="4" y="2"/>
                    <a:pt x="4" y="1"/>
                  </a:cubicBezTo>
                  <a:cubicBezTo>
                    <a:pt x="4" y="0"/>
                    <a:pt x="5" y="2"/>
                    <a:pt x="6" y="2"/>
                  </a:cubicBezTo>
                  <a:cubicBezTo>
                    <a:pt x="6" y="2"/>
                    <a:pt x="7" y="1"/>
                    <a:pt x="7" y="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90" name="Freeform 1075"/>
            <p:cNvSpPr>
              <a:spLocks/>
            </p:cNvSpPr>
            <p:nvPr/>
          </p:nvSpPr>
          <p:spPr bwMode="auto">
            <a:xfrm>
              <a:off x="-2988" y="1269"/>
              <a:ext cx="26" cy="20"/>
            </a:xfrm>
            <a:custGeom>
              <a:avLst/>
              <a:gdLst>
                <a:gd name="T0" fmla="*/ 5 w 8"/>
                <a:gd name="T1" fmla="*/ 3 h 6"/>
                <a:gd name="T2" fmla="*/ 8 w 8"/>
                <a:gd name="T3" fmla="*/ 6 h 6"/>
                <a:gd name="T4" fmla="*/ 5 w 8"/>
                <a:gd name="T5" fmla="*/ 4 h 6"/>
                <a:gd name="T6" fmla="*/ 2 w 8"/>
                <a:gd name="T7" fmla="*/ 0 h 6"/>
                <a:gd name="T8" fmla="*/ 5 w 8"/>
                <a:gd name="T9" fmla="*/ 3 h 6"/>
              </a:gdLst>
              <a:ahLst/>
              <a:cxnLst>
                <a:cxn ang="0">
                  <a:pos x="T0" y="T1"/>
                </a:cxn>
                <a:cxn ang="0">
                  <a:pos x="T2" y="T3"/>
                </a:cxn>
                <a:cxn ang="0">
                  <a:pos x="T4" y="T5"/>
                </a:cxn>
                <a:cxn ang="0">
                  <a:pos x="T6" y="T7"/>
                </a:cxn>
                <a:cxn ang="0">
                  <a:pos x="T8" y="T9"/>
                </a:cxn>
              </a:cxnLst>
              <a:rect l="0" t="0" r="r" b="b"/>
              <a:pathLst>
                <a:path w="8" h="6">
                  <a:moveTo>
                    <a:pt x="5" y="3"/>
                  </a:moveTo>
                  <a:cubicBezTo>
                    <a:pt x="6" y="4"/>
                    <a:pt x="8" y="6"/>
                    <a:pt x="8" y="6"/>
                  </a:cubicBezTo>
                  <a:cubicBezTo>
                    <a:pt x="7" y="6"/>
                    <a:pt x="6" y="4"/>
                    <a:pt x="5" y="4"/>
                  </a:cubicBezTo>
                  <a:cubicBezTo>
                    <a:pt x="4" y="4"/>
                    <a:pt x="0" y="1"/>
                    <a:pt x="2" y="0"/>
                  </a:cubicBezTo>
                  <a:cubicBezTo>
                    <a:pt x="4" y="0"/>
                    <a:pt x="4" y="1"/>
                    <a:pt x="5" y="3"/>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91" name="Freeform 1076"/>
            <p:cNvSpPr>
              <a:spLocks/>
            </p:cNvSpPr>
            <p:nvPr/>
          </p:nvSpPr>
          <p:spPr bwMode="auto">
            <a:xfrm>
              <a:off x="-3028" y="2198"/>
              <a:ext cx="63" cy="117"/>
            </a:xfrm>
            <a:custGeom>
              <a:avLst/>
              <a:gdLst>
                <a:gd name="T0" fmla="*/ 19 w 19"/>
                <a:gd name="T1" fmla="*/ 21 h 35"/>
                <a:gd name="T2" fmla="*/ 18 w 19"/>
                <a:gd name="T3" fmla="*/ 24 h 35"/>
                <a:gd name="T4" fmla="*/ 17 w 19"/>
                <a:gd name="T5" fmla="*/ 25 h 35"/>
                <a:gd name="T6" fmla="*/ 13 w 19"/>
                <a:gd name="T7" fmla="*/ 28 h 35"/>
                <a:gd name="T8" fmla="*/ 13 w 19"/>
                <a:gd name="T9" fmla="*/ 30 h 35"/>
                <a:gd name="T10" fmla="*/ 12 w 19"/>
                <a:gd name="T11" fmla="*/ 33 h 35"/>
                <a:gd name="T12" fmla="*/ 12 w 19"/>
                <a:gd name="T13" fmla="*/ 34 h 35"/>
                <a:gd name="T14" fmla="*/ 10 w 19"/>
                <a:gd name="T15" fmla="*/ 35 h 35"/>
                <a:gd name="T16" fmla="*/ 10 w 19"/>
                <a:gd name="T17" fmla="*/ 34 h 35"/>
                <a:gd name="T18" fmla="*/ 8 w 19"/>
                <a:gd name="T19" fmla="*/ 26 h 35"/>
                <a:gd name="T20" fmla="*/ 4 w 19"/>
                <a:gd name="T21" fmla="*/ 24 h 35"/>
                <a:gd name="T22" fmla="*/ 3 w 19"/>
                <a:gd name="T23" fmla="*/ 21 h 35"/>
                <a:gd name="T24" fmla="*/ 1 w 19"/>
                <a:gd name="T25" fmla="*/ 16 h 35"/>
                <a:gd name="T26" fmla="*/ 4 w 19"/>
                <a:gd name="T27" fmla="*/ 13 h 35"/>
                <a:gd name="T28" fmla="*/ 5 w 19"/>
                <a:gd name="T29" fmla="*/ 9 h 35"/>
                <a:gd name="T30" fmla="*/ 5 w 19"/>
                <a:gd name="T31" fmla="*/ 2 h 35"/>
                <a:gd name="T32" fmla="*/ 7 w 19"/>
                <a:gd name="T33" fmla="*/ 1 h 35"/>
                <a:gd name="T34" fmla="*/ 13 w 19"/>
                <a:gd name="T35" fmla="*/ 1 h 35"/>
                <a:gd name="T36" fmla="*/ 15 w 19"/>
                <a:gd name="T37" fmla="*/ 2 h 35"/>
                <a:gd name="T38" fmla="*/ 16 w 19"/>
                <a:gd name="T39" fmla="*/ 4 h 35"/>
                <a:gd name="T40" fmla="*/ 15 w 19"/>
                <a:gd name="T41" fmla="*/ 8 h 35"/>
                <a:gd name="T42" fmla="*/ 15 w 19"/>
                <a:gd name="T43" fmla="*/ 13 h 35"/>
                <a:gd name="T44" fmla="*/ 12 w 19"/>
                <a:gd name="T45" fmla="*/ 16 h 35"/>
                <a:gd name="T46" fmla="*/ 15 w 19"/>
                <a:gd name="T47" fmla="*/ 18 h 35"/>
                <a:gd name="T48" fmla="*/ 17 w 19"/>
                <a:gd name="T49" fmla="*/ 19 h 35"/>
                <a:gd name="T50" fmla="*/ 19 w 19"/>
                <a:gd name="T51"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35">
                  <a:moveTo>
                    <a:pt x="19" y="21"/>
                  </a:moveTo>
                  <a:cubicBezTo>
                    <a:pt x="18" y="22"/>
                    <a:pt x="18" y="23"/>
                    <a:pt x="18" y="24"/>
                  </a:cubicBezTo>
                  <a:cubicBezTo>
                    <a:pt x="18" y="25"/>
                    <a:pt x="17" y="25"/>
                    <a:pt x="17" y="25"/>
                  </a:cubicBezTo>
                  <a:cubicBezTo>
                    <a:pt x="16" y="25"/>
                    <a:pt x="14" y="28"/>
                    <a:pt x="13" y="28"/>
                  </a:cubicBezTo>
                  <a:cubicBezTo>
                    <a:pt x="13" y="29"/>
                    <a:pt x="13" y="29"/>
                    <a:pt x="13" y="30"/>
                  </a:cubicBezTo>
                  <a:cubicBezTo>
                    <a:pt x="13" y="30"/>
                    <a:pt x="13" y="32"/>
                    <a:pt x="12" y="33"/>
                  </a:cubicBezTo>
                  <a:cubicBezTo>
                    <a:pt x="12" y="34"/>
                    <a:pt x="12" y="34"/>
                    <a:pt x="12" y="34"/>
                  </a:cubicBezTo>
                  <a:cubicBezTo>
                    <a:pt x="11" y="34"/>
                    <a:pt x="11" y="35"/>
                    <a:pt x="10" y="35"/>
                  </a:cubicBezTo>
                  <a:cubicBezTo>
                    <a:pt x="10" y="35"/>
                    <a:pt x="10" y="34"/>
                    <a:pt x="10" y="34"/>
                  </a:cubicBezTo>
                  <a:cubicBezTo>
                    <a:pt x="10" y="32"/>
                    <a:pt x="9" y="27"/>
                    <a:pt x="8" y="26"/>
                  </a:cubicBezTo>
                  <a:cubicBezTo>
                    <a:pt x="7" y="25"/>
                    <a:pt x="4" y="24"/>
                    <a:pt x="4" y="24"/>
                  </a:cubicBezTo>
                  <a:cubicBezTo>
                    <a:pt x="4" y="23"/>
                    <a:pt x="4" y="22"/>
                    <a:pt x="3" y="21"/>
                  </a:cubicBezTo>
                  <a:cubicBezTo>
                    <a:pt x="1" y="20"/>
                    <a:pt x="0" y="16"/>
                    <a:pt x="1" y="16"/>
                  </a:cubicBezTo>
                  <a:cubicBezTo>
                    <a:pt x="2" y="16"/>
                    <a:pt x="3" y="14"/>
                    <a:pt x="4" y="13"/>
                  </a:cubicBezTo>
                  <a:cubicBezTo>
                    <a:pt x="5" y="13"/>
                    <a:pt x="6" y="10"/>
                    <a:pt x="5" y="9"/>
                  </a:cubicBezTo>
                  <a:cubicBezTo>
                    <a:pt x="4" y="8"/>
                    <a:pt x="5" y="4"/>
                    <a:pt x="5" y="2"/>
                  </a:cubicBezTo>
                  <a:cubicBezTo>
                    <a:pt x="6" y="2"/>
                    <a:pt x="7" y="2"/>
                    <a:pt x="7" y="1"/>
                  </a:cubicBezTo>
                  <a:cubicBezTo>
                    <a:pt x="9" y="0"/>
                    <a:pt x="13" y="0"/>
                    <a:pt x="13" y="1"/>
                  </a:cubicBezTo>
                  <a:cubicBezTo>
                    <a:pt x="14" y="3"/>
                    <a:pt x="15" y="3"/>
                    <a:pt x="15" y="2"/>
                  </a:cubicBezTo>
                  <a:cubicBezTo>
                    <a:pt x="16" y="2"/>
                    <a:pt x="17" y="2"/>
                    <a:pt x="16" y="4"/>
                  </a:cubicBezTo>
                  <a:cubicBezTo>
                    <a:pt x="15" y="5"/>
                    <a:pt x="13" y="6"/>
                    <a:pt x="15" y="8"/>
                  </a:cubicBezTo>
                  <a:cubicBezTo>
                    <a:pt x="17" y="9"/>
                    <a:pt x="17" y="12"/>
                    <a:pt x="15" y="13"/>
                  </a:cubicBezTo>
                  <a:cubicBezTo>
                    <a:pt x="13" y="15"/>
                    <a:pt x="11" y="15"/>
                    <a:pt x="12" y="16"/>
                  </a:cubicBezTo>
                  <a:cubicBezTo>
                    <a:pt x="12" y="18"/>
                    <a:pt x="14" y="19"/>
                    <a:pt x="15" y="18"/>
                  </a:cubicBezTo>
                  <a:cubicBezTo>
                    <a:pt x="16" y="17"/>
                    <a:pt x="17" y="19"/>
                    <a:pt x="17" y="19"/>
                  </a:cubicBezTo>
                  <a:cubicBezTo>
                    <a:pt x="17" y="20"/>
                    <a:pt x="17" y="21"/>
                    <a:pt x="19" y="21"/>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92" name="Freeform 1077"/>
            <p:cNvSpPr>
              <a:spLocks/>
            </p:cNvSpPr>
            <p:nvPr/>
          </p:nvSpPr>
          <p:spPr bwMode="auto">
            <a:xfrm>
              <a:off x="-3018" y="1815"/>
              <a:ext cx="43" cy="60"/>
            </a:xfrm>
            <a:custGeom>
              <a:avLst/>
              <a:gdLst>
                <a:gd name="T0" fmla="*/ 10 w 13"/>
                <a:gd name="T1" fmla="*/ 7 h 18"/>
                <a:gd name="T2" fmla="*/ 13 w 13"/>
                <a:gd name="T3" fmla="*/ 9 h 18"/>
                <a:gd name="T4" fmla="*/ 10 w 13"/>
                <a:gd name="T5" fmla="*/ 11 h 18"/>
                <a:gd name="T6" fmla="*/ 9 w 13"/>
                <a:gd name="T7" fmla="*/ 13 h 18"/>
                <a:gd name="T8" fmla="*/ 11 w 13"/>
                <a:gd name="T9" fmla="*/ 14 h 18"/>
                <a:gd name="T10" fmla="*/ 12 w 13"/>
                <a:gd name="T11" fmla="*/ 16 h 18"/>
                <a:gd name="T12" fmla="*/ 9 w 13"/>
                <a:gd name="T13" fmla="*/ 16 h 18"/>
                <a:gd name="T14" fmla="*/ 7 w 13"/>
                <a:gd name="T15" fmla="*/ 16 h 18"/>
                <a:gd name="T16" fmla="*/ 8 w 13"/>
                <a:gd name="T17" fmla="*/ 18 h 18"/>
                <a:gd name="T18" fmla="*/ 7 w 13"/>
                <a:gd name="T19" fmla="*/ 18 h 18"/>
                <a:gd name="T20" fmla="*/ 3 w 13"/>
                <a:gd name="T21" fmla="*/ 18 h 18"/>
                <a:gd name="T22" fmla="*/ 2 w 13"/>
                <a:gd name="T23" fmla="*/ 16 h 18"/>
                <a:gd name="T24" fmla="*/ 1 w 13"/>
                <a:gd name="T25" fmla="*/ 12 h 18"/>
                <a:gd name="T26" fmla="*/ 1 w 13"/>
                <a:gd name="T27" fmla="*/ 7 h 18"/>
                <a:gd name="T28" fmla="*/ 3 w 13"/>
                <a:gd name="T29" fmla="*/ 4 h 18"/>
                <a:gd name="T30" fmla="*/ 5 w 13"/>
                <a:gd name="T31" fmla="*/ 5 h 18"/>
                <a:gd name="T32" fmla="*/ 5 w 13"/>
                <a:gd name="T33" fmla="*/ 3 h 18"/>
                <a:gd name="T34" fmla="*/ 8 w 13"/>
                <a:gd name="T35" fmla="*/ 2 h 18"/>
                <a:gd name="T36" fmla="*/ 11 w 13"/>
                <a:gd name="T37" fmla="*/ 0 h 18"/>
                <a:gd name="T38" fmla="*/ 11 w 13"/>
                <a:gd name="T39" fmla="*/ 1 h 18"/>
                <a:gd name="T40" fmla="*/ 10 w 13"/>
                <a:gd name="T41" fmla="*/ 4 h 18"/>
                <a:gd name="T42" fmla="*/ 10 w 13"/>
                <a:gd name="T43"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8">
                  <a:moveTo>
                    <a:pt x="10" y="7"/>
                  </a:moveTo>
                  <a:cubicBezTo>
                    <a:pt x="11" y="7"/>
                    <a:pt x="13" y="8"/>
                    <a:pt x="13" y="9"/>
                  </a:cubicBezTo>
                  <a:cubicBezTo>
                    <a:pt x="12" y="10"/>
                    <a:pt x="10" y="10"/>
                    <a:pt x="10" y="11"/>
                  </a:cubicBezTo>
                  <a:cubicBezTo>
                    <a:pt x="9" y="12"/>
                    <a:pt x="8" y="13"/>
                    <a:pt x="9" y="13"/>
                  </a:cubicBezTo>
                  <a:cubicBezTo>
                    <a:pt x="9" y="14"/>
                    <a:pt x="9" y="14"/>
                    <a:pt x="11" y="14"/>
                  </a:cubicBezTo>
                  <a:cubicBezTo>
                    <a:pt x="12" y="13"/>
                    <a:pt x="12" y="16"/>
                    <a:pt x="12" y="16"/>
                  </a:cubicBezTo>
                  <a:cubicBezTo>
                    <a:pt x="12" y="17"/>
                    <a:pt x="10" y="17"/>
                    <a:pt x="9" y="16"/>
                  </a:cubicBezTo>
                  <a:cubicBezTo>
                    <a:pt x="8" y="16"/>
                    <a:pt x="7" y="15"/>
                    <a:pt x="7" y="16"/>
                  </a:cubicBezTo>
                  <a:cubicBezTo>
                    <a:pt x="7" y="17"/>
                    <a:pt x="8" y="17"/>
                    <a:pt x="8" y="18"/>
                  </a:cubicBezTo>
                  <a:cubicBezTo>
                    <a:pt x="8" y="18"/>
                    <a:pt x="7" y="18"/>
                    <a:pt x="7" y="18"/>
                  </a:cubicBezTo>
                  <a:cubicBezTo>
                    <a:pt x="6" y="18"/>
                    <a:pt x="5" y="18"/>
                    <a:pt x="3" y="18"/>
                  </a:cubicBezTo>
                  <a:cubicBezTo>
                    <a:pt x="2" y="17"/>
                    <a:pt x="2" y="17"/>
                    <a:pt x="2" y="16"/>
                  </a:cubicBezTo>
                  <a:cubicBezTo>
                    <a:pt x="3" y="15"/>
                    <a:pt x="1" y="14"/>
                    <a:pt x="1" y="12"/>
                  </a:cubicBezTo>
                  <a:cubicBezTo>
                    <a:pt x="0" y="11"/>
                    <a:pt x="0" y="8"/>
                    <a:pt x="1" y="7"/>
                  </a:cubicBezTo>
                  <a:cubicBezTo>
                    <a:pt x="1" y="6"/>
                    <a:pt x="1" y="4"/>
                    <a:pt x="3" y="4"/>
                  </a:cubicBezTo>
                  <a:cubicBezTo>
                    <a:pt x="4" y="4"/>
                    <a:pt x="4" y="6"/>
                    <a:pt x="5" y="5"/>
                  </a:cubicBezTo>
                  <a:cubicBezTo>
                    <a:pt x="6" y="5"/>
                    <a:pt x="5" y="4"/>
                    <a:pt x="5" y="3"/>
                  </a:cubicBezTo>
                  <a:cubicBezTo>
                    <a:pt x="6" y="3"/>
                    <a:pt x="7" y="4"/>
                    <a:pt x="8" y="2"/>
                  </a:cubicBezTo>
                  <a:cubicBezTo>
                    <a:pt x="8" y="0"/>
                    <a:pt x="10" y="0"/>
                    <a:pt x="11" y="0"/>
                  </a:cubicBezTo>
                  <a:cubicBezTo>
                    <a:pt x="11" y="0"/>
                    <a:pt x="11" y="1"/>
                    <a:pt x="11" y="1"/>
                  </a:cubicBezTo>
                  <a:cubicBezTo>
                    <a:pt x="11" y="2"/>
                    <a:pt x="11" y="4"/>
                    <a:pt x="10" y="4"/>
                  </a:cubicBezTo>
                  <a:cubicBezTo>
                    <a:pt x="10" y="5"/>
                    <a:pt x="10" y="7"/>
                    <a:pt x="10" y="7"/>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93" name="Freeform 1078"/>
            <p:cNvSpPr>
              <a:spLocks/>
            </p:cNvSpPr>
            <p:nvPr/>
          </p:nvSpPr>
          <p:spPr bwMode="auto">
            <a:xfrm>
              <a:off x="-3232" y="1789"/>
              <a:ext cx="125" cy="183"/>
            </a:xfrm>
            <a:custGeom>
              <a:avLst/>
              <a:gdLst>
                <a:gd name="T0" fmla="*/ 33 w 38"/>
                <a:gd name="T1" fmla="*/ 38 h 55"/>
                <a:gd name="T2" fmla="*/ 38 w 38"/>
                <a:gd name="T3" fmla="*/ 40 h 55"/>
                <a:gd name="T4" fmla="*/ 34 w 38"/>
                <a:gd name="T5" fmla="*/ 44 h 55"/>
                <a:gd name="T6" fmla="*/ 34 w 38"/>
                <a:gd name="T7" fmla="*/ 47 h 55"/>
                <a:gd name="T8" fmla="*/ 36 w 38"/>
                <a:gd name="T9" fmla="*/ 48 h 55"/>
                <a:gd name="T10" fmla="*/ 30 w 38"/>
                <a:gd name="T11" fmla="*/ 50 h 55"/>
                <a:gd name="T12" fmla="*/ 25 w 38"/>
                <a:gd name="T13" fmla="*/ 51 h 55"/>
                <a:gd name="T14" fmla="*/ 21 w 38"/>
                <a:gd name="T15" fmla="*/ 50 h 55"/>
                <a:gd name="T16" fmla="*/ 18 w 38"/>
                <a:gd name="T17" fmla="*/ 51 h 55"/>
                <a:gd name="T18" fmla="*/ 15 w 38"/>
                <a:gd name="T19" fmla="*/ 52 h 55"/>
                <a:gd name="T20" fmla="*/ 13 w 38"/>
                <a:gd name="T21" fmla="*/ 54 h 55"/>
                <a:gd name="T22" fmla="*/ 10 w 38"/>
                <a:gd name="T23" fmla="*/ 53 h 55"/>
                <a:gd name="T24" fmla="*/ 6 w 38"/>
                <a:gd name="T25" fmla="*/ 55 h 55"/>
                <a:gd name="T26" fmla="*/ 12 w 38"/>
                <a:gd name="T27" fmla="*/ 48 h 55"/>
                <a:gd name="T28" fmla="*/ 17 w 38"/>
                <a:gd name="T29" fmla="*/ 47 h 55"/>
                <a:gd name="T30" fmla="*/ 16 w 38"/>
                <a:gd name="T31" fmla="*/ 46 h 55"/>
                <a:gd name="T32" fmla="*/ 12 w 38"/>
                <a:gd name="T33" fmla="*/ 45 h 55"/>
                <a:gd name="T34" fmla="*/ 9 w 38"/>
                <a:gd name="T35" fmla="*/ 45 h 55"/>
                <a:gd name="T36" fmla="*/ 7 w 38"/>
                <a:gd name="T37" fmla="*/ 43 h 55"/>
                <a:gd name="T38" fmla="*/ 12 w 38"/>
                <a:gd name="T39" fmla="*/ 40 h 55"/>
                <a:gd name="T40" fmla="*/ 9 w 38"/>
                <a:gd name="T41" fmla="*/ 38 h 55"/>
                <a:gd name="T42" fmla="*/ 9 w 38"/>
                <a:gd name="T43" fmla="*/ 38 h 55"/>
                <a:gd name="T44" fmla="*/ 10 w 38"/>
                <a:gd name="T45" fmla="*/ 36 h 55"/>
                <a:gd name="T46" fmla="*/ 12 w 38"/>
                <a:gd name="T47" fmla="*/ 35 h 55"/>
                <a:gd name="T48" fmla="*/ 16 w 38"/>
                <a:gd name="T49" fmla="*/ 35 h 55"/>
                <a:gd name="T50" fmla="*/ 17 w 38"/>
                <a:gd name="T51" fmla="*/ 31 h 55"/>
                <a:gd name="T52" fmla="*/ 15 w 38"/>
                <a:gd name="T53" fmla="*/ 29 h 55"/>
                <a:gd name="T54" fmla="*/ 15 w 38"/>
                <a:gd name="T55" fmla="*/ 27 h 55"/>
                <a:gd name="T56" fmla="*/ 14 w 38"/>
                <a:gd name="T57" fmla="*/ 25 h 55"/>
                <a:gd name="T58" fmla="*/ 7 w 38"/>
                <a:gd name="T59" fmla="*/ 26 h 55"/>
                <a:gd name="T60" fmla="*/ 7 w 38"/>
                <a:gd name="T61" fmla="*/ 26 h 55"/>
                <a:gd name="T62" fmla="*/ 9 w 38"/>
                <a:gd name="T63" fmla="*/ 22 h 55"/>
                <a:gd name="T64" fmla="*/ 8 w 38"/>
                <a:gd name="T65" fmla="*/ 18 h 55"/>
                <a:gd name="T66" fmla="*/ 6 w 38"/>
                <a:gd name="T67" fmla="*/ 22 h 55"/>
                <a:gd name="T68" fmla="*/ 4 w 38"/>
                <a:gd name="T69" fmla="*/ 19 h 55"/>
                <a:gd name="T70" fmla="*/ 1 w 38"/>
                <a:gd name="T71" fmla="*/ 20 h 55"/>
                <a:gd name="T72" fmla="*/ 5 w 38"/>
                <a:gd name="T73" fmla="*/ 18 h 55"/>
                <a:gd name="T74" fmla="*/ 2 w 38"/>
                <a:gd name="T75" fmla="*/ 15 h 55"/>
                <a:gd name="T76" fmla="*/ 4 w 38"/>
                <a:gd name="T77" fmla="*/ 12 h 55"/>
                <a:gd name="T78" fmla="*/ 1 w 38"/>
                <a:gd name="T79" fmla="*/ 10 h 55"/>
                <a:gd name="T80" fmla="*/ 3 w 38"/>
                <a:gd name="T81" fmla="*/ 10 h 55"/>
                <a:gd name="T82" fmla="*/ 5 w 38"/>
                <a:gd name="T83" fmla="*/ 9 h 55"/>
                <a:gd name="T84" fmla="*/ 7 w 38"/>
                <a:gd name="T85" fmla="*/ 6 h 55"/>
                <a:gd name="T86" fmla="*/ 9 w 38"/>
                <a:gd name="T87" fmla="*/ 3 h 55"/>
                <a:gd name="T88" fmla="*/ 14 w 38"/>
                <a:gd name="T89" fmla="*/ 3 h 55"/>
                <a:gd name="T90" fmla="*/ 16 w 38"/>
                <a:gd name="T91" fmla="*/ 1 h 55"/>
                <a:gd name="T92" fmla="*/ 15 w 38"/>
                <a:gd name="T93" fmla="*/ 3 h 55"/>
                <a:gd name="T94" fmla="*/ 12 w 38"/>
                <a:gd name="T95" fmla="*/ 7 h 55"/>
                <a:gd name="T96" fmla="*/ 13 w 38"/>
                <a:gd name="T97" fmla="*/ 8 h 55"/>
                <a:gd name="T98" fmla="*/ 21 w 38"/>
                <a:gd name="T99" fmla="*/ 9 h 55"/>
                <a:gd name="T100" fmla="*/ 18 w 38"/>
                <a:gd name="T101" fmla="*/ 16 h 55"/>
                <a:gd name="T102" fmla="*/ 17 w 38"/>
                <a:gd name="T103" fmla="*/ 19 h 55"/>
                <a:gd name="T104" fmla="*/ 20 w 38"/>
                <a:gd name="T105" fmla="*/ 20 h 55"/>
                <a:gd name="T106" fmla="*/ 23 w 38"/>
                <a:gd name="T107" fmla="*/ 22 h 55"/>
                <a:gd name="T108" fmla="*/ 26 w 38"/>
                <a:gd name="T109" fmla="*/ 27 h 55"/>
                <a:gd name="T110" fmla="*/ 30 w 38"/>
                <a:gd name="T111" fmla="*/ 33 h 55"/>
                <a:gd name="T112" fmla="*/ 31 w 38"/>
                <a:gd name="T113" fmla="*/ 35 h 55"/>
                <a:gd name="T114" fmla="*/ 31 w 38"/>
                <a:gd name="T115" fmla="*/ 37 h 55"/>
                <a:gd name="T116" fmla="*/ 33 w 38"/>
                <a:gd name="T117"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 h="55">
                  <a:moveTo>
                    <a:pt x="33" y="38"/>
                  </a:moveTo>
                  <a:cubicBezTo>
                    <a:pt x="34" y="37"/>
                    <a:pt x="38" y="38"/>
                    <a:pt x="38" y="40"/>
                  </a:cubicBezTo>
                  <a:cubicBezTo>
                    <a:pt x="38" y="42"/>
                    <a:pt x="35" y="43"/>
                    <a:pt x="34" y="44"/>
                  </a:cubicBezTo>
                  <a:cubicBezTo>
                    <a:pt x="33" y="45"/>
                    <a:pt x="33" y="47"/>
                    <a:pt x="34" y="47"/>
                  </a:cubicBezTo>
                  <a:cubicBezTo>
                    <a:pt x="35" y="47"/>
                    <a:pt x="37" y="47"/>
                    <a:pt x="36" y="48"/>
                  </a:cubicBezTo>
                  <a:cubicBezTo>
                    <a:pt x="35" y="49"/>
                    <a:pt x="31" y="50"/>
                    <a:pt x="30" y="50"/>
                  </a:cubicBezTo>
                  <a:cubicBezTo>
                    <a:pt x="28" y="50"/>
                    <a:pt x="25" y="51"/>
                    <a:pt x="25" y="51"/>
                  </a:cubicBezTo>
                  <a:cubicBezTo>
                    <a:pt x="24" y="51"/>
                    <a:pt x="22" y="50"/>
                    <a:pt x="21" y="50"/>
                  </a:cubicBezTo>
                  <a:cubicBezTo>
                    <a:pt x="20" y="51"/>
                    <a:pt x="19" y="51"/>
                    <a:pt x="18" y="51"/>
                  </a:cubicBezTo>
                  <a:cubicBezTo>
                    <a:pt x="16" y="51"/>
                    <a:pt x="16" y="52"/>
                    <a:pt x="15" y="52"/>
                  </a:cubicBezTo>
                  <a:cubicBezTo>
                    <a:pt x="14" y="51"/>
                    <a:pt x="14" y="54"/>
                    <a:pt x="13" y="54"/>
                  </a:cubicBezTo>
                  <a:cubicBezTo>
                    <a:pt x="12" y="53"/>
                    <a:pt x="11" y="52"/>
                    <a:pt x="10" y="53"/>
                  </a:cubicBezTo>
                  <a:cubicBezTo>
                    <a:pt x="8" y="54"/>
                    <a:pt x="7" y="55"/>
                    <a:pt x="6" y="55"/>
                  </a:cubicBezTo>
                  <a:cubicBezTo>
                    <a:pt x="5" y="53"/>
                    <a:pt x="11" y="49"/>
                    <a:pt x="12" y="48"/>
                  </a:cubicBezTo>
                  <a:cubicBezTo>
                    <a:pt x="13" y="47"/>
                    <a:pt x="15" y="48"/>
                    <a:pt x="17" y="47"/>
                  </a:cubicBezTo>
                  <a:cubicBezTo>
                    <a:pt x="18" y="46"/>
                    <a:pt x="18" y="45"/>
                    <a:pt x="16" y="46"/>
                  </a:cubicBezTo>
                  <a:cubicBezTo>
                    <a:pt x="14" y="47"/>
                    <a:pt x="13" y="45"/>
                    <a:pt x="12" y="45"/>
                  </a:cubicBezTo>
                  <a:cubicBezTo>
                    <a:pt x="10" y="45"/>
                    <a:pt x="10" y="44"/>
                    <a:pt x="9" y="45"/>
                  </a:cubicBezTo>
                  <a:cubicBezTo>
                    <a:pt x="8" y="46"/>
                    <a:pt x="5" y="44"/>
                    <a:pt x="7" y="43"/>
                  </a:cubicBezTo>
                  <a:cubicBezTo>
                    <a:pt x="10" y="42"/>
                    <a:pt x="12" y="41"/>
                    <a:pt x="12" y="40"/>
                  </a:cubicBezTo>
                  <a:cubicBezTo>
                    <a:pt x="12" y="39"/>
                    <a:pt x="9" y="39"/>
                    <a:pt x="9" y="38"/>
                  </a:cubicBezTo>
                  <a:cubicBezTo>
                    <a:pt x="9" y="38"/>
                    <a:pt x="9" y="38"/>
                    <a:pt x="9" y="38"/>
                  </a:cubicBezTo>
                  <a:cubicBezTo>
                    <a:pt x="9" y="38"/>
                    <a:pt x="11" y="37"/>
                    <a:pt x="10" y="36"/>
                  </a:cubicBezTo>
                  <a:cubicBezTo>
                    <a:pt x="10" y="35"/>
                    <a:pt x="12" y="34"/>
                    <a:pt x="12" y="35"/>
                  </a:cubicBezTo>
                  <a:cubicBezTo>
                    <a:pt x="12" y="36"/>
                    <a:pt x="16" y="36"/>
                    <a:pt x="16" y="35"/>
                  </a:cubicBezTo>
                  <a:cubicBezTo>
                    <a:pt x="16" y="34"/>
                    <a:pt x="16" y="32"/>
                    <a:pt x="17" y="31"/>
                  </a:cubicBezTo>
                  <a:cubicBezTo>
                    <a:pt x="17" y="30"/>
                    <a:pt x="17" y="30"/>
                    <a:pt x="15" y="29"/>
                  </a:cubicBezTo>
                  <a:cubicBezTo>
                    <a:pt x="14" y="29"/>
                    <a:pt x="14" y="28"/>
                    <a:pt x="15" y="27"/>
                  </a:cubicBezTo>
                  <a:cubicBezTo>
                    <a:pt x="16" y="25"/>
                    <a:pt x="15" y="24"/>
                    <a:pt x="14" y="25"/>
                  </a:cubicBezTo>
                  <a:cubicBezTo>
                    <a:pt x="12" y="27"/>
                    <a:pt x="8" y="27"/>
                    <a:pt x="7" y="26"/>
                  </a:cubicBezTo>
                  <a:cubicBezTo>
                    <a:pt x="7" y="26"/>
                    <a:pt x="7" y="26"/>
                    <a:pt x="7" y="26"/>
                  </a:cubicBezTo>
                  <a:cubicBezTo>
                    <a:pt x="7" y="25"/>
                    <a:pt x="10" y="23"/>
                    <a:pt x="9" y="22"/>
                  </a:cubicBezTo>
                  <a:cubicBezTo>
                    <a:pt x="8" y="20"/>
                    <a:pt x="9" y="19"/>
                    <a:pt x="8" y="18"/>
                  </a:cubicBezTo>
                  <a:cubicBezTo>
                    <a:pt x="8" y="18"/>
                    <a:pt x="8" y="22"/>
                    <a:pt x="6" y="22"/>
                  </a:cubicBezTo>
                  <a:cubicBezTo>
                    <a:pt x="4" y="22"/>
                    <a:pt x="5" y="19"/>
                    <a:pt x="4" y="19"/>
                  </a:cubicBezTo>
                  <a:cubicBezTo>
                    <a:pt x="3" y="20"/>
                    <a:pt x="1" y="22"/>
                    <a:pt x="1" y="20"/>
                  </a:cubicBezTo>
                  <a:cubicBezTo>
                    <a:pt x="1" y="19"/>
                    <a:pt x="5" y="19"/>
                    <a:pt x="5" y="18"/>
                  </a:cubicBezTo>
                  <a:cubicBezTo>
                    <a:pt x="5" y="16"/>
                    <a:pt x="2" y="17"/>
                    <a:pt x="2" y="15"/>
                  </a:cubicBezTo>
                  <a:cubicBezTo>
                    <a:pt x="3" y="14"/>
                    <a:pt x="6" y="12"/>
                    <a:pt x="4" y="12"/>
                  </a:cubicBezTo>
                  <a:cubicBezTo>
                    <a:pt x="2" y="12"/>
                    <a:pt x="0" y="11"/>
                    <a:pt x="1" y="10"/>
                  </a:cubicBezTo>
                  <a:cubicBezTo>
                    <a:pt x="2" y="8"/>
                    <a:pt x="3" y="10"/>
                    <a:pt x="3" y="10"/>
                  </a:cubicBezTo>
                  <a:cubicBezTo>
                    <a:pt x="4" y="11"/>
                    <a:pt x="5" y="10"/>
                    <a:pt x="5" y="9"/>
                  </a:cubicBezTo>
                  <a:cubicBezTo>
                    <a:pt x="4" y="8"/>
                    <a:pt x="7" y="8"/>
                    <a:pt x="7" y="6"/>
                  </a:cubicBezTo>
                  <a:cubicBezTo>
                    <a:pt x="6" y="5"/>
                    <a:pt x="7" y="2"/>
                    <a:pt x="9" y="3"/>
                  </a:cubicBezTo>
                  <a:cubicBezTo>
                    <a:pt x="11" y="3"/>
                    <a:pt x="13" y="3"/>
                    <a:pt x="14" y="3"/>
                  </a:cubicBezTo>
                  <a:cubicBezTo>
                    <a:pt x="15" y="2"/>
                    <a:pt x="15" y="0"/>
                    <a:pt x="16" y="1"/>
                  </a:cubicBezTo>
                  <a:cubicBezTo>
                    <a:pt x="17" y="2"/>
                    <a:pt x="15" y="3"/>
                    <a:pt x="15" y="3"/>
                  </a:cubicBezTo>
                  <a:cubicBezTo>
                    <a:pt x="15" y="4"/>
                    <a:pt x="13" y="7"/>
                    <a:pt x="12" y="7"/>
                  </a:cubicBezTo>
                  <a:cubicBezTo>
                    <a:pt x="11" y="7"/>
                    <a:pt x="12" y="9"/>
                    <a:pt x="13" y="8"/>
                  </a:cubicBezTo>
                  <a:cubicBezTo>
                    <a:pt x="15" y="8"/>
                    <a:pt x="21" y="8"/>
                    <a:pt x="21" y="9"/>
                  </a:cubicBezTo>
                  <a:cubicBezTo>
                    <a:pt x="21" y="10"/>
                    <a:pt x="20" y="15"/>
                    <a:pt x="18" y="16"/>
                  </a:cubicBezTo>
                  <a:cubicBezTo>
                    <a:pt x="17" y="17"/>
                    <a:pt x="16" y="19"/>
                    <a:pt x="17" y="19"/>
                  </a:cubicBezTo>
                  <a:cubicBezTo>
                    <a:pt x="18" y="19"/>
                    <a:pt x="19" y="18"/>
                    <a:pt x="20" y="20"/>
                  </a:cubicBezTo>
                  <a:cubicBezTo>
                    <a:pt x="22" y="21"/>
                    <a:pt x="23" y="20"/>
                    <a:pt x="23" y="22"/>
                  </a:cubicBezTo>
                  <a:cubicBezTo>
                    <a:pt x="24" y="24"/>
                    <a:pt x="24" y="27"/>
                    <a:pt x="26" y="27"/>
                  </a:cubicBezTo>
                  <a:cubicBezTo>
                    <a:pt x="28" y="28"/>
                    <a:pt x="30" y="32"/>
                    <a:pt x="30" y="33"/>
                  </a:cubicBezTo>
                  <a:cubicBezTo>
                    <a:pt x="29" y="33"/>
                    <a:pt x="30" y="35"/>
                    <a:pt x="31" y="35"/>
                  </a:cubicBezTo>
                  <a:cubicBezTo>
                    <a:pt x="32" y="35"/>
                    <a:pt x="30" y="36"/>
                    <a:pt x="31" y="37"/>
                  </a:cubicBezTo>
                  <a:cubicBezTo>
                    <a:pt x="32" y="39"/>
                    <a:pt x="33" y="39"/>
                    <a:pt x="33" y="38"/>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94" name="Freeform 1079"/>
            <p:cNvSpPr>
              <a:spLocks/>
            </p:cNvSpPr>
            <p:nvPr/>
          </p:nvSpPr>
          <p:spPr bwMode="auto">
            <a:xfrm>
              <a:off x="-3156" y="1749"/>
              <a:ext cx="10" cy="20"/>
            </a:xfrm>
            <a:custGeom>
              <a:avLst/>
              <a:gdLst>
                <a:gd name="T0" fmla="*/ 2 w 3"/>
                <a:gd name="T1" fmla="*/ 1 h 6"/>
                <a:gd name="T2" fmla="*/ 1 w 3"/>
                <a:gd name="T3" fmla="*/ 6 h 6"/>
                <a:gd name="T4" fmla="*/ 2 w 3"/>
                <a:gd name="T5" fmla="*/ 1 h 6"/>
              </a:gdLst>
              <a:ahLst/>
              <a:cxnLst>
                <a:cxn ang="0">
                  <a:pos x="T0" y="T1"/>
                </a:cxn>
                <a:cxn ang="0">
                  <a:pos x="T2" y="T3"/>
                </a:cxn>
                <a:cxn ang="0">
                  <a:pos x="T4" y="T5"/>
                </a:cxn>
              </a:cxnLst>
              <a:rect l="0" t="0" r="r" b="b"/>
              <a:pathLst>
                <a:path w="3" h="6">
                  <a:moveTo>
                    <a:pt x="2" y="1"/>
                  </a:moveTo>
                  <a:cubicBezTo>
                    <a:pt x="3" y="0"/>
                    <a:pt x="2" y="5"/>
                    <a:pt x="1" y="6"/>
                  </a:cubicBezTo>
                  <a:cubicBezTo>
                    <a:pt x="0" y="6"/>
                    <a:pt x="0" y="1"/>
                    <a:pt x="2" y="1"/>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95" name="Freeform 1080"/>
            <p:cNvSpPr>
              <a:spLocks/>
            </p:cNvSpPr>
            <p:nvPr/>
          </p:nvSpPr>
          <p:spPr bwMode="auto">
            <a:xfrm>
              <a:off x="-3252" y="1862"/>
              <a:ext cx="40" cy="33"/>
            </a:xfrm>
            <a:custGeom>
              <a:avLst/>
              <a:gdLst>
                <a:gd name="T0" fmla="*/ 11 w 12"/>
                <a:gd name="T1" fmla="*/ 4 h 10"/>
                <a:gd name="T2" fmla="*/ 11 w 12"/>
                <a:gd name="T3" fmla="*/ 7 h 10"/>
                <a:gd name="T4" fmla="*/ 8 w 12"/>
                <a:gd name="T5" fmla="*/ 9 h 10"/>
                <a:gd name="T6" fmla="*/ 6 w 12"/>
                <a:gd name="T7" fmla="*/ 8 h 10"/>
                <a:gd name="T8" fmla="*/ 4 w 12"/>
                <a:gd name="T9" fmla="*/ 8 h 10"/>
                <a:gd name="T10" fmla="*/ 1 w 12"/>
                <a:gd name="T11" fmla="*/ 8 h 10"/>
                <a:gd name="T12" fmla="*/ 2 w 12"/>
                <a:gd name="T13" fmla="*/ 5 h 10"/>
                <a:gd name="T14" fmla="*/ 3 w 12"/>
                <a:gd name="T15" fmla="*/ 3 h 10"/>
                <a:gd name="T16" fmla="*/ 9 w 12"/>
                <a:gd name="T17" fmla="*/ 2 h 10"/>
                <a:gd name="T18" fmla="*/ 11 w 12"/>
                <a:gd name="T1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11" y="4"/>
                  </a:moveTo>
                  <a:cubicBezTo>
                    <a:pt x="11" y="5"/>
                    <a:pt x="12" y="6"/>
                    <a:pt x="11" y="7"/>
                  </a:cubicBezTo>
                  <a:cubicBezTo>
                    <a:pt x="10" y="8"/>
                    <a:pt x="8" y="8"/>
                    <a:pt x="8" y="9"/>
                  </a:cubicBezTo>
                  <a:cubicBezTo>
                    <a:pt x="7" y="9"/>
                    <a:pt x="7" y="8"/>
                    <a:pt x="6" y="8"/>
                  </a:cubicBezTo>
                  <a:cubicBezTo>
                    <a:pt x="4" y="6"/>
                    <a:pt x="4" y="7"/>
                    <a:pt x="4" y="8"/>
                  </a:cubicBezTo>
                  <a:cubicBezTo>
                    <a:pt x="3" y="10"/>
                    <a:pt x="2" y="8"/>
                    <a:pt x="1" y="8"/>
                  </a:cubicBezTo>
                  <a:cubicBezTo>
                    <a:pt x="0" y="8"/>
                    <a:pt x="1" y="6"/>
                    <a:pt x="2" y="5"/>
                  </a:cubicBezTo>
                  <a:cubicBezTo>
                    <a:pt x="2" y="5"/>
                    <a:pt x="3" y="4"/>
                    <a:pt x="3" y="3"/>
                  </a:cubicBezTo>
                  <a:cubicBezTo>
                    <a:pt x="5" y="3"/>
                    <a:pt x="7" y="0"/>
                    <a:pt x="9" y="2"/>
                  </a:cubicBezTo>
                  <a:cubicBezTo>
                    <a:pt x="9" y="3"/>
                    <a:pt x="10" y="4"/>
                    <a:pt x="11" y="4"/>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96" name="Freeform 1081"/>
            <p:cNvSpPr>
              <a:spLocks/>
            </p:cNvSpPr>
            <p:nvPr/>
          </p:nvSpPr>
          <p:spPr bwMode="auto">
            <a:xfrm>
              <a:off x="-3275" y="2115"/>
              <a:ext cx="53" cy="90"/>
            </a:xfrm>
            <a:custGeom>
              <a:avLst/>
              <a:gdLst>
                <a:gd name="T0" fmla="*/ 14 w 16"/>
                <a:gd name="T1" fmla="*/ 2 h 27"/>
                <a:gd name="T2" fmla="*/ 15 w 16"/>
                <a:gd name="T3" fmla="*/ 4 h 27"/>
                <a:gd name="T4" fmla="*/ 12 w 16"/>
                <a:gd name="T5" fmla="*/ 6 h 27"/>
                <a:gd name="T6" fmla="*/ 13 w 16"/>
                <a:gd name="T7" fmla="*/ 10 h 27"/>
                <a:gd name="T8" fmla="*/ 12 w 16"/>
                <a:gd name="T9" fmla="*/ 13 h 27"/>
                <a:gd name="T10" fmla="*/ 11 w 16"/>
                <a:gd name="T11" fmla="*/ 15 h 27"/>
                <a:gd name="T12" fmla="*/ 12 w 16"/>
                <a:gd name="T13" fmla="*/ 17 h 27"/>
                <a:gd name="T14" fmla="*/ 11 w 16"/>
                <a:gd name="T15" fmla="*/ 20 h 27"/>
                <a:gd name="T16" fmla="*/ 12 w 16"/>
                <a:gd name="T17" fmla="*/ 22 h 27"/>
                <a:gd name="T18" fmla="*/ 10 w 16"/>
                <a:gd name="T19" fmla="*/ 24 h 27"/>
                <a:gd name="T20" fmla="*/ 11 w 16"/>
                <a:gd name="T21" fmla="*/ 26 h 27"/>
                <a:gd name="T22" fmla="*/ 7 w 16"/>
                <a:gd name="T23" fmla="*/ 27 h 27"/>
                <a:gd name="T24" fmla="*/ 4 w 16"/>
                <a:gd name="T25" fmla="*/ 26 h 27"/>
                <a:gd name="T26" fmla="*/ 3 w 16"/>
                <a:gd name="T27" fmla="*/ 18 h 27"/>
                <a:gd name="T28" fmla="*/ 2 w 16"/>
                <a:gd name="T29" fmla="*/ 14 h 27"/>
                <a:gd name="T30" fmla="*/ 4 w 16"/>
                <a:gd name="T31" fmla="*/ 4 h 27"/>
                <a:gd name="T32" fmla="*/ 4 w 16"/>
                <a:gd name="T33" fmla="*/ 1 h 27"/>
                <a:gd name="T34" fmla="*/ 5 w 16"/>
                <a:gd name="T35" fmla="*/ 1 h 27"/>
                <a:gd name="T36" fmla="*/ 7 w 16"/>
                <a:gd name="T37" fmla="*/ 1 h 27"/>
                <a:gd name="T38" fmla="*/ 10 w 16"/>
                <a:gd name="T39" fmla="*/ 1 h 27"/>
                <a:gd name="T40" fmla="*/ 11 w 16"/>
                <a:gd name="T41" fmla="*/ 1 h 27"/>
                <a:gd name="T42" fmla="*/ 14 w 16"/>
                <a:gd name="T43"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27">
                  <a:moveTo>
                    <a:pt x="14" y="2"/>
                  </a:moveTo>
                  <a:cubicBezTo>
                    <a:pt x="14" y="3"/>
                    <a:pt x="16" y="2"/>
                    <a:pt x="15" y="4"/>
                  </a:cubicBezTo>
                  <a:cubicBezTo>
                    <a:pt x="14" y="5"/>
                    <a:pt x="12" y="5"/>
                    <a:pt x="12" y="6"/>
                  </a:cubicBezTo>
                  <a:cubicBezTo>
                    <a:pt x="12" y="7"/>
                    <a:pt x="14" y="9"/>
                    <a:pt x="13" y="10"/>
                  </a:cubicBezTo>
                  <a:cubicBezTo>
                    <a:pt x="12" y="11"/>
                    <a:pt x="13" y="13"/>
                    <a:pt x="12" y="13"/>
                  </a:cubicBezTo>
                  <a:cubicBezTo>
                    <a:pt x="11" y="13"/>
                    <a:pt x="9" y="14"/>
                    <a:pt x="11" y="15"/>
                  </a:cubicBezTo>
                  <a:cubicBezTo>
                    <a:pt x="12" y="16"/>
                    <a:pt x="13" y="17"/>
                    <a:pt x="12" y="17"/>
                  </a:cubicBezTo>
                  <a:cubicBezTo>
                    <a:pt x="11" y="17"/>
                    <a:pt x="10" y="19"/>
                    <a:pt x="11" y="20"/>
                  </a:cubicBezTo>
                  <a:cubicBezTo>
                    <a:pt x="11" y="20"/>
                    <a:pt x="14" y="21"/>
                    <a:pt x="12" y="22"/>
                  </a:cubicBezTo>
                  <a:cubicBezTo>
                    <a:pt x="10" y="22"/>
                    <a:pt x="10" y="24"/>
                    <a:pt x="10" y="24"/>
                  </a:cubicBezTo>
                  <a:cubicBezTo>
                    <a:pt x="10" y="25"/>
                    <a:pt x="10" y="25"/>
                    <a:pt x="11" y="26"/>
                  </a:cubicBezTo>
                  <a:cubicBezTo>
                    <a:pt x="10" y="26"/>
                    <a:pt x="8" y="27"/>
                    <a:pt x="7" y="27"/>
                  </a:cubicBezTo>
                  <a:cubicBezTo>
                    <a:pt x="5" y="27"/>
                    <a:pt x="4" y="27"/>
                    <a:pt x="4" y="26"/>
                  </a:cubicBezTo>
                  <a:cubicBezTo>
                    <a:pt x="4" y="25"/>
                    <a:pt x="5" y="20"/>
                    <a:pt x="3" y="18"/>
                  </a:cubicBezTo>
                  <a:cubicBezTo>
                    <a:pt x="2" y="17"/>
                    <a:pt x="0" y="16"/>
                    <a:pt x="2" y="14"/>
                  </a:cubicBezTo>
                  <a:cubicBezTo>
                    <a:pt x="3" y="13"/>
                    <a:pt x="5" y="5"/>
                    <a:pt x="4" y="4"/>
                  </a:cubicBezTo>
                  <a:cubicBezTo>
                    <a:pt x="4" y="3"/>
                    <a:pt x="4" y="2"/>
                    <a:pt x="4" y="1"/>
                  </a:cubicBezTo>
                  <a:cubicBezTo>
                    <a:pt x="5" y="1"/>
                    <a:pt x="5" y="1"/>
                    <a:pt x="5" y="1"/>
                  </a:cubicBezTo>
                  <a:cubicBezTo>
                    <a:pt x="6" y="0"/>
                    <a:pt x="7" y="0"/>
                    <a:pt x="7" y="1"/>
                  </a:cubicBezTo>
                  <a:cubicBezTo>
                    <a:pt x="7" y="2"/>
                    <a:pt x="9" y="1"/>
                    <a:pt x="10" y="1"/>
                  </a:cubicBezTo>
                  <a:cubicBezTo>
                    <a:pt x="11" y="1"/>
                    <a:pt x="10" y="2"/>
                    <a:pt x="11" y="1"/>
                  </a:cubicBezTo>
                  <a:cubicBezTo>
                    <a:pt x="12" y="1"/>
                    <a:pt x="14" y="1"/>
                    <a:pt x="14"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97" name="Freeform 1082"/>
            <p:cNvSpPr>
              <a:spLocks/>
            </p:cNvSpPr>
            <p:nvPr/>
          </p:nvSpPr>
          <p:spPr bwMode="auto">
            <a:xfrm>
              <a:off x="-3239" y="1799"/>
              <a:ext cx="17" cy="16"/>
            </a:xfrm>
            <a:custGeom>
              <a:avLst/>
              <a:gdLst>
                <a:gd name="T0" fmla="*/ 4 w 5"/>
                <a:gd name="T1" fmla="*/ 1 h 5"/>
                <a:gd name="T2" fmla="*/ 1 w 5"/>
                <a:gd name="T3" fmla="*/ 5 h 5"/>
                <a:gd name="T4" fmla="*/ 4 w 5"/>
                <a:gd name="T5" fmla="*/ 1 h 5"/>
              </a:gdLst>
              <a:ahLst/>
              <a:cxnLst>
                <a:cxn ang="0">
                  <a:pos x="T0" y="T1"/>
                </a:cxn>
                <a:cxn ang="0">
                  <a:pos x="T2" y="T3"/>
                </a:cxn>
                <a:cxn ang="0">
                  <a:pos x="T4" y="T5"/>
                </a:cxn>
              </a:cxnLst>
              <a:rect l="0" t="0" r="r" b="b"/>
              <a:pathLst>
                <a:path w="5" h="5">
                  <a:moveTo>
                    <a:pt x="4" y="1"/>
                  </a:moveTo>
                  <a:cubicBezTo>
                    <a:pt x="5" y="2"/>
                    <a:pt x="3" y="5"/>
                    <a:pt x="1" y="5"/>
                  </a:cubicBezTo>
                  <a:cubicBezTo>
                    <a:pt x="0" y="5"/>
                    <a:pt x="3" y="0"/>
                    <a:pt x="4" y="1"/>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98" name="Freeform 1083"/>
            <p:cNvSpPr>
              <a:spLocks/>
            </p:cNvSpPr>
            <p:nvPr/>
          </p:nvSpPr>
          <p:spPr bwMode="auto">
            <a:xfrm>
              <a:off x="-3285" y="1869"/>
              <a:ext cx="63" cy="73"/>
            </a:xfrm>
            <a:custGeom>
              <a:avLst/>
              <a:gdLst>
                <a:gd name="T0" fmla="*/ 19 w 19"/>
                <a:gd name="T1" fmla="*/ 14 h 22"/>
                <a:gd name="T2" fmla="*/ 18 w 19"/>
                <a:gd name="T3" fmla="*/ 18 h 22"/>
                <a:gd name="T4" fmla="*/ 12 w 19"/>
                <a:gd name="T5" fmla="*/ 19 h 22"/>
                <a:gd name="T6" fmla="*/ 5 w 19"/>
                <a:gd name="T7" fmla="*/ 22 h 22"/>
                <a:gd name="T8" fmla="*/ 0 w 19"/>
                <a:gd name="T9" fmla="*/ 18 h 22"/>
                <a:gd name="T10" fmla="*/ 3 w 19"/>
                <a:gd name="T11" fmla="*/ 16 h 22"/>
                <a:gd name="T12" fmla="*/ 5 w 19"/>
                <a:gd name="T13" fmla="*/ 12 h 22"/>
                <a:gd name="T14" fmla="*/ 3 w 19"/>
                <a:gd name="T15" fmla="*/ 9 h 22"/>
                <a:gd name="T16" fmla="*/ 2 w 19"/>
                <a:gd name="T17" fmla="*/ 6 h 22"/>
                <a:gd name="T18" fmla="*/ 7 w 19"/>
                <a:gd name="T19" fmla="*/ 6 h 22"/>
                <a:gd name="T20" fmla="*/ 10 w 19"/>
                <a:gd name="T21" fmla="*/ 4 h 22"/>
                <a:gd name="T22" fmla="*/ 8 w 19"/>
                <a:gd name="T23" fmla="*/ 2 h 22"/>
                <a:gd name="T24" fmla="*/ 13 w 19"/>
                <a:gd name="T25" fmla="*/ 1 h 22"/>
                <a:gd name="T26" fmla="*/ 13 w 19"/>
                <a:gd name="T27" fmla="*/ 1 h 22"/>
                <a:gd name="T28" fmla="*/ 12 w 19"/>
                <a:gd name="T29" fmla="*/ 3 h 22"/>
                <a:gd name="T30" fmla="*/ 11 w 19"/>
                <a:gd name="T31" fmla="*/ 6 h 22"/>
                <a:gd name="T32" fmla="*/ 14 w 19"/>
                <a:gd name="T33" fmla="*/ 6 h 22"/>
                <a:gd name="T34" fmla="*/ 16 w 19"/>
                <a:gd name="T35" fmla="*/ 6 h 22"/>
                <a:gd name="T36" fmla="*/ 18 w 19"/>
                <a:gd name="T37" fmla="*/ 7 h 22"/>
                <a:gd name="T38" fmla="*/ 18 w 19"/>
                <a:gd name="T39" fmla="*/ 8 h 22"/>
                <a:gd name="T40" fmla="*/ 19 w 19"/>
                <a:gd name="T4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2">
                  <a:moveTo>
                    <a:pt x="19" y="14"/>
                  </a:moveTo>
                  <a:cubicBezTo>
                    <a:pt x="19" y="16"/>
                    <a:pt x="18" y="17"/>
                    <a:pt x="18" y="18"/>
                  </a:cubicBezTo>
                  <a:cubicBezTo>
                    <a:pt x="16" y="19"/>
                    <a:pt x="15" y="17"/>
                    <a:pt x="12" y="19"/>
                  </a:cubicBezTo>
                  <a:cubicBezTo>
                    <a:pt x="10" y="21"/>
                    <a:pt x="6" y="22"/>
                    <a:pt x="5" y="22"/>
                  </a:cubicBezTo>
                  <a:cubicBezTo>
                    <a:pt x="3" y="22"/>
                    <a:pt x="0" y="20"/>
                    <a:pt x="0" y="18"/>
                  </a:cubicBezTo>
                  <a:cubicBezTo>
                    <a:pt x="1" y="17"/>
                    <a:pt x="3" y="17"/>
                    <a:pt x="3" y="16"/>
                  </a:cubicBezTo>
                  <a:cubicBezTo>
                    <a:pt x="3" y="14"/>
                    <a:pt x="6" y="14"/>
                    <a:pt x="5" y="12"/>
                  </a:cubicBezTo>
                  <a:cubicBezTo>
                    <a:pt x="3" y="10"/>
                    <a:pt x="1" y="10"/>
                    <a:pt x="3" y="9"/>
                  </a:cubicBezTo>
                  <a:cubicBezTo>
                    <a:pt x="4" y="7"/>
                    <a:pt x="0" y="6"/>
                    <a:pt x="2" y="6"/>
                  </a:cubicBezTo>
                  <a:cubicBezTo>
                    <a:pt x="4" y="5"/>
                    <a:pt x="5" y="7"/>
                    <a:pt x="7" y="6"/>
                  </a:cubicBezTo>
                  <a:cubicBezTo>
                    <a:pt x="8" y="4"/>
                    <a:pt x="10" y="5"/>
                    <a:pt x="10" y="4"/>
                  </a:cubicBezTo>
                  <a:cubicBezTo>
                    <a:pt x="10" y="3"/>
                    <a:pt x="8" y="3"/>
                    <a:pt x="8" y="2"/>
                  </a:cubicBezTo>
                  <a:cubicBezTo>
                    <a:pt x="8" y="0"/>
                    <a:pt x="11" y="0"/>
                    <a:pt x="13" y="1"/>
                  </a:cubicBezTo>
                  <a:cubicBezTo>
                    <a:pt x="13" y="1"/>
                    <a:pt x="13" y="1"/>
                    <a:pt x="13" y="1"/>
                  </a:cubicBezTo>
                  <a:cubicBezTo>
                    <a:pt x="13" y="2"/>
                    <a:pt x="12" y="3"/>
                    <a:pt x="12" y="3"/>
                  </a:cubicBezTo>
                  <a:cubicBezTo>
                    <a:pt x="11" y="4"/>
                    <a:pt x="10" y="6"/>
                    <a:pt x="11" y="6"/>
                  </a:cubicBezTo>
                  <a:cubicBezTo>
                    <a:pt x="12" y="6"/>
                    <a:pt x="13" y="8"/>
                    <a:pt x="14" y="6"/>
                  </a:cubicBezTo>
                  <a:cubicBezTo>
                    <a:pt x="14" y="5"/>
                    <a:pt x="14" y="4"/>
                    <a:pt x="16" y="6"/>
                  </a:cubicBezTo>
                  <a:cubicBezTo>
                    <a:pt x="17" y="6"/>
                    <a:pt x="17" y="7"/>
                    <a:pt x="18" y="7"/>
                  </a:cubicBezTo>
                  <a:cubicBezTo>
                    <a:pt x="18" y="7"/>
                    <a:pt x="18" y="7"/>
                    <a:pt x="18" y="8"/>
                  </a:cubicBezTo>
                  <a:cubicBezTo>
                    <a:pt x="18" y="9"/>
                    <a:pt x="19" y="12"/>
                    <a:pt x="19" y="14"/>
                  </a:cubicBez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99" name="Freeform 1084"/>
            <p:cNvSpPr>
              <a:spLocks/>
            </p:cNvSpPr>
            <p:nvPr/>
          </p:nvSpPr>
          <p:spPr bwMode="auto">
            <a:xfrm>
              <a:off x="-4188" y="1106"/>
              <a:ext cx="880" cy="663"/>
            </a:xfrm>
            <a:custGeom>
              <a:avLst/>
              <a:gdLst>
                <a:gd name="T0" fmla="*/ 252 w 267"/>
                <a:gd name="T1" fmla="*/ 29 h 199"/>
                <a:gd name="T2" fmla="*/ 248 w 267"/>
                <a:gd name="T3" fmla="*/ 35 h 199"/>
                <a:gd name="T4" fmla="*/ 238 w 267"/>
                <a:gd name="T5" fmla="*/ 38 h 199"/>
                <a:gd name="T6" fmla="*/ 226 w 267"/>
                <a:gd name="T7" fmla="*/ 51 h 199"/>
                <a:gd name="T8" fmla="*/ 236 w 267"/>
                <a:gd name="T9" fmla="*/ 61 h 199"/>
                <a:gd name="T10" fmla="*/ 240 w 267"/>
                <a:gd name="T11" fmla="*/ 69 h 199"/>
                <a:gd name="T12" fmla="*/ 225 w 267"/>
                <a:gd name="T13" fmla="*/ 73 h 199"/>
                <a:gd name="T14" fmla="*/ 227 w 267"/>
                <a:gd name="T15" fmla="*/ 84 h 199"/>
                <a:gd name="T16" fmla="*/ 224 w 267"/>
                <a:gd name="T17" fmla="*/ 93 h 199"/>
                <a:gd name="T18" fmla="*/ 213 w 267"/>
                <a:gd name="T19" fmla="*/ 97 h 199"/>
                <a:gd name="T20" fmla="*/ 214 w 267"/>
                <a:gd name="T21" fmla="*/ 106 h 199"/>
                <a:gd name="T22" fmla="*/ 223 w 267"/>
                <a:gd name="T23" fmla="*/ 123 h 199"/>
                <a:gd name="T24" fmla="*/ 207 w 267"/>
                <a:gd name="T25" fmla="*/ 122 h 199"/>
                <a:gd name="T26" fmla="*/ 223 w 267"/>
                <a:gd name="T27" fmla="*/ 126 h 199"/>
                <a:gd name="T28" fmla="*/ 193 w 267"/>
                <a:gd name="T29" fmla="*/ 139 h 199"/>
                <a:gd name="T30" fmla="*/ 178 w 267"/>
                <a:gd name="T31" fmla="*/ 143 h 199"/>
                <a:gd name="T32" fmla="*/ 155 w 267"/>
                <a:gd name="T33" fmla="*/ 158 h 199"/>
                <a:gd name="T34" fmla="*/ 148 w 267"/>
                <a:gd name="T35" fmla="*/ 160 h 199"/>
                <a:gd name="T36" fmla="*/ 141 w 267"/>
                <a:gd name="T37" fmla="*/ 165 h 199"/>
                <a:gd name="T38" fmla="*/ 140 w 267"/>
                <a:gd name="T39" fmla="*/ 173 h 199"/>
                <a:gd name="T40" fmla="*/ 133 w 267"/>
                <a:gd name="T41" fmla="*/ 182 h 199"/>
                <a:gd name="T42" fmla="*/ 128 w 267"/>
                <a:gd name="T43" fmla="*/ 199 h 199"/>
                <a:gd name="T44" fmla="*/ 111 w 267"/>
                <a:gd name="T45" fmla="*/ 193 h 199"/>
                <a:gd name="T46" fmla="*/ 99 w 267"/>
                <a:gd name="T47" fmla="*/ 179 h 199"/>
                <a:gd name="T48" fmla="*/ 91 w 267"/>
                <a:gd name="T49" fmla="*/ 168 h 199"/>
                <a:gd name="T50" fmla="*/ 87 w 267"/>
                <a:gd name="T51" fmla="*/ 151 h 199"/>
                <a:gd name="T52" fmla="*/ 90 w 267"/>
                <a:gd name="T53" fmla="*/ 138 h 199"/>
                <a:gd name="T54" fmla="*/ 93 w 267"/>
                <a:gd name="T55" fmla="*/ 127 h 199"/>
                <a:gd name="T56" fmla="*/ 95 w 267"/>
                <a:gd name="T57" fmla="*/ 120 h 199"/>
                <a:gd name="T58" fmla="*/ 78 w 267"/>
                <a:gd name="T59" fmla="*/ 115 h 199"/>
                <a:gd name="T60" fmla="*/ 76 w 267"/>
                <a:gd name="T61" fmla="*/ 99 h 199"/>
                <a:gd name="T62" fmla="*/ 63 w 267"/>
                <a:gd name="T63" fmla="*/ 81 h 199"/>
                <a:gd name="T64" fmla="*/ 37 w 267"/>
                <a:gd name="T65" fmla="*/ 74 h 199"/>
                <a:gd name="T66" fmla="*/ 19 w 267"/>
                <a:gd name="T67" fmla="*/ 75 h 199"/>
                <a:gd name="T68" fmla="*/ 6 w 267"/>
                <a:gd name="T69" fmla="*/ 67 h 199"/>
                <a:gd name="T70" fmla="*/ 29 w 267"/>
                <a:gd name="T71" fmla="*/ 64 h 199"/>
                <a:gd name="T72" fmla="*/ 10 w 267"/>
                <a:gd name="T73" fmla="*/ 60 h 199"/>
                <a:gd name="T74" fmla="*/ 17 w 267"/>
                <a:gd name="T75" fmla="*/ 48 h 199"/>
                <a:gd name="T76" fmla="*/ 23 w 267"/>
                <a:gd name="T77" fmla="*/ 36 h 199"/>
                <a:gd name="T78" fmla="*/ 50 w 267"/>
                <a:gd name="T79" fmla="*/ 20 h 199"/>
                <a:gd name="T80" fmla="*/ 68 w 267"/>
                <a:gd name="T81" fmla="*/ 15 h 199"/>
                <a:gd name="T82" fmla="*/ 87 w 267"/>
                <a:gd name="T83" fmla="*/ 19 h 199"/>
                <a:gd name="T84" fmla="*/ 102 w 267"/>
                <a:gd name="T85" fmla="*/ 18 h 199"/>
                <a:gd name="T86" fmla="*/ 118 w 267"/>
                <a:gd name="T87" fmla="*/ 18 h 199"/>
                <a:gd name="T88" fmla="*/ 120 w 267"/>
                <a:gd name="T89" fmla="*/ 10 h 199"/>
                <a:gd name="T90" fmla="*/ 142 w 267"/>
                <a:gd name="T91" fmla="*/ 4 h 199"/>
                <a:gd name="T92" fmla="*/ 156 w 267"/>
                <a:gd name="T93" fmla="*/ 2 h 199"/>
                <a:gd name="T94" fmla="*/ 194 w 267"/>
                <a:gd name="T95" fmla="*/ 2 h 199"/>
                <a:gd name="T96" fmla="*/ 217 w 267"/>
                <a:gd name="T97" fmla="*/ 8 h 199"/>
                <a:gd name="T98" fmla="*/ 193 w 267"/>
                <a:gd name="T99" fmla="*/ 16 h 199"/>
                <a:gd name="T100" fmla="*/ 209 w 267"/>
                <a:gd name="T101" fmla="*/ 19 h 199"/>
                <a:gd name="T102" fmla="*/ 219 w 267"/>
                <a:gd name="T103" fmla="*/ 17 h 199"/>
                <a:gd name="T104" fmla="*/ 222 w 267"/>
                <a:gd name="T105" fmla="*/ 27 h 199"/>
                <a:gd name="T106" fmla="*/ 243 w 267"/>
                <a:gd name="T107" fmla="*/ 2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99">
                  <a:moveTo>
                    <a:pt x="267" y="22"/>
                  </a:moveTo>
                  <a:cubicBezTo>
                    <a:pt x="267" y="24"/>
                    <a:pt x="260" y="27"/>
                    <a:pt x="257" y="27"/>
                  </a:cubicBezTo>
                  <a:cubicBezTo>
                    <a:pt x="254" y="27"/>
                    <a:pt x="256" y="29"/>
                    <a:pt x="252" y="29"/>
                  </a:cubicBezTo>
                  <a:cubicBezTo>
                    <a:pt x="247" y="30"/>
                    <a:pt x="248" y="31"/>
                    <a:pt x="242" y="31"/>
                  </a:cubicBezTo>
                  <a:cubicBezTo>
                    <a:pt x="236" y="31"/>
                    <a:pt x="236" y="33"/>
                    <a:pt x="240" y="33"/>
                  </a:cubicBezTo>
                  <a:cubicBezTo>
                    <a:pt x="244" y="32"/>
                    <a:pt x="250" y="33"/>
                    <a:pt x="248" y="35"/>
                  </a:cubicBezTo>
                  <a:cubicBezTo>
                    <a:pt x="246" y="36"/>
                    <a:pt x="240" y="36"/>
                    <a:pt x="237" y="36"/>
                  </a:cubicBezTo>
                  <a:cubicBezTo>
                    <a:pt x="234" y="36"/>
                    <a:pt x="230" y="39"/>
                    <a:pt x="231" y="40"/>
                  </a:cubicBezTo>
                  <a:cubicBezTo>
                    <a:pt x="232" y="41"/>
                    <a:pt x="235" y="38"/>
                    <a:pt x="238" y="38"/>
                  </a:cubicBezTo>
                  <a:cubicBezTo>
                    <a:pt x="241" y="37"/>
                    <a:pt x="244" y="41"/>
                    <a:pt x="241" y="41"/>
                  </a:cubicBezTo>
                  <a:cubicBezTo>
                    <a:pt x="238" y="41"/>
                    <a:pt x="233" y="42"/>
                    <a:pt x="234" y="45"/>
                  </a:cubicBezTo>
                  <a:cubicBezTo>
                    <a:pt x="235" y="49"/>
                    <a:pt x="226" y="49"/>
                    <a:pt x="226" y="51"/>
                  </a:cubicBezTo>
                  <a:cubicBezTo>
                    <a:pt x="227" y="53"/>
                    <a:pt x="226" y="58"/>
                    <a:pt x="224" y="59"/>
                  </a:cubicBezTo>
                  <a:cubicBezTo>
                    <a:pt x="221" y="61"/>
                    <a:pt x="226" y="62"/>
                    <a:pt x="227" y="59"/>
                  </a:cubicBezTo>
                  <a:cubicBezTo>
                    <a:pt x="228" y="56"/>
                    <a:pt x="237" y="60"/>
                    <a:pt x="236" y="61"/>
                  </a:cubicBezTo>
                  <a:cubicBezTo>
                    <a:pt x="235" y="62"/>
                    <a:pt x="229" y="60"/>
                    <a:pt x="230" y="62"/>
                  </a:cubicBezTo>
                  <a:cubicBezTo>
                    <a:pt x="230" y="65"/>
                    <a:pt x="236" y="65"/>
                    <a:pt x="237" y="64"/>
                  </a:cubicBezTo>
                  <a:cubicBezTo>
                    <a:pt x="239" y="63"/>
                    <a:pt x="243" y="68"/>
                    <a:pt x="240" y="69"/>
                  </a:cubicBezTo>
                  <a:cubicBezTo>
                    <a:pt x="237" y="69"/>
                    <a:pt x="231" y="66"/>
                    <a:pt x="228" y="69"/>
                  </a:cubicBezTo>
                  <a:cubicBezTo>
                    <a:pt x="225" y="71"/>
                    <a:pt x="223" y="68"/>
                    <a:pt x="222" y="69"/>
                  </a:cubicBezTo>
                  <a:cubicBezTo>
                    <a:pt x="221" y="71"/>
                    <a:pt x="225" y="72"/>
                    <a:pt x="225" y="73"/>
                  </a:cubicBezTo>
                  <a:cubicBezTo>
                    <a:pt x="225" y="74"/>
                    <a:pt x="231" y="75"/>
                    <a:pt x="233" y="75"/>
                  </a:cubicBezTo>
                  <a:cubicBezTo>
                    <a:pt x="235" y="75"/>
                    <a:pt x="238" y="81"/>
                    <a:pt x="235" y="83"/>
                  </a:cubicBezTo>
                  <a:cubicBezTo>
                    <a:pt x="232" y="84"/>
                    <a:pt x="229" y="82"/>
                    <a:pt x="227" y="84"/>
                  </a:cubicBezTo>
                  <a:cubicBezTo>
                    <a:pt x="226" y="86"/>
                    <a:pt x="233" y="90"/>
                    <a:pt x="235" y="89"/>
                  </a:cubicBezTo>
                  <a:cubicBezTo>
                    <a:pt x="237" y="88"/>
                    <a:pt x="237" y="92"/>
                    <a:pt x="234" y="92"/>
                  </a:cubicBezTo>
                  <a:cubicBezTo>
                    <a:pt x="232" y="92"/>
                    <a:pt x="223" y="91"/>
                    <a:pt x="224" y="93"/>
                  </a:cubicBezTo>
                  <a:cubicBezTo>
                    <a:pt x="226" y="94"/>
                    <a:pt x="233" y="96"/>
                    <a:pt x="230" y="98"/>
                  </a:cubicBezTo>
                  <a:cubicBezTo>
                    <a:pt x="228" y="100"/>
                    <a:pt x="226" y="99"/>
                    <a:pt x="223" y="100"/>
                  </a:cubicBezTo>
                  <a:cubicBezTo>
                    <a:pt x="220" y="101"/>
                    <a:pt x="215" y="96"/>
                    <a:pt x="213" y="97"/>
                  </a:cubicBezTo>
                  <a:cubicBezTo>
                    <a:pt x="212" y="98"/>
                    <a:pt x="216" y="100"/>
                    <a:pt x="212" y="101"/>
                  </a:cubicBezTo>
                  <a:cubicBezTo>
                    <a:pt x="208" y="101"/>
                    <a:pt x="209" y="104"/>
                    <a:pt x="212" y="104"/>
                  </a:cubicBezTo>
                  <a:cubicBezTo>
                    <a:pt x="214" y="106"/>
                    <a:pt x="214" y="106"/>
                    <a:pt x="214" y="106"/>
                  </a:cubicBezTo>
                  <a:cubicBezTo>
                    <a:pt x="213" y="107"/>
                    <a:pt x="213" y="107"/>
                    <a:pt x="213" y="107"/>
                  </a:cubicBezTo>
                  <a:cubicBezTo>
                    <a:pt x="214" y="109"/>
                    <a:pt x="226" y="115"/>
                    <a:pt x="225" y="117"/>
                  </a:cubicBezTo>
                  <a:cubicBezTo>
                    <a:pt x="223" y="119"/>
                    <a:pt x="227" y="122"/>
                    <a:pt x="223" y="123"/>
                  </a:cubicBezTo>
                  <a:cubicBezTo>
                    <a:pt x="220" y="124"/>
                    <a:pt x="216" y="123"/>
                    <a:pt x="214" y="120"/>
                  </a:cubicBezTo>
                  <a:cubicBezTo>
                    <a:pt x="212" y="117"/>
                    <a:pt x="207" y="115"/>
                    <a:pt x="207" y="118"/>
                  </a:cubicBezTo>
                  <a:cubicBezTo>
                    <a:pt x="208" y="121"/>
                    <a:pt x="209" y="122"/>
                    <a:pt x="207" y="122"/>
                  </a:cubicBezTo>
                  <a:cubicBezTo>
                    <a:pt x="204" y="122"/>
                    <a:pt x="202" y="127"/>
                    <a:pt x="205" y="125"/>
                  </a:cubicBezTo>
                  <a:cubicBezTo>
                    <a:pt x="208" y="123"/>
                    <a:pt x="212" y="125"/>
                    <a:pt x="215" y="126"/>
                  </a:cubicBezTo>
                  <a:cubicBezTo>
                    <a:pt x="218" y="127"/>
                    <a:pt x="221" y="127"/>
                    <a:pt x="223" y="126"/>
                  </a:cubicBezTo>
                  <a:cubicBezTo>
                    <a:pt x="224" y="125"/>
                    <a:pt x="224" y="126"/>
                    <a:pt x="221" y="128"/>
                  </a:cubicBezTo>
                  <a:cubicBezTo>
                    <a:pt x="218" y="130"/>
                    <a:pt x="212" y="132"/>
                    <a:pt x="209" y="134"/>
                  </a:cubicBezTo>
                  <a:cubicBezTo>
                    <a:pt x="206" y="137"/>
                    <a:pt x="197" y="138"/>
                    <a:pt x="193" y="139"/>
                  </a:cubicBezTo>
                  <a:cubicBezTo>
                    <a:pt x="190" y="139"/>
                    <a:pt x="190" y="140"/>
                    <a:pt x="187" y="140"/>
                  </a:cubicBezTo>
                  <a:cubicBezTo>
                    <a:pt x="183" y="140"/>
                    <a:pt x="186" y="143"/>
                    <a:pt x="182" y="141"/>
                  </a:cubicBezTo>
                  <a:cubicBezTo>
                    <a:pt x="179" y="139"/>
                    <a:pt x="178" y="140"/>
                    <a:pt x="178" y="143"/>
                  </a:cubicBezTo>
                  <a:cubicBezTo>
                    <a:pt x="179" y="145"/>
                    <a:pt x="174" y="145"/>
                    <a:pt x="173" y="148"/>
                  </a:cubicBezTo>
                  <a:cubicBezTo>
                    <a:pt x="172" y="152"/>
                    <a:pt x="168" y="155"/>
                    <a:pt x="163" y="156"/>
                  </a:cubicBezTo>
                  <a:cubicBezTo>
                    <a:pt x="159" y="158"/>
                    <a:pt x="156" y="157"/>
                    <a:pt x="155" y="158"/>
                  </a:cubicBezTo>
                  <a:cubicBezTo>
                    <a:pt x="154" y="159"/>
                    <a:pt x="153" y="158"/>
                    <a:pt x="154" y="156"/>
                  </a:cubicBezTo>
                  <a:cubicBezTo>
                    <a:pt x="155" y="154"/>
                    <a:pt x="152" y="154"/>
                    <a:pt x="152" y="156"/>
                  </a:cubicBezTo>
                  <a:cubicBezTo>
                    <a:pt x="153" y="158"/>
                    <a:pt x="151" y="159"/>
                    <a:pt x="148" y="160"/>
                  </a:cubicBezTo>
                  <a:cubicBezTo>
                    <a:pt x="146" y="160"/>
                    <a:pt x="143" y="161"/>
                    <a:pt x="144" y="162"/>
                  </a:cubicBezTo>
                  <a:cubicBezTo>
                    <a:pt x="145" y="164"/>
                    <a:pt x="144" y="165"/>
                    <a:pt x="142" y="163"/>
                  </a:cubicBezTo>
                  <a:cubicBezTo>
                    <a:pt x="140" y="162"/>
                    <a:pt x="139" y="164"/>
                    <a:pt x="141" y="165"/>
                  </a:cubicBezTo>
                  <a:cubicBezTo>
                    <a:pt x="143" y="166"/>
                    <a:pt x="144" y="168"/>
                    <a:pt x="142" y="168"/>
                  </a:cubicBezTo>
                  <a:cubicBezTo>
                    <a:pt x="141" y="169"/>
                    <a:pt x="140" y="169"/>
                    <a:pt x="140" y="170"/>
                  </a:cubicBezTo>
                  <a:cubicBezTo>
                    <a:pt x="141" y="171"/>
                    <a:pt x="141" y="173"/>
                    <a:pt x="140" y="173"/>
                  </a:cubicBezTo>
                  <a:cubicBezTo>
                    <a:pt x="139" y="174"/>
                    <a:pt x="140" y="176"/>
                    <a:pt x="138" y="177"/>
                  </a:cubicBezTo>
                  <a:cubicBezTo>
                    <a:pt x="137" y="177"/>
                    <a:pt x="138" y="180"/>
                    <a:pt x="135" y="180"/>
                  </a:cubicBezTo>
                  <a:cubicBezTo>
                    <a:pt x="132" y="179"/>
                    <a:pt x="132" y="181"/>
                    <a:pt x="133" y="182"/>
                  </a:cubicBezTo>
                  <a:cubicBezTo>
                    <a:pt x="134" y="182"/>
                    <a:pt x="135" y="188"/>
                    <a:pt x="133" y="189"/>
                  </a:cubicBezTo>
                  <a:cubicBezTo>
                    <a:pt x="132" y="189"/>
                    <a:pt x="133" y="195"/>
                    <a:pt x="131" y="196"/>
                  </a:cubicBezTo>
                  <a:cubicBezTo>
                    <a:pt x="130" y="196"/>
                    <a:pt x="129" y="199"/>
                    <a:pt x="128" y="199"/>
                  </a:cubicBezTo>
                  <a:cubicBezTo>
                    <a:pt x="126" y="199"/>
                    <a:pt x="121" y="197"/>
                    <a:pt x="120" y="196"/>
                  </a:cubicBezTo>
                  <a:cubicBezTo>
                    <a:pt x="120" y="195"/>
                    <a:pt x="117" y="194"/>
                    <a:pt x="115" y="194"/>
                  </a:cubicBezTo>
                  <a:cubicBezTo>
                    <a:pt x="113" y="194"/>
                    <a:pt x="113" y="192"/>
                    <a:pt x="111" y="193"/>
                  </a:cubicBezTo>
                  <a:cubicBezTo>
                    <a:pt x="109" y="193"/>
                    <a:pt x="107" y="191"/>
                    <a:pt x="106" y="189"/>
                  </a:cubicBezTo>
                  <a:cubicBezTo>
                    <a:pt x="105" y="188"/>
                    <a:pt x="102" y="185"/>
                    <a:pt x="101" y="184"/>
                  </a:cubicBezTo>
                  <a:cubicBezTo>
                    <a:pt x="100" y="183"/>
                    <a:pt x="98" y="181"/>
                    <a:pt x="99" y="179"/>
                  </a:cubicBezTo>
                  <a:cubicBezTo>
                    <a:pt x="100" y="177"/>
                    <a:pt x="96" y="177"/>
                    <a:pt x="96" y="175"/>
                  </a:cubicBezTo>
                  <a:cubicBezTo>
                    <a:pt x="96" y="173"/>
                    <a:pt x="93" y="174"/>
                    <a:pt x="94" y="171"/>
                  </a:cubicBezTo>
                  <a:cubicBezTo>
                    <a:pt x="94" y="168"/>
                    <a:pt x="92" y="171"/>
                    <a:pt x="91" y="168"/>
                  </a:cubicBezTo>
                  <a:cubicBezTo>
                    <a:pt x="90" y="166"/>
                    <a:pt x="92" y="162"/>
                    <a:pt x="90" y="161"/>
                  </a:cubicBezTo>
                  <a:cubicBezTo>
                    <a:pt x="88" y="160"/>
                    <a:pt x="84" y="157"/>
                    <a:pt x="84" y="155"/>
                  </a:cubicBezTo>
                  <a:cubicBezTo>
                    <a:pt x="84" y="153"/>
                    <a:pt x="89" y="152"/>
                    <a:pt x="87" y="151"/>
                  </a:cubicBezTo>
                  <a:cubicBezTo>
                    <a:pt x="86" y="150"/>
                    <a:pt x="83" y="150"/>
                    <a:pt x="83" y="147"/>
                  </a:cubicBezTo>
                  <a:cubicBezTo>
                    <a:pt x="84" y="144"/>
                    <a:pt x="87" y="143"/>
                    <a:pt x="87" y="141"/>
                  </a:cubicBezTo>
                  <a:cubicBezTo>
                    <a:pt x="87" y="138"/>
                    <a:pt x="88" y="138"/>
                    <a:pt x="90" y="138"/>
                  </a:cubicBezTo>
                  <a:cubicBezTo>
                    <a:pt x="92" y="137"/>
                    <a:pt x="96" y="139"/>
                    <a:pt x="96" y="137"/>
                  </a:cubicBezTo>
                  <a:cubicBezTo>
                    <a:pt x="96" y="136"/>
                    <a:pt x="95" y="133"/>
                    <a:pt x="97" y="131"/>
                  </a:cubicBezTo>
                  <a:cubicBezTo>
                    <a:pt x="98" y="130"/>
                    <a:pt x="95" y="126"/>
                    <a:pt x="93" y="127"/>
                  </a:cubicBezTo>
                  <a:cubicBezTo>
                    <a:pt x="91" y="127"/>
                    <a:pt x="81" y="122"/>
                    <a:pt x="81" y="121"/>
                  </a:cubicBezTo>
                  <a:cubicBezTo>
                    <a:pt x="81" y="121"/>
                    <a:pt x="90" y="120"/>
                    <a:pt x="93" y="122"/>
                  </a:cubicBezTo>
                  <a:cubicBezTo>
                    <a:pt x="96" y="124"/>
                    <a:pt x="98" y="123"/>
                    <a:pt x="95" y="120"/>
                  </a:cubicBezTo>
                  <a:cubicBezTo>
                    <a:pt x="91" y="118"/>
                    <a:pt x="88" y="118"/>
                    <a:pt x="86" y="116"/>
                  </a:cubicBezTo>
                  <a:cubicBezTo>
                    <a:pt x="84" y="115"/>
                    <a:pt x="88" y="112"/>
                    <a:pt x="85" y="112"/>
                  </a:cubicBezTo>
                  <a:cubicBezTo>
                    <a:pt x="82" y="112"/>
                    <a:pt x="82" y="115"/>
                    <a:pt x="78" y="115"/>
                  </a:cubicBezTo>
                  <a:cubicBezTo>
                    <a:pt x="74" y="114"/>
                    <a:pt x="77" y="111"/>
                    <a:pt x="76" y="109"/>
                  </a:cubicBezTo>
                  <a:cubicBezTo>
                    <a:pt x="75" y="107"/>
                    <a:pt x="80" y="106"/>
                    <a:pt x="78" y="103"/>
                  </a:cubicBezTo>
                  <a:cubicBezTo>
                    <a:pt x="76" y="101"/>
                    <a:pt x="75" y="100"/>
                    <a:pt x="76" y="99"/>
                  </a:cubicBezTo>
                  <a:cubicBezTo>
                    <a:pt x="77" y="98"/>
                    <a:pt x="73" y="96"/>
                    <a:pt x="73" y="94"/>
                  </a:cubicBezTo>
                  <a:cubicBezTo>
                    <a:pt x="73" y="92"/>
                    <a:pt x="72" y="89"/>
                    <a:pt x="69" y="87"/>
                  </a:cubicBezTo>
                  <a:cubicBezTo>
                    <a:pt x="65" y="86"/>
                    <a:pt x="62" y="84"/>
                    <a:pt x="63" y="81"/>
                  </a:cubicBezTo>
                  <a:cubicBezTo>
                    <a:pt x="63" y="79"/>
                    <a:pt x="59" y="79"/>
                    <a:pt x="56" y="77"/>
                  </a:cubicBezTo>
                  <a:cubicBezTo>
                    <a:pt x="53" y="75"/>
                    <a:pt x="44" y="74"/>
                    <a:pt x="42" y="73"/>
                  </a:cubicBezTo>
                  <a:cubicBezTo>
                    <a:pt x="40" y="72"/>
                    <a:pt x="39" y="75"/>
                    <a:pt x="37" y="74"/>
                  </a:cubicBezTo>
                  <a:cubicBezTo>
                    <a:pt x="34" y="73"/>
                    <a:pt x="32" y="76"/>
                    <a:pt x="31" y="75"/>
                  </a:cubicBezTo>
                  <a:cubicBezTo>
                    <a:pt x="30" y="74"/>
                    <a:pt x="25" y="74"/>
                    <a:pt x="26" y="76"/>
                  </a:cubicBezTo>
                  <a:cubicBezTo>
                    <a:pt x="28" y="78"/>
                    <a:pt x="23" y="77"/>
                    <a:pt x="19" y="75"/>
                  </a:cubicBezTo>
                  <a:cubicBezTo>
                    <a:pt x="16" y="73"/>
                    <a:pt x="14" y="73"/>
                    <a:pt x="14" y="72"/>
                  </a:cubicBezTo>
                  <a:cubicBezTo>
                    <a:pt x="14" y="71"/>
                    <a:pt x="17" y="69"/>
                    <a:pt x="14" y="69"/>
                  </a:cubicBezTo>
                  <a:cubicBezTo>
                    <a:pt x="11" y="68"/>
                    <a:pt x="7" y="68"/>
                    <a:pt x="6" y="67"/>
                  </a:cubicBezTo>
                  <a:cubicBezTo>
                    <a:pt x="6" y="65"/>
                    <a:pt x="14" y="66"/>
                    <a:pt x="17" y="64"/>
                  </a:cubicBezTo>
                  <a:cubicBezTo>
                    <a:pt x="17" y="64"/>
                    <a:pt x="18" y="64"/>
                    <a:pt x="18" y="64"/>
                  </a:cubicBezTo>
                  <a:cubicBezTo>
                    <a:pt x="21" y="63"/>
                    <a:pt x="28" y="66"/>
                    <a:pt x="29" y="64"/>
                  </a:cubicBezTo>
                  <a:cubicBezTo>
                    <a:pt x="29" y="61"/>
                    <a:pt x="26" y="60"/>
                    <a:pt x="22" y="61"/>
                  </a:cubicBezTo>
                  <a:cubicBezTo>
                    <a:pt x="20" y="62"/>
                    <a:pt x="19" y="62"/>
                    <a:pt x="18" y="62"/>
                  </a:cubicBezTo>
                  <a:cubicBezTo>
                    <a:pt x="15" y="62"/>
                    <a:pt x="11" y="62"/>
                    <a:pt x="10" y="60"/>
                  </a:cubicBezTo>
                  <a:cubicBezTo>
                    <a:pt x="8" y="58"/>
                    <a:pt x="5" y="59"/>
                    <a:pt x="3" y="58"/>
                  </a:cubicBezTo>
                  <a:cubicBezTo>
                    <a:pt x="1" y="58"/>
                    <a:pt x="0" y="56"/>
                    <a:pt x="0" y="55"/>
                  </a:cubicBezTo>
                  <a:cubicBezTo>
                    <a:pt x="0" y="51"/>
                    <a:pt x="16" y="51"/>
                    <a:pt x="17" y="48"/>
                  </a:cubicBezTo>
                  <a:cubicBezTo>
                    <a:pt x="17" y="46"/>
                    <a:pt x="28" y="48"/>
                    <a:pt x="30" y="46"/>
                  </a:cubicBezTo>
                  <a:cubicBezTo>
                    <a:pt x="33" y="44"/>
                    <a:pt x="36" y="39"/>
                    <a:pt x="34" y="38"/>
                  </a:cubicBezTo>
                  <a:cubicBezTo>
                    <a:pt x="32" y="37"/>
                    <a:pt x="24" y="39"/>
                    <a:pt x="23" y="36"/>
                  </a:cubicBezTo>
                  <a:cubicBezTo>
                    <a:pt x="22" y="34"/>
                    <a:pt x="40" y="26"/>
                    <a:pt x="43" y="26"/>
                  </a:cubicBezTo>
                  <a:cubicBezTo>
                    <a:pt x="46" y="25"/>
                    <a:pt x="50" y="28"/>
                    <a:pt x="51" y="27"/>
                  </a:cubicBezTo>
                  <a:cubicBezTo>
                    <a:pt x="53" y="25"/>
                    <a:pt x="52" y="22"/>
                    <a:pt x="50" y="20"/>
                  </a:cubicBezTo>
                  <a:cubicBezTo>
                    <a:pt x="48" y="19"/>
                    <a:pt x="57" y="17"/>
                    <a:pt x="60" y="19"/>
                  </a:cubicBezTo>
                  <a:cubicBezTo>
                    <a:pt x="63" y="21"/>
                    <a:pt x="66" y="20"/>
                    <a:pt x="63" y="18"/>
                  </a:cubicBezTo>
                  <a:cubicBezTo>
                    <a:pt x="60" y="16"/>
                    <a:pt x="64" y="15"/>
                    <a:pt x="68" y="15"/>
                  </a:cubicBezTo>
                  <a:cubicBezTo>
                    <a:pt x="72" y="15"/>
                    <a:pt x="79" y="12"/>
                    <a:pt x="81" y="13"/>
                  </a:cubicBezTo>
                  <a:cubicBezTo>
                    <a:pt x="84" y="14"/>
                    <a:pt x="85" y="20"/>
                    <a:pt x="84" y="22"/>
                  </a:cubicBezTo>
                  <a:cubicBezTo>
                    <a:pt x="82" y="24"/>
                    <a:pt x="87" y="22"/>
                    <a:pt x="87" y="19"/>
                  </a:cubicBezTo>
                  <a:cubicBezTo>
                    <a:pt x="87" y="16"/>
                    <a:pt x="85" y="14"/>
                    <a:pt x="88" y="14"/>
                  </a:cubicBezTo>
                  <a:cubicBezTo>
                    <a:pt x="90" y="14"/>
                    <a:pt x="95" y="19"/>
                    <a:pt x="96" y="18"/>
                  </a:cubicBezTo>
                  <a:cubicBezTo>
                    <a:pt x="96" y="17"/>
                    <a:pt x="102" y="19"/>
                    <a:pt x="102" y="18"/>
                  </a:cubicBezTo>
                  <a:cubicBezTo>
                    <a:pt x="102" y="16"/>
                    <a:pt x="94" y="13"/>
                    <a:pt x="96" y="12"/>
                  </a:cubicBezTo>
                  <a:cubicBezTo>
                    <a:pt x="98" y="10"/>
                    <a:pt x="106" y="12"/>
                    <a:pt x="108" y="14"/>
                  </a:cubicBezTo>
                  <a:cubicBezTo>
                    <a:pt x="110" y="17"/>
                    <a:pt x="114" y="16"/>
                    <a:pt x="118" y="18"/>
                  </a:cubicBezTo>
                  <a:cubicBezTo>
                    <a:pt x="121" y="20"/>
                    <a:pt x="126" y="22"/>
                    <a:pt x="123" y="19"/>
                  </a:cubicBezTo>
                  <a:cubicBezTo>
                    <a:pt x="120" y="16"/>
                    <a:pt x="114" y="14"/>
                    <a:pt x="112" y="12"/>
                  </a:cubicBezTo>
                  <a:cubicBezTo>
                    <a:pt x="110" y="10"/>
                    <a:pt x="120" y="11"/>
                    <a:pt x="120" y="10"/>
                  </a:cubicBezTo>
                  <a:cubicBezTo>
                    <a:pt x="120" y="8"/>
                    <a:pt x="113" y="6"/>
                    <a:pt x="116" y="6"/>
                  </a:cubicBezTo>
                  <a:cubicBezTo>
                    <a:pt x="119" y="5"/>
                    <a:pt x="129" y="6"/>
                    <a:pt x="130" y="4"/>
                  </a:cubicBezTo>
                  <a:cubicBezTo>
                    <a:pt x="131" y="2"/>
                    <a:pt x="140" y="6"/>
                    <a:pt x="142" y="4"/>
                  </a:cubicBezTo>
                  <a:cubicBezTo>
                    <a:pt x="144" y="3"/>
                    <a:pt x="149" y="3"/>
                    <a:pt x="149" y="5"/>
                  </a:cubicBezTo>
                  <a:cubicBezTo>
                    <a:pt x="148" y="7"/>
                    <a:pt x="154" y="6"/>
                    <a:pt x="152" y="4"/>
                  </a:cubicBezTo>
                  <a:cubicBezTo>
                    <a:pt x="150" y="2"/>
                    <a:pt x="154" y="2"/>
                    <a:pt x="156" y="2"/>
                  </a:cubicBezTo>
                  <a:cubicBezTo>
                    <a:pt x="158" y="2"/>
                    <a:pt x="160" y="1"/>
                    <a:pt x="162" y="1"/>
                  </a:cubicBezTo>
                  <a:cubicBezTo>
                    <a:pt x="165" y="0"/>
                    <a:pt x="175" y="1"/>
                    <a:pt x="180" y="0"/>
                  </a:cubicBezTo>
                  <a:cubicBezTo>
                    <a:pt x="186" y="0"/>
                    <a:pt x="192" y="0"/>
                    <a:pt x="194" y="2"/>
                  </a:cubicBezTo>
                  <a:cubicBezTo>
                    <a:pt x="196" y="3"/>
                    <a:pt x="205" y="2"/>
                    <a:pt x="206" y="3"/>
                  </a:cubicBezTo>
                  <a:cubicBezTo>
                    <a:pt x="206" y="4"/>
                    <a:pt x="211" y="5"/>
                    <a:pt x="211" y="6"/>
                  </a:cubicBezTo>
                  <a:cubicBezTo>
                    <a:pt x="211" y="8"/>
                    <a:pt x="214" y="8"/>
                    <a:pt x="217" y="8"/>
                  </a:cubicBezTo>
                  <a:cubicBezTo>
                    <a:pt x="220" y="8"/>
                    <a:pt x="226" y="10"/>
                    <a:pt x="225" y="11"/>
                  </a:cubicBezTo>
                  <a:cubicBezTo>
                    <a:pt x="224" y="13"/>
                    <a:pt x="217" y="13"/>
                    <a:pt x="213" y="15"/>
                  </a:cubicBezTo>
                  <a:cubicBezTo>
                    <a:pt x="209" y="17"/>
                    <a:pt x="198" y="15"/>
                    <a:pt x="193" y="16"/>
                  </a:cubicBezTo>
                  <a:cubicBezTo>
                    <a:pt x="187" y="17"/>
                    <a:pt x="176" y="19"/>
                    <a:pt x="176" y="21"/>
                  </a:cubicBezTo>
                  <a:cubicBezTo>
                    <a:pt x="176" y="22"/>
                    <a:pt x="186" y="19"/>
                    <a:pt x="191" y="18"/>
                  </a:cubicBezTo>
                  <a:cubicBezTo>
                    <a:pt x="196" y="17"/>
                    <a:pt x="208" y="18"/>
                    <a:pt x="209" y="19"/>
                  </a:cubicBezTo>
                  <a:cubicBezTo>
                    <a:pt x="209" y="20"/>
                    <a:pt x="199" y="23"/>
                    <a:pt x="200" y="24"/>
                  </a:cubicBezTo>
                  <a:cubicBezTo>
                    <a:pt x="200" y="26"/>
                    <a:pt x="211" y="21"/>
                    <a:pt x="213" y="20"/>
                  </a:cubicBezTo>
                  <a:cubicBezTo>
                    <a:pt x="216" y="19"/>
                    <a:pt x="215" y="17"/>
                    <a:pt x="219" y="17"/>
                  </a:cubicBezTo>
                  <a:cubicBezTo>
                    <a:pt x="223" y="16"/>
                    <a:pt x="225" y="20"/>
                    <a:pt x="222" y="23"/>
                  </a:cubicBezTo>
                  <a:cubicBezTo>
                    <a:pt x="219" y="26"/>
                    <a:pt x="213" y="32"/>
                    <a:pt x="215" y="32"/>
                  </a:cubicBezTo>
                  <a:cubicBezTo>
                    <a:pt x="216" y="32"/>
                    <a:pt x="219" y="28"/>
                    <a:pt x="222" y="27"/>
                  </a:cubicBezTo>
                  <a:cubicBezTo>
                    <a:pt x="225" y="26"/>
                    <a:pt x="228" y="23"/>
                    <a:pt x="230" y="21"/>
                  </a:cubicBezTo>
                  <a:cubicBezTo>
                    <a:pt x="233" y="20"/>
                    <a:pt x="232" y="24"/>
                    <a:pt x="234" y="23"/>
                  </a:cubicBezTo>
                  <a:cubicBezTo>
                    <a:pt x="237" y="22"/>
                    <a:pt x="243" y="26"/>
                    <a:pt x="243" y="22"/>
                  </a:cubicBezTo>
                  <a:cubicBezTo>
                    <a:pt x="243" y="19"/>
                    <a:pt x="247" y="18"/>
                    <a:pt x="252" y="18"/>
                  </a:cubicBezTo>
                  <a:cubicBezTo>
                    <a:pt x="257" y="18"/>
                    <a:pt x="267" y="21"/>
                    <a:pt x="267" y="2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00" name="Freeform 1085"/>
            <p:cNvSpPr>
              <a:spLocks/>
            </p:cNvSpPr>
            <p:nvPr/>
          </p:nvSpPr>
          <p:spPr bwMode="auto">
            <a:xfrm>
              <a:off x="-3489" y="1446"/>
              <a:ext cx="39" cy="26"/>
            </a:xfrm>
            <a:custGeom>
              <a:avLst/>
              <a:gdLst>
                <a:gd name="T0" fmla="*/ 12 w 12"/>
                <a:gd name="T1" fmla="*/ 2 h 8"/>
                <a:gd name="T2" fmla="*/ 8 w 12"/>
                <a:gd name="T3" fmla="*/ 6 h 8"/>
                <a:gd name="T4" fmla="*/ 2 w 12"/>
                <a:gd name="T5" fmla="*/ 4 h 8"/>
                <a:gd name="T6" fmla="*/ 0 w 12"/>
                <a:gd name="T7" fmla="*/ 2 h 8"/>
                <a:gd name="T8" fmla="*/ 1 w 12"/>
                <a:gd name="T9" fmla="*/ 1 h 8"/>
                <a:gd name="T10" fmla="*/ 12 w 12"/>
                <a:gd name="T11" fmla="*/ 2 h 8"/>
              </a:gdLst>
              <a:ahLst/>
              <a:cxnLst>
                <a:cxn ang="0">
                  <a:pos x="T0" y="T1"/>
                </a:cxn>
                <a:cxn ang="0">
                  <a:pos x="T2" y="T3"/>
                </a:cxn>
                <a:cxn ang="0">
                  <a:pos x="T4" y="T5"/>
                </a:cxn>
                <a:cxn ang="0">
                  <a:pos x="T6" y="T7"/>
                </a:cxn>
                <a:cxn ang="0">
                  <a:pos x="T8" y="T9"/>
                </a:cxn>
                <a:cxn ang="0">
                  <a:pos x="T10" y="T11"/>
                </a:cxn>
              </a:cxnLst>
              <a:rect l="0" t="0" r="r" b="b"/>
              <a:pathLst>
                <a:path w="12" h="8">
                  <a:moveTo>
                    <a:pt x="12" y="2"/>
                  </a:moveTo>
                  <a:cubicBezTo>
                    <a:pt x="12" y="3"/>
                    <a:pt x="11" y="8"/>
                    <a:pt x="8" y="6"/>
                  </a:cubicBezTo>
                  <a:cubicBezTo>
                    <a:pt x="5" y="5"/>
                    <a:pt x="2" y="4"/>
                    <a:pt x="2" y="4"/>
                  </a:cubicBezTo>
                  <a:cubicBezTo>
                    <a:pt x="0" y="2"/>
                    <a:pt x="0" y="2"/>
                    <a:pt x="0" y="2"/>
                  </a:cubicBezTo>
                  <a:cubicBezTo>
                    <a:pt x="0" y="2"/>
                    <a:pt x="1" y="2"/>
                    <a:pt x="1" y="1"/>
                  </a:cubicBezTo>
                  <a:cubicBezTo>
                    <a:pt x="5" y="0"/>
                    <a:pt x="12" y="0"/>
                    <a:pt x="12" y="2"/>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01" name="Freeform 1086"/>
            <p:cNvSpPr>
              <a:spLocks/>
            </p:cNvSpPr>
            <p:nvPr/>
          </p:nvSpPr>
          <p:spPr bwMode="auto">
            <a:xfrm>
              <a:off x="-3934" y="1519"/>
              <a:ext cx="49" cy="33"/>
            </a:xfrm>
            <a:custGeom>
              <a:avLst/>
              <a:gdLst>
                <a:gd name="T0" fmla="*/ 11 w 15"/>
                <a:gd name="T1" fmla="*/ 3 h 10"/>
                <a:gd name="T2" fmla="*/ 14 w 15"/>
                <a:gd name="T3" fmla="*/ 6 h 10"/>
                <a:gd name="T4" fmla="*/ 7 w 15"/>
                <a:gd name="T5" fmla="*/ 8 h 10"/>
                <a:gd name="T6" fmla="*/ 2 w 15"/>
                <a:gd name="T7" fmla="*/ 5 h 10"/>
                <a:gd name="T8" fmla="*/ 2 w 15"/>
                <a:gd name="T9" fmla="*/ 2 h 10"/>
                <a:gd name="T10" fmla="*/ 11 w 15"/>
                <a:gd name="T11" fmla="*/ 3 h 10"/>
              </a:gdLst>
              <a:ahLst/>
              <a:cxnLst>
                <a:cxn ang="0">
                  <a:pos x="T0" y="T1"/>
                </a:cxn>
                <a:cxn ang="0">
                  <a:pos x="T2" y="T3"/>
                </a:cxn>
                <a:cxn ang="0">
                  <a:pos x="T4" y="T5"/>
                </a:cxn>
                <a:cxn ang="0">
                  <a:pos x="T6" y="T7"/>
                </a:cxn>
                <a:cxn ang="0">
                  <a:pos x="T8" y="T9"/>
                </a:cxn>
                <a:cxn ang="0">
                  <a:pos x="T10" y="T11"/>
                </a:cxn>
              </a:cxnLst>
              <a:rect l="0" t="0" r="r" b="b"/>
              <a:pathLst>
                <a:path w="15" h="10">
                  <a:moveTo>
                    <a:pt x="11" y="3"/>
                  </a:moveTo>
                  <a:cubicBezTo>
                    <a:pt x="12" y="6"/>
                    <a:pt x="15" y="4"/>
                    <a:pt x="14" y="6"/>
                  </a:cubicBezTo>
                  <a:cubicBezTo>
                    <a:pt x="14" y="9"/>
                    <a:pt x="9" y="10"/>
                    <a:pt x="7" y="8"/>
                  </a:cubicBezTo>
                  <a:cubicBezTo>
                    <a:pt x="5" y="6"/>
                    <a:pt x="3" y="7"/>
                    <a:pt x="2" y="5"/>
                  </a:cubicBezTo>
                  <a:cubicBezTo>
                    <a:pt x="0" y="4"/>
                    <a:pt x="2" y="2"/>
                    <a:pt x="2" y="2"/>
                  </a:cubicBezTo>
                  <a:cubicBezTo>
                    <a:pt x="3" y="0"/>
                    <a:pt x="10" y="1"/>
                    <a:pt x="11" y="3"/>
                  </a:cubicBezTo>
                  <a:close/>
                </a:path>
              </a:pathLst>
            </a:custGeom>
            <a:solidFill>
              <a:srgbClr val="6A6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02" name="Freeform 1087"/>
            <p:cNvSpPr>
              <a:spLocks/>
            </p:cNvSpPr>
            <p:nvPr/>
          </p:nvSpPr>
          <p:spPr bwMode="auto">
            <a:xfrm>
              <a:off x="-4204" y="3094"/>
              <a:ext cx="293" cy="527"/>
            </a:xfrm>
            <a:custGeom>
              <a:avLst/>
              <a:gdLst>
                <a:gd name="T0" fmla="*/ 88 w 89"/>
                <a:gd name="T1" fmla="*/ 25 h 158"/>
                <a:gd name="T2" fmla="*/ 75 w 89"/>
                <a:gd name="T3" fmla="*/ 36 h 158"/>
                <a:gd name="T4" fmla="*/ 72 w 89"/>
                <a:gd name="T5" fmla="*/ 40 h 158"/>
                <a:gd name="T6" fmla="*/ 71 w 89"/>
                <a:gd name="T7" fmla="*/ 42 h 158"/>
                <a:gd name="T8" fmla="*/ 70 w 89"/>
                <a:gd name="T9" fmla="*/ 43 h 158"/>
                <a:gd name="T10" fmla="*/ 68 w 89"/>
                <a:gd name="T11" fmla="*/ 56 h 158"/>
                <a:gd name="T12" fmla="*/ 68 w 89"/>
                <a:gd name="T13" fmla="*/ 60 h 158"/>
                <a:gd name="T14" fmla="*/ 70 w 89"/>
                <a:gd name="T15" fmla="*/ 64 h 158"/>
                <a:gd name="T16" fmla="*/ 73 w 89"/>
                <a:gd name="T17" fmla="*/ 70 h 158"/>
                <a:gd name="T18" fmla="*/ 71 w 89"/>
                <a:gd name="T19" fmla="*/ 79 h 158"/>
                <a:gd name="T20" fmla="*/ 52 w 89"/>
                <a:gd name="T21" fmla="*/ 83 h 158"/>
                <a:gd name="T22" fmla="*/ 50 w 89"/>
                <a:gd name="T23" fmla="*/ 88 h 158"/>
                <a:gd name="T24" fmla="*/ 45 w 89"/>
                <a:gd name="T25" fmla="*/ 95 h 158"/>
                <a:gd name="T26" fmla="*/ 38 w 89"/>
                <a:gd name="T27" fmla="*/ 97 h 158"/>
                <a:gd name="T28" fmla="*/ 41 w 89"/>
                <a:gd name="T29" fmla="*/ 102 h 158"/>
                <a:gd name="T30" fmla="*/ 42 w 89"/>
                <a:gd name="T31" fmla="*/ 104 h 158"/>
                <a:gd name="T32" fmla="*/ 40 w 89"/>
                <a:gd name="T33" fmla="*/ 104 h 158"/>
                <a:gd name="T34" fmla="*/ 37 w 89"/>
                <a:gd name="T35" fmla="*/ 110 h 158"/>
                <a:gd name="T36" fmla="*/ 35 w 89"/>
                <a:gd name="T37" fmla="*/ 116 h 158"/>
                <a:gd name="T38" fmla="*/ 30 w 89"/>
                <a:gd name="T39" fmla="*/ 126 h 158"/>
                <a:gd name="T40" fmla="*/ 34 w 89"/>
                <a:gd name="T41" fmla="*/ 132 h 158"/>
                <a:gd name="T42" fmla="*/ 26 w 89"/>
                <a:gd name="T43" fmla="*/ 141 h 158"/>
                <a:gd name="T44" fmla="*/ 21 w 89"/>
                <a:gd name="T45" fmla="*/ 146 h 158"/>
                <a:gd name="T46" fmla="*/ 20 w 89"/>
                <a:gd name="T47" fmla="*/ 153 h 158"/>
                <a:gd name="T48" fmla="*/ 19 w 89"/>
                <a:gd name="T49" fmla="*/ 157 h 158"/>
                <a:gd name="T50" fmla="*/ 9 w 89"/>
                <a:gd name="T51" fmla="*/ 155 h 158"/>
                <a:gd name="T52" fmla="*/ 6 w 89"/>
                <a:gd name="T53" fmla="*/ 149 h 158"/>
                <a:gd name="T54" fmla="*/ 1 w 89"/>
                <a:gd name="T55" fmla="*/ 144 h 158"/>
                <a:gd name="T56" fmla="*/ 4 w 89"/>
                <a:gd name="T57" fmla="*/ 137 h 158"/>
                <a:gd name="T58" fmla="*/ 5 w 89"/>
                <a:gd name="T59" fmla="*/ 131 h 158"/>
                <a:gd name="T60" fmla="*/ 8 w 89"/>
                <a:gd name="T61" fmla="*/ 125 h 158"/>
                <a:gd name="T62" fmla="*/ 9 w 89"/>
                <a:gd name="T63" fmla="*/ 118 h 158"/>
                <a:gd name="T64" fmla="*/ 10 w 89"/>
                <a:gd name="T65" fmla="*/ 115 h 158"/>
                <a:gd name="T66" fmla="*/ 8 w 89"/>
                <a:gd name="T67" fmla="*/ 110 h 158"/>
                <a:gd name="T68" fmla="*/ 7 w 89"/>
                <a:gd name="T69" fmla="*/ 105 h 158"/>
                <a:gd name="T70" fmla="*/ 8 w 89"/>
                <a:gd name="T71" fmla="*/ 96 h 158"/>
                <a:gd name="T72" fmla="*/ 8 w 89"/>
                <a:gd name="T73" fmla="*/ 90 h 158"/>
                <a:gd name="T74" fmla="*/ 10 w 89"/>
                <a:gd name="T75" fmla="*/ 84 h 158"/>
                <a:gd name="T76" fmla="*/ 11 w 89"/>
                <a:gd name="T77" fmla="*/ 80 h 158"/>
                <a:gd name="T78" fmla="*/ 14 w 89"/>
                <a:gd name="T79" fmla="*/ 70 h 158"/>
                <a:gd name="T80" fmla="*/ 16 w 89"/>
                <a:gd name="T81" fmla="*/ 61 h 158"/>
                <a:gd name="T82" fmla="*/ 16 w 89"/>
                <a:gd name="T83" fmla="*/ 54 h 158"/>
                <a:gd name="T84" fmla="*/ 14 w 89"/>
                <a:gd name="T85" fmla="*/ 45 h 158"/>
                <a:gd name="T86" fmla="*/ 16 w 89"/>
                <a:gd name="T87" fmla="*/ 37 h 158"/>
                <a:gd name="T88" fmla="*/ 19 w 89"/>
                <a:gd name="T89" fmla="*/ 30 h 158"/>
                <a:gd name="T90" fmla="*/ 23 w 89"/>
                <a:gd name="T91" fmla="*/ 25 h 158"/>
                <a:gd name="T92" fmla="*/ 23 w 89"/>
                <a:gd name="T93" fmla="*/ 17 h 158"/>
                <a:gd name="T94" fmla="*/ 28 w 89"/>
                <a:gd name="T95" fmla="*/ 10 h 158"/>
                <a:gd name="T96" fmla="*/ 32 w 89"/>
                <a:gd name="T97" fmla="*/ 2 h 158"/>
                <a:gd name="T98" fmla="*/ 41 w 89"/>
                <a:gd name="T99" fmla="*/ 4 h 158"/>
                <a:gd name="T100" fmla="*/ 44 w 89"/>
                <a:gd name="T101" fmla="*/ 2 h 158"/>
                <a:gd name="T102" fmla="*/ 48 w 89"/>
                <a:gd name="T103" fmla="*/ 2 h 158"/>
                <a:gd name="T104" fmla="*/ 54 w 89"/>
                <a:gd name="T105" fmla="*/ 8 h 158"/>
                <a:gd name="T106" fmla="*/ 64 w 89"/>
                <a:gd name="T107" fmla="*/ 13 h 158"/>
                <a:gd name="T108" fmla="*/ 68 w 89"/>
                <a:gd name="T109" fmla="*/ 23 h 158"/>
                <a:gd name="T110" fmla="*/ 71 w 89"/>
                <a:gd name="T111" fmla="*/ 27 h 158"/>
                <a:gd name="T112" fmla="*/ 79 w 89"/>
                <a:gd name="T113" fmla="*/ 27 h 158"/>
                <a:gd name="T114" fmla="*/ 85 w 89"/>
                <a:gd name="T115" fmla="*/ 19 h 158"/>
                <a:gd name="T116" fmla="*/ 87 w 89"/>
                <a:gd name="T117" fmla="*/ 1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158">
                  <a:moveTo>
                    <a:pt x="87" y="18"/>
                  </a:moveTo>
                  <a:cubicBezTo>
                    <a:pt x="88" y="19"/>
                    <a:pt x="89" y="24"/>
                    <a:pt x="88" y="25"/>
                  </a:cubicBezTo>
                  <a:cubicBezTo>
                    <a:pt x="88" y="26"/>
                    <a:pt x="85" y="27"/>
                    <a:pt x="83" y="28"/>
                  </a:cubicBezTo>
                  <a:cubicBezTo>
                    <a:pt x="81" y="29"/>
                    <a:pt x="77" y="33"/>
                    <a:pt x="75" y="36"/>
                  </a:cubicBezTo>
                  <a:cubicBezTo>
                    <a:pt x="74" y="38"/>
                    <a:pt x="73" y="39"/>
                    <a:pt x="72" y="40"/>
                  </a:cubicBezTo>
                  <a:cubicBezTo>
                    <a:pt x="72" y="40"/>
                    <a:pt x="72" y="40"/>
                    <a:pt x="72" y="40"/>
                  </a:cubicBezTo>
                  <a:cubicBezTo>
                    <a:pt x="71" y="41"/>
                    <a:pt x="71" y="41"/>
                    <a:pt x="71" y="41"/>
                  </a:cubicBezTo>
                  <a:cubicBezTo>
                    <a:pt x="71" y="41"/>
                    <a:pt x="71" y="42"/>
                    <a:pt x="71" y="42"/>
                  </a:cubicBezTo>
                  <a:cubicBezTo>
                    <a:pt x="70" y="42"/>
                    <a:pt x="70" y="42"/>
                    <a:pt x="70" y="43"/>
                  </a:cubicBezTo>
                  <a:cubicBezTo>
                    <a:pt x="70" y="43"/>
                    <a:pt x="70" y="43"/>
                    <a:pt x="70" y="43"/>
                  </a:cubicBezTo>
                  <a:cubicBezTo>
                    <a:pt x="70" y="45"/>
                    <a:pt x="69" y="47"/>
                    <a:pt x="69" y="50"/>
                  </a:cubicBezTo>
                  <a:cubicBezTo>
                    <a:pt x="69" y="54"/>
                    <a:pt x="68" y="53"/>
                    <a:pt x="68" y="56"/>
                  </a:cubicBezTo>
                  <a:cubicBezTo>
                    <a:pt x="67" y="59"/>
                    <a:pt x="68" y="58"/>
                    <a:pt x="69" y="59"/>
                  </a:cubicBezTo>
                  <a:cubicBezTo>
                    <a:pt x="69" y="59"/>
                    <a:pt x="69" y="60"/>
                    <a:pt x="68" y="60"/>
                  </a:cubicBezTo>
                  <a:cubicBezTo>
                    <a:pt x="68" y="60"/>
                    <a:pt x="68" y="60"/>
                    <a:pt x="67" y="61"/>
                  </a:cubicBezTo>
                  <a:cubicBezTo>
                    <a:pt x="65" y="62"/>
                    <a:pt x="68" y="64"/>
                    <a:pt x="70" y="64"/>
                  </a:cubicBezTo>
                  <a:cubicBezTo>
                    <a:pt x="72" y="64"/>
                    <a:pt x="74" y="65"/>
                    <a:pt x="72" y="66"/>
                  </a:cubicBezTo>
                  <a:cubicBezTo>
                    <a:pt x="71" y="68"/>
                    <a:pt x="71" y="70"/>
                    <a:pt x="73" y="70"/>
                  </a:cubicBezTo>
                  <a:cubicBezTo>
                    <a:pt x="75" y="70"/>
                    <a:pt x="76" y="72"/>
                    <a:pt x="75" y="73"/>
                  </a:cubicBezTo>
                  <a:cubicBezTo>
                    <a:pt x="74" y="74"/>
                    <a:pt x="71" y="77"/>
                    <a:pt x="71" y="79"/>
                  </a:cubicBezTo>
                  <a:cubicBezTo>
                    <a:pt x="71" y="80"/>
                    <a:pt x="68" y="82"/>
                    <a:pt x="63" y="83"/>
                  </a:cubicBezTo>
                  <a:cubicBezTo>
                    <a:pt x="58" y="84"/>
                    <a:pt x="52" y="84"/>
                    <a:pt x="52" y="83"/>
                  </a:cubicBezTo>
                  <a:cubicBezTo>
                    <a:pt x="51" y="83"/>
                    <a:pt x="50" y="84"/>
                    <a:pt x="50" y="85"/>
                  </a:cubicBezTo>
                  <a:cubicBezTo>
                    <a:pt x="51" y="87"/>
                    <a:pt x="52" y="87"/>
                    <a:pt x="50" y="88"/>
                  </a:cubicBezTo>
                  <a:cubicBezTo>
                    <a:pt x="48" y="89"/>
                    <a:pt x="50" y="91"/>
                    <a:pt x="50" y="92"/>
                  </a:cubicBezTo>
                  <a:cubicBezTo>
                    <a:pt x="50" y="93"/>
                    <a:pt x="48" y="95"/>
                    <a:pt x="45" y="95"/>
                  </a:cubicBezTo>
                  <a:cubicBezTo>
                    <a:pt x="42" y="95"/>
                    <a:pt x="39" y="92"/>
                    <a:pt x="38" y="93"/>
                  </a:cubicBezTo>
                  <a:cubicBezTo>
                    <a:pt x="37" y="94"/>
                    <a:pt x="38" y="96"/>
                    <a:pt x="38" y="97"/>
                  </a:cubicBezTo>
                  <a:cubicBezTo>
                    <a:pt x="38" y="98"/>
                    <a:pt x="38" y="100"/>
                    <a:pt x="39" y="100"/>
                  </a:cubicBezTo>
                  <a:cubicBezTo>
                    <a:pt x="40" y="100"/>
                    <a:pt x="40" y="102"/>
                    <a:pt x="41" y="102"/>
                  </a:cubicBezTo>
                  <a:cubicBezTo>
                    <a:pt x="42" y="101"/>
                    <a:pt x="42" y="100"/>
                    <a:pt x="44" y="101"/>
                  </a:cubicBezTo>
                  <a:cubicBezTo>
                    <a:pt x="46" y="102"/>
                    <a:pt x="44" y="104"/>
                    <a:pt x="42" y="104"/>
                  </a:cubicBezTo>
                  <a:cubicBezTo>
                    <a:pt x="41" y="104"/>
                    <a:pt x="42" y="103"/>
                    <a:pt x="40" y="103"/>
                  </a:cubicBezTo>
                  <a:cubicBezTo>
                    <a:pt x="38" y="103"/>
                    <a:pt x="39" y="104"/>
                    <a:pt x="40" y="104"/>
                  </a:cubicBezTo>
                  <a:cubicBezTo>
                    <a:pt x="41" y="105"/>
                    <a:pt x="40" y="106"/>
                    <a:pt x="39" y="106"/>
                  </a:cubicBezTo>
                  <a:cubicBezTo>
                    <a:pt x="37" y="106"/>
                    <a:pt x="37" y="109"/>
                    <a:pt x="37" y="110"/>
                  </a:cubicBezTo>
                  <a:cubicBezTo>
                    <a:pt x="37" y="112"/>
                    <a:pt x="37" y="113"/>
                    <a:pt x="36" y="113"/>
                  </a:cubicBezTo>
                  <a:cubicBezTo>
                    <a:pt x="35" y="114"/>
                    <a:pt x="36" y="116"/>
                    <a:pt x="35" y="116"/>
                  </a:cubicBezTo>
                  <a:cubicBezTo>
                    <a:pt x="33" y="116"/>
                    <a:pt x="29" y="116"/>
                    <a:pt x="28" y="120"/>
                  </a:cubicBezTo>
                  <a:cubicBezTo>
                    <a:pt x="26" y="123"/>
                    <a:pt x="29" y="126"/>
                    <a:pt x="30" y="126"/>
                  </a:cubicBezTo>
                  <a:cubicBezTo>
                    <a:pt x="32" y="127"/>
                    <a:pt x="35" y="127"/>
                    <a:pt x="35" y="128"/>
                  </a:cubicBezTo>
                  <a:cubicBezTo>
                    <a:pt x="35" y="129"/>
                    <a:pt x="34" y="131"/>
                    <a:pt x="34" y="132"/>
                  </a:cubicBezTo>
                  <a:cubicBezTo>
                    <a:pt x="35" y="133"/>
                    <a:pt x="31" y="134"/>
                    <a:pt x="29" y="136"/>
                  </a:cubicBezTo>
                  <a:cubicBezTo>
                    <a:pt x="27" y="138"/>
                    <a:pt x="26" y="139"/>
                    <a:pt x="26" y="141"/>
                  </a:cubicBezTo>
                  <a:cubicBezTo>
                    <a:pt x="26" y="143"/>
                    <a:pt x="24" y="144"/>
                    <a:pt x="23" y="144"/>
                  </a:cubicBezTo>
                  <a:cubicBezTo>
                    <a:pt x="22" y="144"/>
                    <a:pt x="22" y="145"/>
                    <a:pt x="21" y="146"/>
                  </a:cubicBezTo>
                  <a:cubicBezTo>
                    <a:pt x="19" y="147"/>
                    <a:pt x="20" y="149"/>
                    <a:pt x="20" y="150"/>
                  </a:cubicBezTo>
                  <a:cubicBezTo>
                    <a:pt x="20" y="151"/>
                    <a:pt x="21" y="152"/>
                    <a:pt x="20" y="153"/>
                  </a:cubicBezTo>
                  <a:cubicBezTo>
                    <a:pt x="20" y="154"/>
                    <a:pt x="23" y="156"/>
                    <a:pt x="23" y="157"/>
                  </a:cubicBezTo>
                  <a:cubicBezTo>
                    <a:pt x="22" y="158"/>
                    <a:pt x="20" y="156"/>
                    <a:pt x="19" y="157"/>
                  </a:cubicBezTo>
                  <a:cubicBezTo>
                    <a:pt x="18" y="156"/>
                    <a:pt x="17" y="156"/>
                    <a:pt x="16" y="155"/>
                  </a:cubicBezTo>
                  <a:cubicBezTo>
                    <a:pt x="14" y="155"/>
                    <a:pt x="10" y="155"/>
                    <a:pt x="9" y="155"/>
                  </a:cubicBezTo>
                  <a:cubicBezTo>
                    <a:pt x="8" y="156"/>
                    <a:pt x="7" y="154"/>
                    <a:pt x="6" y="154"/>
                  </a:cubicBezTo>
                  <a:cubicBezTo>
                    <a:pt x="6" y="154"/>
                    <a:pt x="6" y="150"/>
                    <a:pt x="6" y="149"/>
                  </a:cubicBezTo>
                  <a:cubicBezTo>
                    <a:pt x="7" y="147"/>
                    <a:pt x="3" y="148"/>
                    <a:pt x="2" y="147"/>
                  </a:cubicBezTo>
                  <a:cubicBezTo>
                    <a:pt x="1" y="147"/>
                    <a:pt x="3" y="146"/>
                    <a:pt x="1" y="144"/>
                  </a:cubicBezTo>
                  <a:cubicBezTo>
                    <a:pt x="0" y="143"/>
                    <a:pt x="1" y="141"/>
                    <a:pt x="1" y="140"/>
                  </a:cubicBezTo>
                  <a:cubicBezTo>
                    <a:pt x="1" y="139"/>
                    <a:pt x="2" y="137"/>
                    <a:pt x="4" y="137"/>
                  </a:cubicBezTo>
                  <a:cubicBezTo>
                    <a:pt x="5" y="137"/>
                    <a:pt x="4" y="135"/>
                    <a:pt x="5" y="134"/>
                  </a:cubicBezTo>
                  <a:cubicBezTo>
                    <a:pt x="7" y="134"/>
                    <a:pt x="4" y="132"/>
                    <a:pt x="5" y="131"/>
                  </a:cubicBezTo>
                  <a:cubicBezTo>
                    <a:pt x="6" y="130"/>
                    <a:pt x="5" y="128"/>
                    <a:pt x="7" y="128"/>
                  </a:cubicBezTo>
                  <a:cubicBezTo>
                    <a:pt x="9" y="128"/>
                    <a:pt x="7" y="126"/>
                    <a:pt x="8" y="125"/>
                  </a:cubicBezTo>
                  <a:cubicBezTo>
                    <a:pt x="10" y="125"/>
                    <a:pt x="8" y="123"/>
                    <a:pt x="9" y="122"/>
                  </a:cubicBezTo>
                  <a:cubicBezTo>
                    <a:pt x="9" y="120"/>
                    <a:pt x="8" y="119"/>
                    <a:pt x="9" y="118"/>
                  </a:cubicBezTo>
                  <a:cubicBezTo>
                    <a:pt x="11" y="118"/>
                    <a:pt x="10" y="116"/>
                    <a:pt x="9" y="115"/>
                  </a:cubicBezTo>
                  <a:cubicBezTo>
                    <a:pt x="7" y="115"/>
                    <a:pt x="9" y="115"/>
                    <a:pt x="10" y="115"/>
                  </a:cubicBezTo>
                  <a:cubicBezTo>
                    <a:pt x="12" y="115"/>
                    <a:pt x="11" y="112"/>
                    <a:pt x="10" y="113"/>
                  </a:cubicBezTo>
                  <a:cubicBezTo>
                    <a:pt x="8" y="113"/>
                    <a:pt x="7" y="112"/>
                    <a:pt x="8" y="110"/>
                  </a:cubicBezTo>
                  <a:cubicBezTo>
                    <a:pt x="9" y="109"/>
                    <a:pt x="7" y="108"/>
                    <a:pt x="8" y="108"/>
                  </a:cubicBezTo>
                  <a:cubicBezTo>
                    <a:pt x="8" y="107"/>
                    <a:pt x="8" y="106"/>
                    <a:pt x="7" y="105"/>
                  </a:cubicBezTo>
                  <a:cubicBezTo>
                    <a:pt x="6" y="105"/>
                    <a:pt x="7" y="101"/>
                    <a:pt x="8" y="101"/>
                  </a:cubicBezTo>
                  <a:cubicBezTo>
                    <a:pt x="9" y="101"/>
                    <a:pt x="8" y="97"/>
                    <a:pt x="8" y="96"/>
                  </a:cubicBezTo>
                  <a:cubicBezTo>
                    <a:pt x="8" y="95"/>
                    <a:pt x="7" y="94"/>
                    <a:pt x="7" y="93"/>
                  </a:cubicBezTo>
                  <a:cubicBezTo>
                    <a:pt x="7" y="92"/>
                    <a:pt x="8" y="92"/>
                    <a:pt x="8" y="90"/>
                  </a:cubicBezTo>
                  <a:cubicBezTo>
                    <a:pt x="8" y="88"/>
                    <a:pt x="9" y="87"/>
                    <a:pt x="10" y="87"/>
                  </a:cubicBezTo>
                  <a:cubicBezTo>
                    <a:pt x="10" y="87"/>
                    <a:pt x="10" y="85"/>
                    <a:pt x="10" y="84"/>
                  </a:cubicBezTo>
                  <a:cubicBezTo>
                    <a:pt x="10" y="83"/>
                    <a:pt x="12" y="84"/>
                    <a:pt x="12" y="82"/>
                  </a:cubicBezTo>
                  <a:cubicBezTo>
                    <a:pt x="13" y="81"/>
                    <a:pt x="11" y="81"/>
                    <a:pt x="11" y="80"/>
                  </a:cubicBezTo>
                  <a:cubicBezTo>
                    <a:pt x="12" y="79"/>
                    <a:pt x="11" y="77"/>
                    <a:pt x="11" y="74"/>
                  </a:cubicBezTo>
                  <a:cubicBezTo>
                    <a:pt x="11" y="71"/>
                    <a:pt x="14" y="70"/>
                    <a:pt x="14" y="70"/>
                  </a:cubicBezTo>
                  <a:cubicBezTo>
                    <a:pt x="15" y="69"/>
                    <a:pt x="13" y="65"/>
                    <a:pt x="14" y="64"/>
                  </a:cubicBezTo>
                  <a:cubicBezTo>
                    <a:pt x="16" y="64"/>
                    <a:pt x="15" y="62"/>
                    <a:pt x="16" y="61"/>
                  </a:cubicBezTo>
                  <a:cubicBezTo>
                    <a:pt x="17" y="60"/>
                    <a:pt x="16" y="59"/>
                    <a:pt x="17" y="57"/>
                  </a:cubicBezTo>
                  <a:cubicBezTo>
                    <a:pt x="17" y="56"/>
                    <a:pt x="16" y="55"/>
                    <a:pt x="16" y="54"/>
                  </a:cubicBezTo>
                  <a:cubicBezTo>
                    <a:pt x="16" y="52"/>
                    <a:pt x="16" y="51"/>
                    <a:pt x="14" y="49"/>
                  </a:cubicBezTo>
                  <a:cubicBezTo>
                    <a:pt x="13" y="48"/>
                    <a:pt x="14" y="45"/>
                    <a:pt x="14" y="45"/>
                  </a:cubicBezTo>
                  <a:cubicBezTo>
                    <a:pt x="15" y="45"/>
                    <a:pt x="15" y="42"/>
                    <a:pt x="16" y="41"/>
                  </a:cubicBezTo>
                  <a:cubicBezTo>
                    <a:pt x="18" y="41"/>
                    <a:pt x="17" y="39"/>
                    <a:pt x="16" y="37"/>
                  </a:cubicBezTo>
                  <a:cubicBezTo>
                    <a:pt x="16" y="35"/>
                    <a:pt x="17" y="36"/>
                    <a:pt x="17" y="34"/>
                  </a:cubicBezTo>
                  <a:cubicBezTo>
                    <a:pt x="17" y="33"/>
                    <a:pt x="18" y="31"/>
                    <a:pt x="19" y="30"/>
                  </a:cubicBezTo>
                  <a:cubicBezTo>
                    <a:pt x="21" y="30"/>
                    <a:pt x="21" y="28"/>
                    <a:pt x="21" y="27"/>
                  </a:cubicBezTo>
                  <a:cubicBezTo>
                    <a:pt x="21" y="26"/>
                    <a:pt x="22" y="25"/>
                    <a:pt x="23" y="25"/>
                  </a:cubicBezTo>
                  <a:cubicBezTo>
                    <a:pt x="24" y="24"/>
                    <a:pt x="22" y="23"/>
                    <a:pt x="23" y="22"/>
                  </a:cubicBezTo>
                  <a:cubicBezTo>
                    <a:pt x="25" y="21"/>
                    <a:pt x="22" y="18"/>
                    <a:pt x="23" y="17"/>
                  </a:cubicBezTo>
                  <a:cubicBezTo>
                    <a:pt x="24" y="16"/>
                    <a:pt x="23" y="15"/>
                    <a:pt x="23" y="14"/>
                  </a:cubicBezTo>
                  <a:cubicBezTo>
                    <a:pt x="23" y="13"/>
                    <a:pt x="28" y="11"/>
                    <a:pt x="28" y="10"/>
                  </a:cubicBezTo>
                  <a:cubicBezTo>
                    <a:pt x="28" y="9"/>
                    <a:pt x="29" y="7"/>
                    <a:pt x="29" y="5"/>
                  </a:cubicBezTo>
                  <a:cubicBezTo>
                    <a:pt x="30" y="4"/>
                    <a:pt x="31" y="3"/>
                    <a:pt x="32" y="2"/>
                  </a:cubicBezTo>
                  <a:cubicBezTo>
                    <a:pt x="34" y="0"/>
                    <a:pt x="34" y="2"/>
                    <a:pt x="36" y="2"/>
                  </a:cubicBezTo>
                  <a:cubicBezTo>
                    <a:pt x="38" y="2"/>
                    <a:pt x="40" y="2"/>
                    <a:pt x="41" y="4"/>
                  </a:cubicBezTo>
                  <a:cubicBezTo>
                    <a:pt x="42" y="6"/>
                    <a:pt x="43" y="2"/>
                    <a:pt x="44" y="2"/>
                  </a:cubicBezTo>
                  <a:cubicBezTo>
                    <a:pt x="44" y="2"/>
                    <a:pt x="44" y="2"/>
                    <a:pt x="44" y="2"/>
                  </a:cubicBezTo>
                  <a:cubicBezTo>
                    <a:pt x="44" y="1"/>
                    <a:pt x="46" y="1"/>
                    <a:pt x="47" y="2"/>
                  </a:cubicBezTo>
                  <a:cubicBezTo>
                    <a:pt x="47" y="2"/>
                    <a:pt x="47" y="2"/>
                    <a:pt x="48" y="2"/>
                  </a:cubicBezTo>
                  <a:cubicBezTo>
                    <a:pt x="48" y="2"/>
                    <a:pt x="48" y="2"/>
                    <a:pt x="48" y="2"/>
                  </a:cubicBezTo>
                  <a:cubicBezTo>
                    <a:pt x="49" y="3"/>
                    <a:pt x="52" y="7"/>
                    <a:pt x="54" y="8"/>
                  </a:cubicBezTo>
                  <a:cubicBezTo>
                    <a:pt x="56" y="9"/>
                    <a:pt x="56" y="11"/>
                    <a:pt x="59" y="11"/>
                  </a:cubicBezTo>
                  <a:cubicBezTo>
                    <a:pt x="61" y="11"/>
                    <a:pt x="63" y="12"/>
                    <a:pt x="64" y="13"/>
                  </a:cubicBezTo>
                  <a:cubicBezTo>
                    <a:pt x="65" y="14"/>
                    <a:pt x="71" y="16"/>
                    <a:pt x="72" y="17"/>
                  </a:cubicBezTo>
                  <a:cubicBezTo>
                    <a:pt x="72" y="18"/>
                    <a:pt x="68" y="21"/>
                    <a:pt x="68" y="23"/>
                  </a:cubicBezTo>
                  <a:cubicBezTo>
                    <a:pt x="68" y="26"/>
                    <a:pt x="67" y="25"/>
                    <a:pt x="67" y="26"/>
                  </a:cubicBezTo>
                  <a:cubicBezTo>
                    <a:pt x="67" y="27"/>
                    <a:pt x="70" y="26"/>
                    <a:pt x="71" y="27"/>
                  </a:cubicBezTo>
                  <a:cubicBezTo>
                    <a:pt x="72" y="28"/>
                    <a:pt x="74" y="27"/>
                    <a:pt x="75" y="27"/>
                  </a:cubicBezTo>
                  <a:cubicBezTo>
                    <a:pt x="76" y="28"/>
                    <a:pt x="78" y="26"/>
                    <a:pt x="79" y="27"/>
                  </a:cubicBezTo>
                  <a:cubicBezTo>
                    <a:pt x="80" y="27"/>
                    <a:pt x="81" y="25"/>
                    <a:pt x="82" y="25"/>
                  </a:cubicBezTo>
                  <a:cubicBezTo>
                    <a:pt x="84" y="25"/>
                    <a:pt x="85" y="20"/>
                    <a:pt x="85" y="19"/>
                  </a:cubicBezTo>
                  <a:cubicBezTo>
                    <a:pt x="85" y="18"/>
                    <a:pt x="85" y="18"/>
                    <a:pt x="85" y="18"/>
                  </a:cubicBezTo>
                  <a:cubicBezTo>
                    <a:pt x="86" y="18"/>
                    <a:pt x="87" y="18"/>
                    <a:pt x="87" y="18"/>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03" name="Freeform 1088"/>
            <p:cNvSpPr>
              <a:spLocks/>
            </p:cNvSpPr>
            <p:nvPr/>
          </p:nvSpPr>
          <p:spPr bwMode="auto">
            <a:xfrm>
              <a:off x="-4145" y="2915"/>
              <a:ext cx="178" cy="199"/>
            </a:xfrm>
            <a:custGeom>
              <a:avLst/>
              <a:gdLst>
                <a:gd name="T0" fmla="*/ 53 w 54"/>
                <a:gd name="T1" fmla="*/ 42 h 60"/>
                <a:gd name="T2" fmla="*/ 53 w 54"/>
                <a:gd name="T3" fmla="*/ 43 h 60"/>
                <a:gd name="T4" fmla="*/ 52 w 54"/>
                <a:gd name="T5" fmla="*/ 43 h 60"/>
                <a:gd name="T6" fmla="*/ 51 w 54"/>
                <a:gd name="T7" fmla="*/ 45 h 60"/>
                <a:gd name="T8" fmla="*/ 50 w 54"/>
                <a:gd name="T9" fmla="*/ 45 h 60"/>
                <a:gd name="T10" fmla="*/ 41 w 54"/>
                <a:gd name="T11" fmla="*/ 44 h 60"/>
                <a:gd name="T12" fmla="*/ 33 w 54"/>
                <a:gd name="T13" fmla="*/ 49 h 60"/>
                <a:gd name="T14" fmla="*/ 30 w 54"/>
                <a:gd name="T15" fmla="*/ 56 h 60"/>
                <a:gd name="T16" fmla="*/ 30 w 54"/>
                <a:gd name="T17" fmla="*/ 56 h 60"/>
                <a:gd name="T18" fmla="*/ 26 w 54"/>
                <a:gd name="T19" fmla="*/ 56 h 60"/>
                <a:gd name="T20" fmla="*/ 23 w 54"/>
                <a:gd name="T21" fmla="*/ 58 h 60"/>
                <a:gd name="T22" fmla="*/ 14 w 54"/>
                <a:gd name="T23" fmla="*/ 56 h 60"/>
                <a:gd name="T24" fmla="*/ 10 w 54"/>
                <a:gd name="T25" fmla="*/ 60 h 60"/>
                <a:gd name="T26" fmla="*/ 9 w 54"/>
                <a:gd name="T27" fmla="*/ 60 h 60"/>
                <a:gd name="T28" fmla="*/ 7 w 54"/>
                <a:gd name="T29" fmla="*/ 55 h 60"/>
                <a:gd name="T30" fmla="*/ 4 w 54"/>
                <a:gd name="T31" fmla="*/ 47 h 60"/>
                <a:gd name="T32" fmla="*/ 3 w 54"/>
                <a:gd name="T33" fmla="*/ 42 h 60"/>
                <a:gd name="T34" fmla="*/ 1 w 54"/>
                <a:gd name="T35" fmla="*/ 35 h 60"/>
                <a:gd name="T36" fmla="*/ 1 w 54"/>
                <a:gd name="T37" fmla="*/ 33 h 60"/>
                <a:gd name="T38" fmla="*/ 1 w 54"/>
                <a:gd name="T39" fmla="*/ 28 h 60"/>
                <a:gd name="T40" fmla="*/ 3 w 54"/>
                <a:gd name="T41" fmla="*/ 20 h 60"/>
                <a:gd name="T42" fmla="*/ 4 w 54"/>
                <a:gd name="T43" fmla="*/ 12 h 60"/>
                <a:gd name="T44" fmla="*/ 2 w 54"/>
                <a:gd name="T45" fmla="*/ 6 h 60"/>
                <a:gd name="T46" fmla="*/ 3 w 54"/>
                <a:gd name="T47" fmla="*/ 6 h 60"/>
                <a:gd name="T48" fmla="*/ 10 w 54"/>
                <a:gd name="T49" fmla="*/ 3 h 60"/>
                <a:gd name="T50" fmla="*/ 19 w 54"/>
                <a:gd name="T51" fmla="*/ 1 h 60"/>
                <a:gd name="T52" fmla="*/ 26 w 54"/>
                <a:gd name="T53" fmla="*/ 13 h 60"/>
                <a:gd name="T54" fmla="*/ 31 w 54"/>
                <a:gd name="T55" fmla="*/ 15 h 60"/>
                <a:gd name="T56" fmla="*/ 39 w 54"/>
                <a:gd name="T57" fmla="*/ 18 h 60"/>
                <a:gd name="T58" fmla="*/ 42 w 54"/>
                <a:gd name="T59" fmla="*/ 24 h 60"/>
                <a:gd name="T60" fmla="*/ 47 w 54"/>
                <a:gd name="T61" fmla="*/ 30 h 60"/>
                <a:gd name="T62" fmla="*/ 53 w 54"/>
                <a:gd name="T63"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60">
                  <a:moveTo>
                    <a:pt x="53" y="36"/>
                  </a:moveTo>
                  <a:cubicBezTo>
                    <a:pt x="54" y="38"/>
                    <a:pt x="52" y="40"/>
                    <a:pt x="53" y="42"/>
                  </a:cubicBezTo>
                  <a:cubicBezTo>
                    <a:pt x="53" y="42"/>
                    <a:pt x="53" y="42"/>
                    <a:pt x="53" y="42"/>
                  </a:cubicBezTo>
                  <a:cubicBezTo>
                    <a:pt x="53" y="43"/>
                    <a:pt x="53" y="43"/>
                    <a:pt x="53" y="43"/>
                  </a:cubicBezTo>
                  <a:cubicBezTo>
                    <a:pt x="53" y="43"/>
                    <a:pt x="53" y="43"/>
                    <a:pt x="53" y="43"/>
                  </a:cubicBezTo>
                  <a:cubicBezTo>
                    <a:pt x="52" y="43"/>
                    <a:pt x="52" y="43"/>
                    <a:pt x="52" y="43"/>
                  </a:cubicBezTo>
                  <a:cubicBezTo>
                    <a:pt x="52" y="44"/>
                    <a:pt x="52" y="44"/>
                    <a:pt x="51" y="45"/>
                  </a:cubicBezTo>
                  <a:cubicBezTo>
                    <a:pt x="51" y="45"/>
                    <a:pt x="51" y="45"/>
                    <a:pt x="51" y="45"/>
                  </a:cubicBezTo>
                  <a:cubicBezTo>
                    <a:pt x="51" y="45"/>
                    <a:pt x="51" y="45"/>
                    <a:pt x="51" y="45"/>
                  </a:cubicBezTo>
                  <a:cubicBezTo>
                    <a:pt x="51" y="45"/>
                    <a:pt x="51" y="45"/>
                    <a:pt x="50" y="45"/>
                  </a:cubicBezTo>
                  <a:cubicBezTo>
                    <a:pt x="49" y="45"/>
                    <a:pt x="48" y="43"/>
                    <a:pt x="46" y="43"/>
                  </a:cubicBezTo>
                  <a:cubicBezTo>
                    <a:pt x="45" y="43"/>
                    <a:pt x="43" y="43"/>
                    <a:pt x="41" y="44"/>
                  </a:cubicBezTo>
                  <a:cubicBezTo>
                    <a:pt x="40" y="45"/>
                    <a:pt x="38" y="44"/>
                    <a:pt x="36" y="45"/>
                  </a:cubicBezTo>
                  <a:cubicBezTo>
                    <a:pt x="35" y="46"/>
                    <a:pt x="33" y="48"/>
                    <a:pt x="33" y="49"/>
                  </a:cubicBezTo>
                  <a:cubicBezTo>
                    <a:pt x="33" y="50"/>
                    <a:pt x="32" y="55"/>
                    <a:pt x="31" y="56"/>
                  </a:cubicBezTo>
                  <a:cubicBezTo>
                    <a:pt x="31" y="56"/>
                    <a:pt x="31" y="56"/>
                    <a:pt x="30" y="56"/>
                  </a:cubicBezTo>
                  <a:cubicBezTo>
                    <a:pt x="30" y="56"/>
                    <a:pt x="30" y="56"/>
                    <a:pt x="30" y="56"/>
                  </a:cubicBezTo>
                  <a:cubicBezTo>
                    <a:pt x="30" y="56"/>
                    <a:pt x="30" y="56"/>
                    <a:pt x="30" y="56"/>
                  </a:cubicBezTo>
                  <a:cubicBezTo>
                    <a:pt x="29" y="56"/>
                    <a:pt x="29" y="56"/>
                    <a:pt x="29" y="56"/>
                  </a:cubicBezTo>
                  <a:cubicBezTo>
                    <a:pt x="28" y="55"/>
                    <a:pt x="26" y="55"/>
                    <a:pt x="26" y="56"/>
                  </a:cubicBezTo>
                  <a:cubicBezTo>
                    <a:pt x="26" y="56"/>
                    <a:pt x="26" y="56"/>
                    <a:pt x="26" y="56"/>
                  </a:cubicBezTo>
                  <a:cubicBezTo>
                    <a:pt x="25" y="56"/>
                    <a:pt x="24" y="60"/>
                    <a:pt x="23" y="58"/>
                  </a:cubicBezTo>
                  <a:cubicBezTo>
                    <a:pt x="22" y="56"/>
                    <a:pt x="20" y="56"/>
                    <a:pt x="18" y="56"/>
                  </a:cubicBezTo>
                  <a:cubicBezTo>
                    <a:pt x="16" y="56"/>
                    <a:pt x="16" y="54"/>
                    <a:pt x="14" y="56"/>
                  </a:cubicBezTo>
                  <a:cubicBezTo>
                    <a:pt x="13" y="57"/>
                    <a:pt x="12" y="58"/>
                    <a:pt x="11" y="59"/>
                  </a:cubicBezTo>
                  <a:cubicBezTo>
                    <a:pt x="11" y="59"/>
                    <a:pt x="10" y="59"/>
                    <a:pt x="10" y="60"/>
                  </a:cubicBezTo>
                  <a:cubicBezTo>
                    <a:pt x="9" y="60"/>
                    <a:pt x="9" y="60"/>
                    <a:pt x="9" y="60"/>
                  </a:cubicBezTo>
                  <a:cubicBezTo>
                    <a:pt x="9" y="60"/>
                    <a:pt x="9" y="60"/>
                    <a:pt x="9" y="60"/>
                  </a:cubicBezTo>
                  <a:cubicBezTo>
                    <a:pt x="8" y="60"/>
                    <a:pt x="8" y="60"/>
                    <a:pt x="8" y="60"/>
                  </a:cubicBezTo>
                  <a:cubicBezTo>
                    <a:pt x="8" y="59"/>
                    <a:pt x="8" y="56"/>
                    <a:pt x="7" y="55"/>
                  </a:cubicBezTo>
                  <a:cubicBezTo>
                    <a:pt x="6" y="54"/>
                    <a:pt x="7" y="52"/>
                    <a:pt x="6" y="51"/>
                  </a:cubicBezTo>
                  <a:cubicBezTo>
                    <a:pt x="4" y="50"/>
                    <a:pt x="3" y="48"/>
                    <a:pt x="4" y="47"/>
                  </a:cubicBezTo>
                  <a:cubicBezTo>
                    <a:pt x="5" y="47"/>
                    <a:pt x="4" y="45"/>
                    <a:pt x="5" y="44"/>
                  </a:cubicBezTo>
                  <a:cubicBezTo>
                    <a:pt x="6" y="44"/>
                    <a:pt x="4" y="43"/>
                    <a:pt x="3" y="42"/>
                  </a:cubicBezTo>
                  <a:cubicBezTo>
                    <a:pt x="2" y="40"/>
                    <a:pt x="4" y="38"/>
                    <a:pt x="2" y="37"/>
                  </a:cubicBezTo>
                  <a:cubicBezTo>
                    <a:pt x="1" y="36"/>
                    <a:pt x="1" y="35"/>
                    <a:pt x="1" y="35"/>
                  </a:cubicBezTo>
                  <a:cubicBezTo>
                    <a:pt x="0" y="35"/>
                    <a:pt x="0" y="35"/>
                    <a:pt x="0" y="35"/>
                  </a:cubicBezTo>
                  <a:cubicBezTo>
                    <a:pt x="0" y="34"/>
                    <a:pt x="0" y="34"/>
                    <a:pt x="1" y="33"/>
                  </a:cubicBezTo>
                  <a:cubicBezTo>
                    <a:pt x="2" y="33"/>
                    <a:pt x="3" y="31"/>
                    <a:pt x="3" y="30"/>
                  </a:cubicBezTo>
                  <a:cubicBezTo>
                    <a:pt x="3" y="29"/>
                    <a:pt x="1" y="29"/>
                    <a:pt x="1" y="28"/>
                  </a:cubicBezTo>
                  <a:cubicBezTo>
                    <a:pt x="1" y="27"/>
                    <a:pt x="3" y="25"/>
                    <a:pt x="2" y="24"/>
                  </a:cubicBezTo>
                  <a:cubicBezTo>
                    <a:pt x="2" y="23"/>
                    <a:pt x="4" y="21"/>
                    <a:pt x="3" y="20"/>
                  </a:cubicBezTo>
                  <a:cubicBezTo>
                    <a:pt x="3" y="19"/>
                    <a:pt x="3" y="15"/>
                    <a:pt x="3" y="14"/>
                  </a:cubicBezTo>
                  <a:cubicBezTo>
                    <a:pt x="4" y="14"/>
                    <a:pt x="5" y="13"/>
                    <a:pt x="4" y="12"/>
                  </a:cubicBezTo>
                  <a:cubicBezTo>
                    <a:pt x="4" y="11"/>
                    <a:pt x="2" y="8"/>
                    <a:pt x="1" y="6"/>
                  </a:cubicBezTo>
                  <a:cubicBezTo>
                    <a:pt x="1" y="6"/>
                    <a:pt x="2" y="6"/>
                    <a:pt x="2" y="6"/>
                  </a:cubicBezTo>
                  <a:cubicBezTo>
                    <a:pt x="2" y="6"/>
                    <a:pt x="2" y="6"/>
                    <a:pt x="2" y="6"/>
                  </a:cubicBezTo>
                  <a:cubicBezTo>
                    <a:pt x="2" y="6"/>
                    <a:pt x="3" y="6"/>
                    <a:pt x="3" y="6"/>
                  </a:cubicBezTo>
                  <a:cubicBezTo>
                    <a:pt x="4" y="7"/>
                    <a:pt x="6" y="6"/>
                    <a:pt x="6" y="5"/>
                  </a:cubicBezTo>
                  <a:cubicBezTo>
                    <a:pt x="7" y="4"/>
                    <a:pt x="8" y="4"/>
                    <a:pt x="10" y="3"/>
                  </a:cubicBezTo>
                  <a:cubicBezTo>
                    <a:pt x="12" y="2"/>
                    <a:pt x="14" y="1"/>
                    <a:pt x="15" y="1"/>
                  </a:cubicBezTo>
                  <a:cubicBezTo>
                    <a:pt x="17" y="1"/>
                    <a:pt x="20" y="0"/>
                    <a:pt x="19" y="1"/>
                  </a:cubicBezTo>
                  <a:cubicBezTo>
                    <a:pt x="19" y="3"/>
                    <a:pt x="19" y="7"/>
                    <a:pt x="21" y="10"/>
                  </a:cubicBezTo>
                  <a:cubicBezTo>
                    <a:pt x="23" y="12"/>
                    <a:pt x="24" y="13"/>
                    <a:pt x="26" y="13"/>
                  </a:cubicBezTo>
                  <a:cubicBezTo>
                    <a:pt x="28" y="13"/>
                    <a:pt x="28" y="14"/>
                    <a:pt x="29" y="13"/>
                  </a:cubicBezTo>
                  <a:cubicBezTo>
                    <a:pt x="31" y="13"/>
                    <a:pt x="30" y="15"/>
                    <a:pt x="31" y="15"/>
                  </a:cubicBezTo>
                  <a:cubicBezTo>
                    <a:pt x="32" y="15"/>
                    <a:pt x="35" y="15"/>
                    <a:pt x="35" y="17"/>
                  </a:cubicBezTo>
                  <a:cubicBezTo>
                    <a:pt x="35" y="18"/>
                    <a:pt x="38" y="17"/>
                    <a:pt x="39" y="18"/>
                  </a:cubicBezTo>
                  <a:cubicBezTo>
                    <a:pt x="40" y="19"/>
                    <a:pt x="41" y="19"/>
                    <a:pt x="41" y="21"/>
                  </a:cubicBezTo>
                  <a:cubicBezTo>
                    <a:pt x="41" y="22"/>
                    <a:pt x="43" y="23"/>
                    <a:pt x="42" y="24"/>
                  </a:cubicBezTo>
                  <a:cubicBezTo>
                    <a:pt x="40" y="25"/>
                    <a:pt x="42" y="26"/>
                    <a:pt x="42" y="28"/>
                  </a:cubicBezTo>
                  <a:cubicBezTo>
                    <a:pt x="42" y="29"/>
                    <a:pt x="44" y="30"/>
                    <a:pt x="47" y="30"/>
                  </a:cubicBezTo>
                  <a:cubicBezTo>
                    <a:pt x="50" y="30"/>
                    <a:pt x="50" y="30"/>
                    <a:pt x="50" y="32"/>
                  </a:cubicBezTo>
                  <a:cubicBezTo>
                    <a:pt x="50" y="34"/>
                    <a:pt x="52" y="34"/>
                    <a:pt x="53" y="36"/>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04" name="Freeform 1089"/>
            <p:cNvSpPr>
              <a:spLocks/>
            </p:cNvSpPr>
            <p:nvPr/>
          </p:nvSpPr>
          <p:spPr bwMode="auto">
            <a:xfrm>
              <a:off x="-4201" y="2595"/>
              <a:ext cx="201" cy="170"/>
            </a:xfrm>
            <a:custGeom>
              <a:avLst/>
              <a:gdLst>
                <a:gd name="T0" fmla="*/ 61 w 61"/>
                <a:gd name="T1" fmla="*/ 16 h 51"/>
                <a:gd name="T2" fmla="*/ 59 w 61"/>
                <a:gd name="T3" fmla="*/ 18 h 51"/>
                <a:gd name="T4" fmla="*/ 58 w 61"/>
                <a:gd name="T5" fmla="*/ 21 h 51"/>
                <a:gd name="T6" fmla="*/ 57 w 61"/>
                <a:gd name="T7" fmla="*/ 24 h 51"/>
                <a:gd name="T8" fmla="*/ 55 w 61"/>
                <a:gd name="T9" fmla="*/ 26 h 51"/>
                <a:gd name="T10" fmla="*/ 55 w 61"/>
                <a:gd name="T11" fmla="*/ 28 h 51"/>
                <a:gd name="T12" fmla="*/ 57 w 61"/>
                <a:gd name="T13" fmla="*/ 31 h 51"/>
                <a:gd name="T14" fmla="*/ 56 w 61"/>
                <a:gd name="T15" fmla="*/ 33 h 51"/>
                <a:gd name="T16" fmla="*/ 51 w 61"/>
                <a:gd name="T17" fmla="*/ 35 h 51"/>
                <a:gd name="T18" fmla="*/ 48 w 61"/>
                <a:gd name="T19" fmla="*/ 37 h 51"/>
                <a:gd name="T20" fmla="*/ 46 w 61"/>
                <a:gd name="T21" fmla="*/ 37 h 51"/>
                <a:gd name="T22" fmla="*/ 42 w 61"/>
                <a:gd name="T23" fmla="*/ 35 h 51"/>
                <a:gd name="T24" fmla="*/ 39 w 61"/>
                <a:gd name="T25" fmla="*/ 36 h 51"/>
                <a:gd name="T26" fmla="*/ 41 w 61"/>
                <a:gd name="T27" fmla="*/ 39 h 51"/>
                <a:gd name="T28" fmla="*/ 42 w 61"/>
                <a:gd name="T29" fmla="*/ 42 h 51"/>
                <a:gd name="T30" fmla="*/ 45 w 61"/>
                <a:gd name="T31" fmla="*/ 42 h 51"/>
                <a:gd name="T32" fmla="*/ 44 w 61"/>
                <a:gd name="T33" fmla="*/ 44 h 51"/>
                <a:gd name="T34" fmla="*/ 42 w 61"/>
                <a:gd name="T35" fmla="*/ 47 h 51"/>
                <a:gd name="T36" fmla="*/ 39 w 61"/>
                <a:gd name="T37" fmla="*/ 48 h 51"/>
                <a:gd name="T38" fmla="*/ 36 w 61"/>
                <a:gd name="T39" fmla="*/ 50 h 51"/>
                <a:gd name="T40" fmla="*/ 33 w 61"/>
                <a:gd name="T41" fmla="*/ 50 h 51"/>
                <a:gd name="T42" fmla="*/ 31 w 61"/>
                <a:gd name="T43" fmla="*/ 49 h 51"/>
                <a:gd name="T44" fmla="*/ 27 w 61"/>
                <a:gd name="T45" fmla="*/ 45 h 51"/>
                <a:gd name="T46" fmla="*/ 27 w 61"/>
                <a:gd name="T47" fmla="*/ 45 h 51"/>
                <a:gd name="T48" fmla="*/ 28 w 61"/>
                <a:gd name="T49" fmla="*/ 44 h 51"/>
                <a:gd name="T50" fmla="*/ 28 w 61"/>
                <a:gd name="T51" fmla="*/ 44 h 51"/>
                <a:gd name="T52" fmla="*/ 27 w 61"/>
                <a:gd name="T53" fmla="*/ 42 h 51"/>
                <a:gd name="T54" fmla="*/ 27 w 61"/>
                <a:gd name="T55" fmla="*/ 39 h 51"/>
                <a:gd name="T56" fmla="*/ 26 w 61"/>
                <a:gd name="T57" fmla="*/ 35 h 51"/>
                <a:gd name="T58" fmla="*/ 27 w 61"/>
                <a:gd name="T59" fmla="*/ 27 h 51"/>
                <a:gd name="T60" fmla="*/ 22 w 61"/>
                <a:gd name="T61" fmla="*/ 26 h 51"/>
                <a:gd name="T62" fmla="*/ 16 w 61"/>
                <a:gd name="T63" fmla="*/ 23 h 51"/>
                <a:gd name="T64" fmla="*/ 8 w 61"/>
                <a:gd name="T65" fmla="*/ 23 h 51"/>
                <a:gd name="T66" fmla="*/ 5 w 61"/>
                <a:gd name="T67" fmla="*/ 17 h 51"/>
                <a:gd name="T68" fmla="*/ 3 w 61"/>
                <a:gd name="T69" fmla="*/ 14 h 51"/>
                <a:gd name="T70" fmla="*/ 1 w 61"/>
                <a:gd name="T71" fmla="*/ 13 h 51"/>
                <a:gd name="T72" fmla="*/ 2 w 61"/>
                <a:gd name="T73" fmla="*/ 11 h 51"/>
                <a:gd name="T74" fmla="*/ 3 w 61"/>
                <a:gd name="T75" fmla="*/ 8 h 51"/>
                <a:gd name="T76" fmla="*/ 6 w 61"/>
                <a:gd name="T77" fmla="*/ 3 h 51"/>
                <a:gd name="T78" fmla="*/ 8 w 61"/>
                <a:gd name="T79" fmla="*/ 2 h 51"/>
                <a:gd name="T80" fmla="*/ 8 w 61"/>
                <a:gd name="T81" fmla="*/ 5 h 51"/>
                <a:gd name="T82" fmla="*/ 8 w 61"/>
                <a:gd name="T83" fmla="*/ 6 h 51"/>
                <a:gd name="T84" fmla="*/ 6 w 61"/>
                <a:gd name="T85" fmla="*/ 11 h 51"/>
                <a:gd name="T86" fmla="*/ 11 w 61"/>
                <a:gd name="T87" fmla="*/ 12 h 51"/>
                <a:gd name="T88" fmla="*/ 10 w 61"/>
                <a:gd name="T89" fmla="*/ 6 h 51"/>
                <a:gd name="T90" fmla="*/ 15 w 61"/>
                <a:gd name="T91" fmla="*/ 3 h 51"/>
                <a:gd name="T92" fmla="*/ 17 w 61"/>
                <a:gd name="T93" fmla="*/ 0 h 51"/>
                <a:gd name="T94" fmla="*/ 20 w 61"/>
                <a:gd name="T95" fmla="*/ 2 h 51"/>
                <a:gd name="T96" fmla="*/ 24 w 61"/>
                <a:gd name="T97" fmla="*/ 6 h 51"/>
                <a:gd name="T98" fmla="*/ 29 w 61"/>
                <a:gd name="T99" fmla="*/ 7 h 51"/>
                <a:gd name="T100" fmla="*/ 38 w 61"/>
                <a:gd name="T101" fmla="*/ 9 h 51"/>
                <a:gd name="T102" fmla="*/ 46 w 61"/>
                <a:gd name="T103" fmla="*/ 6 h 51"/>
                <a:gd name="T104" fmla="*/ 50 w 61"/>
                <a:gd name="T105" fmla="*/ 7 h 51"/>
                <a:gd name="T106" fmla="*/ 49 w 61"/>
                <a:gd name="T107" fmla="*/ 9 h 51"/>
                <a:gd name="T108" fmla="*/ 56 w 61"/>
                <a:gd name="T109" fmla="*/ 12 h 51"/>
                <a:gd name="T110" fmla="*/ 55 w 61"/>
                <a:gd name="T111" fmla="*/ 15 h 51"/>
                <a:gd name="T112" fmla="*/ 61 w 61"/>
                <a:gd name="T113" fmla="*/ 1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 h="51">
                  <a:moveTo>
                    <a:pt x="61" y="16"/>
                  </a:moveTo>
                  <a:cubicBezTo>
                    <a:pt x="60" y="17"/>
                    <a:pt x="60" y="18"/>
                    <a:pt x="59" y="18"/>
                  </a:cubicBezTo>
                  <a:cubicBezTo>
                    <a:pt x="58" y="19"/>
                    <a:pt x="57" y="21"/>
                    <a:pt x="58" y="21"/>
                  </a:cubicBezTo>
                  <a:cubicBezTo>
                    <a:pt x="59" y="22"/>
                    <a:pt x="59" y="23"/>
                    <a:pt x="57" y="24"/>
                  </a:cubicBezTo>
                  <a:cubicBezTo>
                    <a:pt x="55" y="24"/>
                    <a:pt x="55" y="24"/>
                    <a:pt x="55" y="26"/>
                  </a:cubicBezTo>
                  <a:cubicBezTo>
                    <a:pt x="55" y="27"/>
                    <a:pt x="54" y="27"/>
                    <a:pt x="55" y="28"/>
                  </a:cubicBezTo>
                  <a:cubicBezTo>
                    <a:pt x="55" y="28"/>
                    <a:pt x="57" y="30"/>
                    <a:pt x="57" y="31"/>
                  </a:cubicBezTo>
                  <a:cubicBezTo>
                    <a:pt x="57" y="32"/>
                    <a:pt x="57" y="33"/>
                    <a:pt x="56" y="33"/>
                  </a:cubicBezTo>
                  <a:cubicBezTo>
                    <a:pt x="55" y="33"/>
                    <a:pt x="52" y="35"/>
                    <a:pt x="51" y="35"/>
                  </a:cubicBezTo>
                  <a:cubicBezTo>
                    <a:pt x="50" y="35"/>
                    <a:pt x="48" y="35"/>
                    <a:pt x="48" y="37"/>
                  </a:cubicBezTo>
                  <a:cubicBezTo>
                    <a:pt x="48" y="38"/>
                    <a:pt x="46" y="38"/>
                    <a:pt x="46" y="37"/>
                  </a:cubicBezTo>
                  <a:cubicBezTo>
                    <a:pt x="46" y="35"/>
                    <a:pt x="43" y="36"/>
                    <a:pt x="42" y="35"/>
                  </a:cubicBezTo>
                  <a:cubicBezTo>
                    <a:pt x="42" y="35"/>
                    <a:pt x="38" y="35"/>
                    <a:pt x="39" y="36"/>
                  </a:cubicBezTo>
                  <a:cubicBezTo>
                    <a:pt x="41" y="37"/>
                    <a:pt x="41" y="38"/>
                    <a:pt x="41" y="39"/>
                  </a:cubicBezTo>
                  <a:cubicBezTo>
                    <a:pt x="41" y="41"/>
                    <a:pt x="42" y="40"/>
                    <a:pt x="42" y="42"/>
                  </a:cubicBezTo>
                  <a:cubicBezTo>
                    <a:pt x="42" y="44"/>
                    <a:pt x="44" y="42"/>
                    <a:pt x="45" y="42"/>
                  </a:cubicBezTo>
                  <a:cubicBezTo>
                    <a:pt x="46" y="42"/>
                    <a:pt x="46" y="44"/>
                    <a:pt x="44" y="44"/>
                  </a:cubicBezTo>
                  <a:cubicBezTo>
                    <a:pt x="43" y="44"/>
                    <a:pt x="42" y="45"/>
                    <a:pt x="42" y="47"/>
                  </a:cubicBezTo>
                  <a:cubicBezTo>
                    <a:pt x="41" y="48"/>
                    <a:pt x="40" y="47"/>
                    <a:pt x="39" y="48"/>
                  </a:cubicBezTo>
                  <a:cubicBezTo>
                    <a:pt x="38" y="49"/>
                    <a:pt x="36" y="50"/>
                    <a:pt x="36" y="50"/>
                  </a:cubicBezTo>
                  <a:cubicBezTo>
                    <a:pt x="35" y="49"/>
                    <a:pt x="34" y="49"/>
                    <a:pt x="33" y="50"/>
                  </a:cubicBezTo>
                  <a:cubicBezTo>
                    <a:pt x="32" y="51"/>
                    <a:pt x="32" y="50"/>
                    <a:pt x="31" y="49"/>
                  </a:cubicBezTo>
                  <a:cubicBezTo>
                    <a:pt x="30" y="48"/>
                    <a:pt x="29" y="46"/>
                    <a:pt x="27" y="45"/>
                  </a:cubicBezTo>
                  <a:cubicBezTo>
                    <a:pt x="27" y="45"/>
                    <a:pt x="27" y="45"/>
                    <a:pt x="27" y="45"/>
                  </a:cubicBezTo>
                  <a:cubicBezTo>
                    <a:pt x="28" y="44"/>
                    <a:pt x="28" y="44"/>
                    <a:pt x="28" y="44"/>
                  </a:cubicBezTo>
                  <a:cubicBezTo>
                    <a:pt x="28" y="44"/>
                    <a:pt x="28" y="44"/>
                    <a:pt x="28" y="44"/>
                  </a:cubicBezTo>
                  <a:cubicBezTo>
                    <a:pt x="28" y="44"/>
                    <a:pt x="28" y="43"/>
                    <a:pt x="27" y="42"/>
                  </a:cubicBezTo>
                  <a:cubicBezTo>
                    <a:pt x="26" y="41"/>
                    <a:pt x="26" y="40"/>
                    <a:pt x="27" y="39"/>
                  </a:cubicBezTo>
                  <a:cubicBezTo>
                    <a:pt x="28" y="38"/>
                    <a:pt x="27" y="37"/>
                    <a:pt x="26" y="35"/>
                  </a:cubicBezTo>
                  <a:cubicBezTo>
                    <a:pt x="25" y="34"/>
                    <a:pt x="25" y="29"/>
                    <a:pt x="27" y="27"/>
                  </a:cubicBezTo>
                  <a:cubicBezTo>
                    <a:pt x="28" y="25"/>
                    <a:pt x="24" y="26"/>
                    <a:pt x="22" y="26"/>
                  </a:cubicBezTo>
                  <a:cubicBezTo>
                    <a:pt x="19" y="26"/>
                    <a:pt x="17" y="25"/>
                    <a:pt x="16" y="23"/>
                  </a:cubicBezTo>
                  <a:cubicBezTo>
                    <a:pt x="14" y="21"/>
                    <a:pt x="12" y="23"/>
                    <a:pt x="8" y="23"/>
                  </a:cubicBezTo>
                  <a:cubicBezTo>
                    <a:pt x="4" y="23"/>
                    <a:pt x="5" y="19"/>
                    <a:pt x="5" y="17"/>
                  </a:cubicBezTo>
                  <a:cubicBezTo>
                    <a:pt x="5" y="15"/>
                    <a:pt x="3" y="15"/>
                    <a:pt x="3" y="14"/>
                  </a:cubicBezTo>
                  <a:cubicBezTo>
                    <a:pt x="3" y="13"/>
                    <a:pt x="2" y="13"/>
                    <a:pt x="1" y="13"/>
                  </a:cubicBezTo>
                  <a:cubicBezTo>
                    <a:pt x="0" y="13"/>
                    <a:pt x="1" y="12"/>
                    <a:pt x="2" y="11"/>
                  </a:cubicBezTo>
                  <a:cubicBezTo>
                    <a:pt x="3" y="10"/>
                    <a:pt x="3" y="10"/>
                    <a:pt x="3" y="8"/>
                  </a:cubicBezTo>
                  <a:cubicBezTo>
                    <a:pt x="3" y="6"/>
                    <a:pt x="5" y="5"/>
                    <a:pt x="6" y="3"/>
                  </a:cubicBezTo>
                  <a:cubicBezTo>
                    <a:pt x="7" y="3"/>
                    <a:pt x="7" y="2"/>
                    <a:pt x="8" y="2"/>
                  </a:cubicBezTo>
                  <a:cubicBezTo>
                    <a:pt x="7" y="3"/>
                    <a:pt x="8" y="4"/>
                    <a:pt x="8" y="5"/>
                  </a:cubicBezTo>
                  <a:cubicBezTo>
                    <a:pt x="8" y="5"/>
                    <a:pt x="8" y="6"/>
                    <a:pt x="8" y="6"/>
                  </a:cubicBezTo>
                  <a:cubicBezTo>
                    <a:pt x="8" y="7"/>
                    <a:pt x="6" y="9"/>
                    <a:pt x="6" y="11"/>
                  </a:cubicBezTo>
                  <a:cubicBezTo>
                    <a:pt x="7" y="13"/>
                    <a:pt x="10" y="14"/>
                    <a:pt x="11" y="12"/>
                  </a:cubicBezTo>
                  <a:cubicBezTo>
                    <a:pt x="12" y="11"/>
                    <a:pt x="9" y="8"/>
                    <a:pt x="10" y="6"/>
                  </a:cubicBezTo>
                  <a:cubicBezTo>
                    <a:pt x="10" y="4"/>
                    <a:pt x="14" y="3"/>
                    <a:pt x="15" y="3"/>
                  </a:cubicBezTo>
                  <a:cubicBezTo>
                    <a:pt x="17" y="2"/>
                    <a:pt x="15" y="0"/>
                    <a:pt x="17" y="0"/>
                  </a:cubicBezTo>
                  <a:cubicBezTo>
                    <a:pt x="19" y="0"/>
                    <a:pt x="18" y="2"/>
                    <a:pt x="20" y="2"/>
                  </a:cubicBezTo>
                  <a:cubicBezTo>
                    <a:pt x="23" y="2"/>
                    <a:pt x="24" y="4"/>
                    <a:pt x="24" y="6"/>
                  </a:cubicBezTo>
                  <a:cubicBezTo>
                    <a:pt x="24" y="8"/>
                    <a:pt x="27" y="8"/>
                    <a:pt x="29" y="7"/>
                  </a:cubicBezTo>
                  <a:cubicBezTo>
                    <a:pt x="32" y="6"/>
                    <a:pt x="36" y="10"/>
                    <a:pt x="38" y="9"/>
                  </a:cubicBezTo>
                  <a:cubicBezTo>
                    <a:pt x="40" y="8"/>
                    <a:pt x="44" y="6"/>
                    <a:pt x="46" y="6"/>
                  </a:cubicBezTo>
                  <a:cubicBezTo>
                    <a:pt x="49" y="6"/>
                    <a:pt x="52" y="7"/>
                    <a:pt x="50" y="7"/>
                  </a:cubicBezTo>
                  <a:cubicBezTo>
                    <a:pt x="48" y="7"/>
                    <a:pt x="47" y="9"/>
                    <a:pt x="49" y="9"/>
                  </a:cubicBezTo>
                  <a:cubicBezTo>
                    <a:pt x="51" y="10"/>
                    <a:pt x="56" y="10"/>
                    <a:pt x="56" y="12"/>
                  </a:cubicBezTo>
                  <a:cubicBezTo>
                    <a:pt x="56" y="14"/>
                    <a:pt x="53" y="16"/>
                    <a:pt x="55" y="15"/>
                  </a:cubicBezTo>
                  <a:cubicBezTo>
                    <a:pt x="56" y="15"/>
                    <a:pt x="59" y="15"/>
                    <a:pt x="61" y="16"/>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05" name="Freeform 1090"/>
            <p:cNvSpPr>
              <a:spLocks/>
            </p:cNvSpPr>
            <p:nvPr/>
          </p:nvSpPr>
          <p:spPr bwMode="auto">
            <a:xfrm>
              <a:off x="-4135" y="3624"/>
              <a:ext cx="56" cy="50"/>
            </a:xfrm>
            <a:custGeom>
              <a:avLst/>
              <a:gdLst>
                <a:gd name="T0" fmla="*/ 13 w 17"/>
                <a:gd name="T1" fmla="*/ 12 h 15"/>
                <a:gd name="T2" fmla="*/ 16 w 17"/>
                <a:gd name="T3" fmla="*/ 13 h 15"/>
                <a:gd name="T4" fmla="*/ 10 w 17"/>
                <a:gd name="T5" fmla="*/ 15 h 15"/>
                <a:gd name="T6" fmla="*/ 8 w 17"/>
                <a:gd name="T7" fmla="*/ 15 h 15"/>
                <a:gd name="T8" fmla="*/ 1 w 17"/>
                <a:gd name="T9" fmla="*/ 14 h 15"/>
                <a:gd name="T10" fmla="*/ 1 w 17"/>
                <a:gd name="T11" fmla="*/ 0 h 15"/>
                <a:gd name="T12" fmla="*/ 3 w 17"/>
                <a:gd name="T13" fmla="*/ 2 h 15"/>
                <a:gd name="T14" fmla="*/ 2 w 17"/>
                <a:gd name="T15" fmla="*/ 4 h 15"/>
                <a:gd name="T16" fmla="*/ 4 w 17"/>
                <a:gd name="T17" fmla="*/ 6 h 15"/>
                <a:gd name="T18" fmla="*/ 13 w 17"/>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5">
                  <a:moveTo>
                    <a:pt x="13" y="12"/>
                  </a:moveTo>
                  <a:cubicBezTo>
                    <a:pt x="15" y="12"/>
                    <a:pt x="17" y="12"/>
                    <a:pt x="16" y="13"/>
                  </a:cubicBezTo>
                  <a:cubicBezTo>
                    <a:pt x="14" y="14"/>
                    <a:pt x="11" y="14"/>
                    <a:pt x="10" y="15"/>
                  </a:cubicBezTo>
                  <a:cubicBezTo>
                    <a:pt x="10" y="15"/>
                    <a:pt x="9" y="15"/>
                    <a:pt x="8" y="15"/>
                  </a:cubicBezTo>
                  <a:cubicBezTo>
                    <a:pt x="7" y="14"/>
                    <a:pt x="2" y="14"/>
                    <a:pt x="1" y="14"/>
                  </a:cubicBezTo>
                  <a:cubicBezTo>
                    <a:pt x="0" y="14"/>
                    <a:pt x="1" y="3"/>
                    <a:pt x="1" y="0"/>
                  </a:cubicBezTo>
                  <a:cubicBezTo>
                    <a:pt x="2" y="0"/>
                    <a:pt x="3" y="2"/>
                    <a:pt x="3" y="2"/>
                  </a:cubicBezTo>
                  <a:cubicBezTo>
                    <a:pt x="2" y="3"/>
                    <a:pt x="0" y="4"/>
                    <a:pt x="2" y="4"/>
                  </a:cubicBezTo>
                  <a:cubicBezTo>
                    <a:pt x="4" y="4"/>
                    <a:pt x="3" y="5"/>
                    <a:pt x="4" y="6"/>
                  </a:cubicBezTo>
                  <a:cubicBezTo>
                    <a:pt x="6" y="7"/>
                    <a:pt x="10" y="12"/>
                    <a:pt x="13" y="1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06" name="Freeform 1091"/>
            <p:cNvSpPr>
              <a:spLocks/>
            </p:cNvSpPr>
            <p:nvPr/>
          </p:nvSpPr>
          <p:spPr bwMode="auto">
            <a:xfrm>
              <a:off x="-4234" y="3031"/>
              <a:ext cx="125" cy="656"/>
            </a:xfrm>
            <a:custGeom>
              <a:avLst/>
              <a:gdLst>
                <a:gd name="T0" fmla="*/ 35 w 38"/>
                <a:gd name="T1" fmla="*/ 193 h 197"/>
                <a:gd name="T2" fmla="*/ 28 w 38"/>
                <a:gd name="T3" fmla="*/ 193 h 197"/>
                <a:gd name="T4" fmla="*/ 22 w 38"/>
                <a:gd name="T5" fmla="*/ 194 h 197"/>
                <a:gd name="T6" fmla="*/ 19 w 38"/>
                <a:gd name="T7" fmla="*/ 188 h 197"/>
                <a:gd name="T8" fmla="*/ 23 w 38"/>
                <a:gd name="T9" fmla="*/ 184 h 197"/>
                <a:gd name="T10" fmla="*/ 27 w 38"/>
                <a:gd name="T11" fmla="*/ 183 h 197"/>
                <a:gd name="T12" fmla="*/ 24 w 38"/>
                <a:gd name="T13" fmla="*/ 178 h 197"/>
                <a:gd name="T14" fmla="*/ 15 w 38"/>
                <a:gd name="T15" fmla="*/ 186 h 197"/>
                <a:gd name="T16" fmla="*/ 10 w 38"/>
                <a:gd name="T17" fmla="*/ 186 h 197"/>
                <a:gd name="T18" fmla="*/ 16 w 38"/>
                <a:gd name="T19" fmla="*/ 181 h 197"/>
                <a:gd name="T20" fmla="*/ 10 w 38"/>
                <a:gd name="T21" fmla="*/ 182 h 197"/>
                <a:gd name="T22" fmla="*/ 15 w 38"/>
                <a:gd name="T23" fmla="*/ 178 h 197"/>
                <a:gd name="T24" fmla="*/ 8 w 38"/>
                <a:gd name="T25" fmla="*/ 178 h 197"/>
                <a:gd name="T26" fmla="*/ 11 w 38"/>
                <a:gd name="T27" fmla="*/ 173 h 197"/>
                <a:gd name="T28" fmla="*/ 9 w 38"/>
                <a:gd name="T29" fmla="*/ 171 h 197"/>
                <a:gd name="T30" fmla="*/ 3 w 38"/>
                <a:gd name="T31" fmla="*/ 170 h 197"/>
                <a:gd name="T32" fmla="*/ 6 w 38"/>
                <a:gd name="T33" fmla="*/ 165 h 197"/>
                <a:gd name="T34" fmla="*/ 5 w 38"/>
                <a:gd name="T35" fmla="*/ 160 h 197"/>
                <a:gd name="T36" fmla="*/ 2 w 38"/>
                <a:gd name="T37" fmla="*/ 159 h 197"/>
                <a:gd name="T38" fmla="*/ 5 w 38"/>
                <a:gd name="T39" fmla="*/ 154 h 197"/>
                <a:gd name="T40" fmla="*/ 4 w 38"/>
                <a:gd name="T41" fmla="*/ 151 h 197"/>
                <a:gd name="T42" fmla="*/ 9 w 38"/>
                <a:gd name="T43" fmla="*/ 150 h 197"/>
                <a:gd name="T44" fmla="*/ 6 w 38"/>
                <a:gd name="T45" fmla="*/ 145 h 197"/>
                <a:gd name="T46" fmla="*/ 0 w 38"/>
                <a:gd name="T47" fmla="*/ 144 h 197"/>
                <a:gd name="T48" fmla="*/ 5 w 38"/>
                <a:gd name="T49" fmla="*/ 138 h 197"/>
                <a:gd name="T50" fmla="*/ 7 w 38"/>
                <a:gd name="T51" fmla="*/ 139 h 197"/>
                <a:gd name="T52" fmla="*/ 11 w 38"/>
                <a:gd name="T53" fmla="*/ 136 h 197"/>
                <a:gd name="T54" fmla="*/ 11 w 38"/>
                <a:gd name="T55" fmla="*/ 130 h 197"/>
                <a:gd name="T56" fmla="*/ 13 w 38"/>
                <a:gd name="T57" fmla="*/ 120 h 197"/>
                <a:gd name="T58" fmla="*/ 10 w 38"/>
                <a:gd name="T59" fmla="*/ 118 h 197"/>
                <a:gd name="T60" fmla="*/ 8 w 38"/>
                <a:gd name="T61" fmla="*/ 115 h 197"/>
                <a:gd name="T62" fmla="*/ 10 w 38"/>
                <a:gd name="T63" fmla="*/ 102 h 197"/>
                <a:gd name="T64" fmla="*/ 12 w 38"/>
                <a:gd name="T65" fmla="*/ 90 h 197"/>
                <a:gd name="T66" fmla="*/ 18 w 38"/>
                <a:gd name="T67" fmla="*/ 72 h 197"/>
                <a:gd name="T68" fmla="*/ 18 w 38"/>
                <a:gd name="T69" fmla="*/ 53 h 197"/>
                <a:gd name="T70" fmla="*/ 23 w 38"/>
                <a:gd name="T71" fmla="*/ 34 h 197"/>
                <a:gd name="T72" fmla="*/ 25 w 38"/>
                <a:gd name="T73" fmla="*/ 20 h 197"/>
                <a:gd name="T74" fmla="*/ 25 w 38"/>
                <a:gd name="T75" fmla="*/ 4 h 197"/>
                <a:gd name="T76" fmla="*/ 28 w 38"/>
                <a:gd name="T77" fmla="*/ 0 h 197"/>
                <a:gd name="T78" fmla="*/ 32 w 38"/>
                <a:gd name="T79" fmla="*/ 9 h 197"/>
                <a:gd name="T80" fmla="*/ 34 w 38"/>
                <a:gd name="T81" fmla="*/ 20 h 197"/>
                <a:gd name="T82" fmla="*/ 36 w 38"/>
                <a:gd name="T83" fmla="*/ 25 h 197"/>
                <a:gd name="T84" fmla="*/ 37 w 38"/>
                <a:gd name="T85" fmla="*/ 29 h 197"/>
                <a:gd name="T86" fmla="*/ 32 w 38"/>
                <a:gd name="T87" fmla="*/ 41 h 197"/>
                <a:gd name="T88" fmla="*/ 28 w 38"/>
                <a:gd name="T89" fmla="*/ 49 h 197"/>
                <a:gd name="T90" fmla="*/ 25 w 38"/>
                <a:gd name="T91" fmla="*/ 60 h 197"/>
                <a:gd name="T92" fmla="*/ 25 w 38"/>
                <a:gd name="T93" fmla="*/ 73 h 197"/>
                <a:gd name="T94" fmla="*/ 23 w 38"/>
                <a:gd name="T95" fmla="*/ 83 h 197"/>
                <a:gd name="T96" fmla="*/ 20 w 38"/>
                <a:gd name="T97" fmla="*/ 99 h 197"/>
                <a:gd name="T98" fmla="*/ 19 w 38"/>
                <a:gd name="T99" fmla="*/ 106 h 197"/>
                <a:gd name="T100" fmla="*/ 17 w 38"/>
                <a:gd name="T101" fmla="*/ 115 h 197"/>
                <a:gd name="T102" fmla="*/ 17 w 38"/>
                <a:gd name="T103" fmla="*/ 127 h 197"/>
                <a:gd name="T104" fmla="*/ 19 w 38"/>
                <a:gd name="T105" fmla="*/ 134 h 197"/>
                <a:gd name="T106" fmla="*/ 18 w 38"/>
                <a:gd name="T107" fmla="*/ 141 h 197"/>
                <a:gd name="T108" fmla="*/ 14 w 38"/>
                <a:gd name="T109" fmla="*/ 150 h 197"/>
                <a:gd name="T110" fmla="*/ 10 w 38"/>
                <a:gd name="T111" fmla="*/ 159 h 197"/>
                <a:gd name="T112" fmla="*/ 15 w 38"/>
                <a:gd name="T113" fmla="*/ 168 h 197"/>
                <a:gd name="T114" fmla="*/ 25 w 38"/>
                <a:gd name="T115" fmla="*/ 174 h 197"/>
                <a:gd name="T116" fmla="*/ 31 w 38"/>
                <a:gd name="T117" fmla="*/ 178 h 197"/>
                <a:gd name="T118" fmla="*/ 38 w 38"/>
                <a:gd name="T119"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197">
                  <a:moveTo>
                    <a:pt x="38" y="193"/>
                  </a:moveTo>
                  <a:cubicBezTo>
                    <a:pt x="38" y="193"/>
                    <a:pt x="38" y="193"/>
                    <a:pt x="38" y="193"/>
                  </a:cubicBezTo>
                  <a:cubicBezTo>
                    <a:pt x="37" y="194"/>
                    <a:pt x="36" y="194"/>
                    <a:pt x="35" y="193"/>
                  </a:cubicBezTo>
                  <a:cubicBezTo>
                    <a:pt x="33" y="193"/>
                    <a:pt x="31" y="192"/>
                    <a:pt x="32" y="193"/>
                  </a:cubicBezTo>
                  <a:cubicBezTo>
                    <a:pt x="33" y="195"/>
                    <a:pt x="34" y="197"/>
                    <a:pt x="33" y="196"/>
                  </a:cubicBezTo>
                  <a:cubicBezTo>
                    <a:pt x="31" y="196"/>
                    <a:pt x="30" y="192"/>
                    <a:pt x="28" y="193"/>
                  </a:cubicBezTo>
                  <a:cubicBezTo>
                    <a:pt x="27" y="194"/>
                    <a:pt x="30" y="196"/>
                    <a:pt x="27" y="195"/>
                  </a:cubicBezTo>
                  <a:cubicBezTo>
                    <a:pt x="24" y="194"/>
                    <a:pt x="25" y="190"/>
                    <a:pt x="24" y="190"/>
                  </a:cubicBezTo>
                  <a:cubicBezTo>
                    <a:pt x="22" y="191"/>
                    <a:pt x="23" y="195"/>
                    <a:pt x="22" y="194"/>
                  </a:cubicBezTo>
                  <a:cubicBezTo>
                    <a:pt x="21" y="193"/>
                    <a:pt x="22" y="190"/>
                    <a:pt x="20" y="190"/>
                  </a:cubicBezTo>
                  <a:cubicBezTo>
                    <a:pt x="18" y="190"/>
                    <a:pt x="17" y="191"/>
                    <a:pt x="17" y="189"/>
                  </a:cubicBezTo>
                  <a:cubicBezTo>
                    <a:pt x="17" y="187"/>
                    <a:pt x="20" y="189"/>
                    <a:pt x="19" y="188"/>
                  </a:cubicBezTo>
                  <a:cubicBezTo>
                    <a:pt x="18" y="186"/>
                    <a:pt x="19" y="185"/>
                    <a:pt x="20" y="186"/>
                  </a:cubicBezTo>
                  <a:cubicBezTo>
                    <a:pt x="21" y="187"/>
                    <a:pt x="23" y="189"/>
                    <a:pt x="22" y="187"/>
                  </a:cubicBezTo>
                  <a:cubicBezTo>
                    <a:pt x="21" y="184"/>
                    <a:pt x="22" y="184"/>
                    <a:pt x="23" y="184"/>
                  </a:cubicBezTo>
                  <a:cubicBezTo>
                    <a:pt x="24" y="184"/>
                    <a:pt x="23" y="188"/>
                    <a:pt x="25" y="188"/>
                  </a:cubicBezTo>
                  <a:cubicBezTo>
                    <a:pt x="27" y="187"/>
                    <a:pt x="24" y="186"/>
                    <a:pt x="25" y="184"/>
                  </a:cubicBezTo>
                  <a:cubicBezTo>
                    <a:pt x="25" y="183"/>
                    <a:pt x="28" y="184"/>
                    <a:pt x="27" y="183"/>
                  </a:cubicBezTo>
                  <a:cubicBezTo>
                    <a:pt x="26" y="181"/>
                    <a:pt x="24" y="184"/>
                    <a:pt x="23" y="182"/>
                  </a:cubicBezTo>
                  <a:cubicBezTo>
                    <a:pt x="22" y="181"/>
                    <a:pt x="22" y="181"/>
                    <a:pt x="24" y="180"/>
                  </a:cubicBezTo>
                  <a:cubicBezTo>
                    <a:pt x="25" y="179"/>
                    <a:pt x="27" y="177"/>
                    <a:pt x="24" y="178"/>
                  </a:cubicBezTo>
                  <a:cubicBezTo>
                    <a:pt x="22" y="178"/>
                    <a:pt x="20" y="180"/>
                    <a:pt x="21" y="182"/>
                  </a:cubicBezTo>
                  <a:cubicBezTo>
                    <a:pt x="21" y="184"/>
                    <a:pt x="19" y="186"/>
                    <a:pt x="17" y="185"/>
                  </a:cubicBezTo>
                  <a:cubicBezTo>
                    <a:pt x="15" y="184"/>
                    <a:pt x="15" y="186"/>
                    <a:pt x="15" y="186"/>
                  </a:cubicBezTo>
                  <a:cubicBezTo>
                    <a:pt x="16" y="187"/>
                    <a:pt x="17" y="187"/>
                    <a:pt x="16" y="188"/>
                  </a:cubicBezTo>
                  <a:cubicBezTo>
                    <a:pt x="15" y="189"/>
                    <a:pt x="15" y="188"/>
                    <a:pt x="13" y="187"/>
                  </a:cubicBezTo>
                  <a:cubicBezTo>
                    <a:pt x="12" y="185"/>
                    <a:pt x="11" y="187"/>
                    <a:pt x="10" y="186"/>
                  </a:cubicBezTo>
                  <a:cubicBezTo>
                    <a:pt x="8" y="184"/>
                    <a:pt x="8" y="183"/>
                    <a:pt x="9" y="183"/>
                  </a:cubicBezTo>
                  <a:cubicBezTo>
                    <a:pt x="11" y="183"/>
                    <a:pt x="14" y="185"/>
                    <a:pt x="14" y="183"/>
                  </a:cubicBezTo>
                  <a:cubicBezTo>
                    <a:pt x="14" y="182"/>
                    <a:pt x="15" y="180"/>
                    <a:pt x="16" y="181"/>
                  </a:cubicBezTo>
                  <a:cubicBezTo>
                    <a:pt x="17" y="182"/>
                    <a:pt x="20" y="181"/>
                    <a:pt x="19" y="179"/>
                  </a:cubicBezTo>
                  <a:cubicBezTo>
                    <a:pt x="19" y="178"/>
                    <a:pt x="17" y="181"/>
                    <a:pt x="14" y="180"/>
                  </a:cubicBezTo>
                  <a:cubicBezTo>
                    <a:pt x="12" y="180"/>
                    <a:pt x="12" y="182"/>
                    <a:pt x="10" y="182"/>
                  </a:cubicBezTo>
                  <a:cubicBezTo>
                    <a:pt x="9" y="181"/>
                    <a:pt x="10" y="181"/>
                    <a:pt x="10" y="180"/>
                  </a:cubicBezTo>
                  <a:cubicBezTo>
                    <a:pt x="10" y="179"/>
                    <a:pt x="12" y="178"/>
                    <a:pt x="13" y="179"/>
                  </a:cubicBezTo>
                  <a:cubicBezTo>
                    <a:pt x="13" y="179"/>
                    <a:pt x="15" y="179"/>
                    <a:pt x="15" y="178"/>
                  </a:cubicBezTo>
                  <a:cubicBezTo>
                    <a:pt x="16" y="178"/>
                    <a:pt x="19" y="178"/>
                    <a:pt x="18" y="177"/>
                  </a:cubicBezTo>
                  <a:cubicBezTo>
                    <a:pt x="18" y="176"/>
                    <a:pt x="13" y="176"/>
                    <a:pt x="11" y="177"/>
                  </a:cubicBezTo>
                  <a:cubicBezTo>
                    <a:pt x="10" y="178"/>
                    <a:pt x="9" y="179"/>
                    <a:pt x="8" y="178"/>
                  </a:cubicBezTo>
                  <a:cubicBezTo>
                    <a:pt x="7" y="177"/>
                    <a:pt x="8" y="175"/>
                    <a:pt x="10" y="175"/>
                  </a:cubicBezTo>
                  <a:cubicBezTo>
                    <a:pt x="11" y="176"/>
                    <a:pt x="14" y="175"/>
                    <a:pt x="13" y="174"/>
                  </a:cubicBezTo>
                  <a:cubicBezTo>
                    <a:pt x="13" y="173"/>
                    <a:pt x="11" y="172"/>
                    <a:pt x="11" y="173"/>
                  </a:cubicBezTo>
                  <a:cubicBezTo>
                    <a:pt x="11" y="174"/>
                    <a:pt x="10" y="175"/>
                    <a:pt x="9" y="173"/>
                  </a:cubicBezTo>
                  <a:cubicBezTo>
                    <a:pt x="9" y="172"/>
                    <a:pt x="7" y="173"/>
                    <a:pt x="7" y="173"/>
                  </a:cubicBezTo>
                  <a:cubicBezTo>
                    <a:pt x="6" y="173"/>
                    <a:pt x="7" y="171"/>
                    <a:pt x="9" y="171"/>
                  </a:cubicBezTo>
                  <a:cubicBezTo>
                    <a:pt x="10" y="171"/>
                    <a:pt x="9" y="169"/>
                    <a:pt x="8" y="170"/>
                  </a:cubicBezTo>
                  <a:cubicBezTo>
                    <a:pt x="6" y="170"/>
                    <a:pt x="7" y="170"/>
                    <a:pt x="5" y="170"/>
                  </a:cubicBezTo>
                  <a:cubicBezTo>
                    <a:pt x="4" y="169"/>
                    <a:pt x="4" y="171"/>
                    <a:pt x="3" y="170"/>
                  </a:cubicBezTo>
                  <a:cubicBezTo>
                    <a:pt x="2" y="169"/>
                    <a:pt x="5" y="168"/>
                    <a:pt x="3" y="168"/>
                  </a:cubicBezTo>
                  <a:cubicBezTo>
                    <a:pt x="2" y="167"/>
                    <a:pt x="5" y="168"/>
                    <a:pt x="5" y="166"/>
                  </a:cubicBezTo>
                  <a:cubicBezTo>
                    <a:pt x="5" y="165"/>
                    <a:pt x="6" y="166"/>
                    <a:pt x="6" y="165"/>
                  </a:cubicBezTo>
                  <a:cubicBezTo>
                    <a:pt x="6" y="164"/>
                    <a:pt x="7" y="162"/>
                    <a:pt x="7" y="161"/>
                  </a:cubicBezTo>
                  <a:cubicBezTo>
                    <a:pt x="7" y="161"/>
                    <a:pt x="8" y="159"/>
                    <a:pt x="7" y="158"/>
                  </a:cubicBezTo>
                  <a:cubicBezTo>
                    <a:pt x="6" y="157"/>
                    <a:pt x="5" y="159"/>
                    <a:pt x="5" y="160"/>
                  </a:cubicBezTo>
                  <a:cubicBezTo>
                    <a:pt x="6" y="161"/>
                    <a:pt x="5" y="162"/>
                    <a:pt x="4" y="162"/>
                  </a:cubicBezTo>
                  <a:cubicBezTo>
                    <a:pt x="3" y="162"/>
                    <a:pt x="4" y="160"/>
                    <a:pt x="3" y="161"/>
                  </a:cubicBezTo>
                  <a:cubicBezTo>
                    <a:pt x="2" y="161"/>
                    <a:pt x="1" y="160"/>
                    <a:pt x="2" y="159"/>
                  </a:cubicBezTo>
                  <a:cubicBezTo>
                    <a:pt x="3" y="158"/>
                    <a:pt x="4" y="157"/>
                    <a:pt x="4" y="156"/>
                  </a:cubicBezTo>
                  <a:cubicBezTo>
                    <a:pt x="5" y="155"/>
                    <a:pt x="7" y="156"/>
                    <a:pt x="6" y="155"/>
                  </a:cubicBezTo>
                  <a:cubicBezTo>
                    <a:pt x="6" y="153"/>
                    <a:pt x="5" y="154"/>
                    <a:pt x="5" y="154"/>
                  </a:cubicBezTo>
                  <a:cubicBezTo>
                    <a:pt x="4" y="155"/>
                    <a:pt x="3" y="156"/>
                    <a:pt x="2" y="156"/>
                  </a:cubicBezTo>
                  <a:cubicBezTo>
                    <a:pt x="2" y="156"/>
                    <a:pt x="2" y="155"/>
                    <a:pt x="1" y="154"/>
                  </a:cubicBezTo>
                  <a:cubicBezTo>
                    <a:pt x="0" y="153"/>
                    <a:pt x="3" y="151"/>
                    <a:pt x="4" y="151"/>
                  </a:cubicBezTo>
                  <a:cubicBezTo>
                    <a:pt x="5" y="152"/>
                    <a:pt x="6" y="152"/>
                    <a:pt x="6" y="151"/>
                  </a:cubicBezTo>
                  <a:cubicBezTo>
                    <a:pt x="7" y="150"/>
                    <a:pt x="9" y="151"/>
                    <a:pt x="9" y="152"/>
                  </a:cubicBezTo>
                  <a:cubicBezTo>
                    <a:pt x="10" y="152"/>
                    <a:pt x="10" y="150"/>
                    <a:pt x="9" y="150"/>
                  </a:cubicBezTo>
                  <a:cubicBezTo>
                    <a:pt x="8" y="150"/>
                    <a:pt x="5" y="151"/>
                    <a:pt x="5" y="150"/>
                  </a:cubicBezTo>
                  <a:cubicBezTo>
                    <a:pt x="5" y="148"/>
                    <a:pt x="6" y="147"/>
                    <a:pt x="6" y="147"/>
                  </a:cubicBezTo>
                  <a:cubicBezTo>
                    <a:pt x="7" y="147"/>
                    <a:pt x="7" y="145"/>
                    <a:pt x="6" y="145"/>
                  </a:cubicBezTo>
                  <a:cubicBezTo>
                    <a:pt x="5" y="144"/>
                    <a:pt x="4" y="146"/>
                    <a:pt x="4" y="144"/>
                  </a:cubicBezTo>
                  <a:cubicBezTo>
                    <a:pt x="3" y="143"/>
                    <a:pt x="2" y="143"/>
                    <a:pt x="2" y="144"/>
                  </a:cubicBezTo>
                  <a:cubicBezTo>
                    <a:pt x="2" y="145"/>
                    <a:pt x="0" y="145"/>
                    <a:pt x="0" y="144"/>
                  </a:cubicBezTo>
                  <a:cubicBezTo>
                    <a:pt x="1" y="143"/>
                    <a:pt x="2" y="142"/>
                    <a:pt x="3" y="142"/>
                  </a:cubicBezTo>
                  <a:cubicBezTo>
                    <a:pt x="4" y="141"/>
                    <a:pt x="2" y="141"/>
                    <a:pt x="3" y="140"/>
                  </a:cubicBezTo>
                  <a:cubicBezTo>
                    <a:pt x="4" y="139"/>
                    <a:pt x="6" y="139"/>
                    <a:pt x="5" y="138"/>
                  </a:cubicBezTo>
                  <a:cubicBezTo>
                    <a:pt x="5" y="136"/>
                    <a:pt x="7" y="138"/>
                    <a:pt x="8" y="137"/>
                  </a:cubicBezTo>
                  <a:cubicBezTo>
                    <a:pt x="8" y="137"/>
                    <a:pt x="8" y="137"/>
                    <a:pt x="8" y="137"/>
                  </a:cubicBezTo>
                  <a:cubicBezTo>
                    <a:pt x="7" y="138"/>
                    <a:pt x="6" y="139"/>
                    <a:pt x="7" y="139"/>
                  </a:cubicBezTo>
                  <a:cubicBezTo>
                    <a:pt x="7" y="140"/>
                    <a:pt x="9" y="141"/>
                    <a:pt x="10" y="140"/>
                  </a:cubicBezTo>
                  <a:cubicBezTo>
                    <a:pt x="10" y="139"/>
                    <a:pt x="8" y="138"/>
                    <a:pt x="9" y="138"/>
                  </a:cubicBezTo>
                  <a:cubicBezTo>
                    <a:pt x="10" y="137"/>
                    <a:pt x="12" y="137"/>
                    <a:pt x="11" y="136"/>
                  </a:cubicBezTo>
                  <a:cubicBezTo>
                    <a:pt x="11" y="135"/>
                    <a:pt x="10" y="134"/>
                    <a:pt x="11" y="134"/>
                  </a:cubicBezTo>
                  <a:cubicBezTo>
                    <a:pt x="12" y="133"/>
                    <a:pt x="11" y="132"/>
                    <a:pt x="11" y="132"/>
                  </a:cubicBezTo>
                  <a:cubicBezTo>
                    <a:pt x="12" y="131"/>
                    <a:pt x="11" y="131"/>
                    <a:pt x="11" y="130"/>
                  </a:cubicBezTo>
                  <a:cubicBezTo>
                    <a:pt x="11" y="128"/>
                    <a:pt x="12" y="128"/>
                    <a:pt x="12" y="127"/>
                  </a:cubicBezTo>
                  <a:cubicBezTo>
                    <a:pt x="11" y="126"/>
                    <a:pt x="12" y="124"/>
                    <a:pt x="13" y="123"/>
                  </a:cubicBezTo>
                  <a:cubicBezTo>
                    <a:pt x="14" y="122"/>
                    <a:pt x="12" y="121"/>
                    <a:pt x="13" y="120"/>
                  </a:cubicBezTo>
                  <a:cubicBezTo>
                    <a:pt x="15" y="119"/>
                    <a:pt x="14" y="118"/>
                    <a:pt x="13" y="118"/>
                  </a:cubicBezTo>
                  <a:cubicBezTo>
                    <a:pt x="12" y="118"/>
                    <a:pt x="13" y="116"/>
                    <a:pt x="12" y="116"/>
                  </a:cubicBezTo>
                  <a:cubicBezTo>
                    <a:pt x="10" y="117"/>
                    <a:pt x="12" y="118"/>
                    <a:pt x="10" y="118"/>
                  </a:cubicBezTo>
                  <a:cubicBezTo>
                    <a:pt x="10" y="118"/>
                    <a:pt x="10" y="118"/>
                    <a:pt x="10" y="118"/>
                  </a:cubicBezTo>
                  <a:cubicBezTo>
                    <a:pt x="9" y="118"/>
                    <a:pt x="9" y="118"/>
                    <a:pt x="9" y="118"/>
                  </a:cubicBezTo>
                  <a:cubicBezTo>
                    <a:pt x="9" y="117"/>
                    <a:pt x="9" y="117"/>
                    <a:pt x="8" y="115"/>
                  </a:cubicBezTo>
                  <a:cubicBezTo>
                    <a:pt x="8" y="113"/>
                    <a:pt x="9" y="112"/>
                    <a:pt x="9" y="110"/>
                  </a:cubicBezTo>
                  <a:cubicBezTo>
                    <a:pt x="9" y="109"/>
                    <a:pt x="10" y="108"/>
                    <a:pt x="10" y="107"/>
                  </a:cubicBezTo>
                  <a:cubicBezTo>
                    <a:pt x="11" y="105"/>
                    <a:pt x="11" y="104"/>
                    <a:pt x="10" y="102"/>
                  </a:cubicBezTo>
                  <a:cubicBezTo>
                    <a:pt x="9" y="100"/>
                    <a:pt x="11" y="99"/>
                    <a:pt x="10" y="97"/>
                  </a:cubicBezTo>
                  <a:cubicBezTo>
                    <a:pt x="9" y="95"/>
                    <a:pt x="9" y="93"/>
                    <a:pt x="10" y="93"/>
                  </a:cubicBezTo>
                  <a:cubicBezTo>
                    <a:pt x="11" y="93"/>
                    <a:pt x="11" y="92"/>
                    <a:pt x="12" y="90"/>
                  </a:cubicBezTo>
                  <a:cubicBezTo>
                    <a:pt x="13" y="88"/>
                    <a:pt x="15" y="84"/>
                    <a:pt x="16" y="81"/>
                  </a:cubicBezTo>
                  <a:cubicBezTo>
                    <a:pt x="16" y="78"/>
                    <a:pt x="17" y="77"/>
                    <a:pt x="17" y="75"/>
                  </a:cubicBezTo>
                  <a:cubicBezTo>
                    <a:pt x="17" y="73"/>
                    <a:pt x="18" y="73"/>
                    <a:pt x="18" y="72"/>
                  </a:cubicBezTo>
                  <a:cubicBezTo>
                    <a:pt x="18" y="71"/>
                    <a:pt x="19" y="66"/>
                    <a:pt x="18" y="63"/>
                  </a:cubicBezTo>
                  <a:cubicBezTo>
                    <a:pt x="18" y="60"/>
                    <a:pt x="20" y="60"/>
                    <a:pt x="20" y="58"/>
                  </a:cubicBezTo>
                  <a:cubicBezTo>
                    <a:pt x="20" y="56"/>
                    <a:pt x="17" y="54"/>
                    <a:pt x="18" y="53"/>
                  </a:cubicBezTo>
                  <a:cubicBezTo>
                    <a:pt x="19" y="52"/>
                    <a:pt x="20" y="51"/>
                    <a:pt x="20" y="49"/>
                  </a:cubicBezTo>
                  <a:cubicBezTo>
                    <a:pt x="20" y="47"/>
                    <a:pt x="21" y="46"/>
                    <a:pt x="21" y="44"/>
                  </a:cubicBezTo>
                  <a:cubicBezTo>
                    <a:pt x="21" y="43"/>
                    <a:pt x="23" y="38"/>
                    <a:pt x="23" y="34"/>
                  </a:cubicBezTo>
                  <a:cubicBezTo>
                    <a:pt x="23" y="31"/>
                    <a:pt x="23" y="29"/>
                    <a:pt x="24" y="29"/>
                  </a:cubicBezTo>
                  <a:cubicBezTo>
                    <a:pt x="24" y="28"/>
                    <a:pt x="22" y="28"/>
                    <a:pt x="23" y="26"/>
                  </a:cubicBezTo>
                  <a:cubicBezTo>
                    <a:pt x="24" y="25"/>
                    <a:pt x="24" y="22"/>
                    <a:pt x="25" y="20"/>
                  </a:cubicBezTo>
                  <a:cubicBezTo>
                    <a:pt x="25" y="17"/>
                    <a:pt x="25" y="10"/>
                    <a:pt x="25" y="8"/>
                  </a:cubicBezTo>
                  <a:cubicBezTo>
                    <a:pt x="24" y="7"/>
                    <a:pt x="24" y="6"/>
                    <a:pt x="24" y="4"/>
                  </a:cubicBezTo>
                  <a:cubicBezTo>
                    <a:pt x="25" y="4"/>
                    <a:pt x="25" y="4"/>
                    <a:pt x="25" y="4"/>
                  </a:cubicBezTo>
                  <a:cubicBezTo>
                    <a:pt x="27" y="3"/>
                    <a:pt x="27" y="1"/>
                    <a:pt x="27" y="0"/>
                  </a:cubicBezTo>
                  <a:cubicBezTo>
                    <a:pt x="27" y="0"/>
                    <a:pt x="27" y="0"/>
                    <a:pt x="27" y="0"/>
                  </a:cubicBezTo>
                  <a:cubicBezTo>
                    <a:pt x="27" y="0"/>
                    <a:pt x="27" y="0"/>
                    <a:pt x="28" y="0"/>
                  </a:cubicBezTo>
                  <a:cubicBezTo>
                    <a:pt x="28" y="0"/>
                    <a:pt x="28" y="1"/>
                    <a:pt x="29" y="2"/>
                  </a:cubicBezTo>
                  <a:cubicBezTo>
                    <a:pt x="31" y="3"/>
                    <a:pt x="29" y="5"/>
                    <a:pt x="30" y="7"/>
                  </a:cubicBezTo>
                  <a:cubicBezTo>
                    <a:pt x="31" y="8"/>
                    <a:pt x="33" y="9"/>
                    <a:pt x="32" y="9"/>
                  </a:cubicBezTo>
                  <a:cubicBezTo>
                    <a:pt x="31" y="10"/>
                    <a:pt x="32" y="12"/>
                    <a:pt x="31" y="12"/>
                  </a:cubicBezTo>
                  <a:cubicBezTo>
                    <a:pt x="30" y="13"/>
                    <a:pt x="31" y="15"/>
                    <a:pt x="33" y="16"/>
                  </a:cubicBezTo>
                  <a:cubicBezTo>
                    <a:pt x="34" y="17"/>
                    <a:pt x="33" y="19"/>
                    <a:pt x="34" y="20"/>
                  </a:cubicBezTo>
                  <a:cubicBezTo>
                    <a:pt x="35" y="21"/>
                    <a:pt x="35" y="24"/>
                    <a:pt x="35" y="25"/>
                  </a:cubicBezTo>
                  <a:cubicBezTo>
                    <a:pt x="35" y="25"/>
                    <a:pt x="35" y="25"/>
                    <a:pt x="36" y="25"/>
                  </a:cubicBezTo>
                  <a:cubicBezTo>
                    <a:pt x="36" y="25"/>
                    <a:pt x="36" y="25"/>
                    <a:pt x="36" y="25"/>
                  </a:cubicBezTo>
                  <a:cubicBezTo>
                    <a:pt x="36" y="25"/>
                    <a:pt x="36" y="25"/>
                    <a:pt x="37" y="25"/>
                  </a:cubicBezTo>
                  <a:cubicBezTo>
                    <a:pt x="37" y="24"/>
                    <a:pt x="38" y="24"/>
                    <a:pt x="38" y="24"/>
                  </a:cubicBezTo>
                  <a:cubicBezTo>
                    <a:pt x="38" y="26"/>
                    <a:pt x="37" y="28"/>
                    <a:pt x="37" y="29"/>
                  </a:cubicBezTo>
                  <a:cubicBezTo>
                    <a:pt x="37" y="30"/>
                    <a:pt x="32" y="32"/>
                    <a:pt x="32" y="33"/>
                  </a:cubicBezTo>
                  <a:cubicBezTo>
                    <a:pt x="32" y="34"/>
                    <a:pt x="33" y="35"/>
                    <a:pt x="32" y="36"/>
                  </a:cubicBezTo>
                  <a:cubicBezTo>
                    <a:pt x="31" y="37"/>
                    <a:pt x="34" y="40"/>
                    <a:pt x="32" y="41"/>
                  </a:cubicBezTo>
                  <a:cubicBezTo>
                    <a:pt x="31" y="42"/>
                    <a:pt x="33" y="43"/>
                    <a:pt x="32" y="44"/>
                  </a:cubicBezTo>
                  <a:cubicBezTo>
                    <a:pt x="31" y="44"/>
                    <a:pt x="30" y="45"/>
                    <a:pt x="30" y="46"/>
                  </a:cubicBezTo>
                  <a:cubicBezTo>
                    <a:pt x="30" y="47"/>
                    <a:pt x="30" y="49"/>
                    <a:pt x="28" y="49"/>
                  </a:cubicBezTo>
                  <a:cubicBezTo>
                    <a:pt x="27" y="50"/>
                    <a:pt x="26" y="52"/>
                    <a:pt x="26" y="53"/>
                  </a:cubicBezTo>
                  <a:cubicBezTo>
                    <a:pt x="26" y="55"/>
                    <a:pt x="25" y="54"/>
                    <a:pt x="25" y="56"/>
                  </a:cubicBezTo>
                  <a:cubicBezTo>
                    <a:pt x="26" y="58"/>
                    <a:pt x="27" y="60"/>
                    <a:pt x="25" y="60"/>
                  </a:cubicBezTo>
                  <a:cubicBezTo>
                    <a:pt x="24" y="61"/>
                    <a:pt x="24" y="64"/>
                    <a:pt x="23" y="64"/>
                  </a:cubicBezTo>
                  <a:cubicBezTo>
                    <a:pt x="23" y="64"/>
                    <a:pt x="22" y="67"/>
                    <a:pt x="23" y="68"/>
                  </a:cubicBezTo>
                  <a:cubicBezTo>
                    <a:pt x="25" y="70"/>
                    <a:pt x="25" y="71"/>
                    <a:pt x="25" y="73"/>
                  </a:cubicBezTo>
                  <a:cubicBezTo>
                    <a:pt x="25" y="74"/>
                    <a:pt x="26" y="75"/>
                    <a:pt x="26" y="76"/>
                  </a:cubicBezTo>
                  <a:cubicBezTo>
                    <a:pt x="25" y="78"/>
                    <a:pt x="26" y="79"/>
                    <a:pt x="25" y="80"/>
                  </a:cubicBezTo>
                  <a:cubicBezTo>
                    <a:pt x="24" y="81"/>
                    <a:pt x="25" y="83"/>
                    <a:pt x="23" y="83"/>
                  </a:cubicBezTo>
                  <a:cubicBezTo>
                    <a:pt x="22" y="84"/>
                    <a:pt x="24" y="88"/>
                    <a:pt x="23" y="89"/>
                  </a:cubicBezTo>
                  <a:cubicBezTo>
                    <a:pt x="23" y="89"/>
                    <a:pt x="20" y="90"/>
                    <a:pt x="20" y="93"/>
                  </a:cubicBezTo>
                  <a:cubicBezTo>
                    <a:pt x="20" y="96"/>
                    <a:pt x="21" y="98"/>
                    <a:pt x="20" y="99"/>
                  </a:cubicBezTo>
                  <a:cubicBezTo>
                    <a:pt x="20" y="100"/>
                    <a:pt x="22" y="100"/>
                    <a:pt x="21" y="101"/>
                  </a:cubicBezTo>
                  <a:cubicBezTo>
                    <a:pt x="21" y="103"/>
                    <a:pt x="19" y="102"/>
                    <a:pt x="19" y="103"/>
                  </a:cubicBezTo>
                  <a:cubicBezTo>
                    <a:pt x="19" y="104"/>
                    <a:pt x="19" y="106"/>
                    <a:pt x="19" y="106"/>
                  </a:cubicBezTo>
                  <a:cubicBezTo>
                    <a:pt x="18" y="106"/>
                    <a:pt x="17" y="107"/>
                    <a:pt x="17" y="109"/>
                  </a:cubicBezTo>
                  <a:cubicBezTo>
                    <a:pt x="17" y="111"/>
                    <a:pt x="16" y="111"/>
                    <a:pt x="16" y="112"/>
                  </a:cubicBezTo>
                  <a:cubicBezTo>
                    <a:pt x="16" y="113"/>
                    <a:pt x="17" y="114"/>
                    <a:pt x="17" y="115"/>
                  </a:cubicBezTo>
                  <a:cubicBezTo>
                    <a:pt x="17" y="116"/>
                    <a:pt x="18" y="120"/>
                    <a:pt x="17" y="120"/>
                  </a:cubicBezTo>
                  <a:cubicBezTo>
                    <a:pt x="16" y="120"/>
                    <a:pt x="15" y="124"/>
                    <a:pt x="16" y="124"/>
                  </a:cubicBezTo>
                  <a:cubicBezTo>
                    <a:pt x="17" y="125"/>
                    <a:pt x="17" y="126"/>
                    <a:pt x="17" y="127"/>
                  </a:cubicBezTo>
                  <a:cubicBezTo>
                    <a:pt x="16" y="127"/>
                    <a:pt x="18" y="128"/>
                    <a:pt x="17" y="129"/>
                  </a:cubicBezTo>
                  <a:cubicBezTo>
                    <a:pt x="16" y="131"/>
                    <a:pt x="17" y="132"/>
                    <a:pt x="19" y="132"/>
                  </a:cubicBezTo>
                  <a:cubicBezTo>
                    <a:pt x="20" y="131"/>
                    <a:pt x="21" y="134"/>
                    <a:pt x="19" y="134"/>
                  </a:cubicBezTo>
                  <a:cubicBezTo>
                    <a:pt x="18" y="134"/>
                    <a:pt x="16" y="134"/>
                    <a:pt x="18" y="134"/>
                  </a:cubicBezTo>
                  <a:cubicBezTo>
                    <a:pt x="19" y="135"/>
                    <a:pt x="20" y="137"/>
                    <a:pt x="18" y="137"/>
                  </a:cubicBezTo>
                  <a:cubicBezTo>
                    <a:pt x="17" y="138"/>
                    <a:pt x="18" y="139"/>
                    <a:pt x="18" y="141"/>
                  </a:cubicBezTo>
                  <a:cubicBezTo>
                    <a:pt x="17" y="142"/>
                    <a:pt x="19" y="144"/>
                    <a:pt x="17" y="144"/>
                  </a:cubicBezTo>
                  <a:cubicBezTo>
                    <a:pt x="16" y="145"/>
                    <a:pt x="18" y="147"/>
                    <a:pt x="16" y="147"/>
                  </a:cubicBezTo>
                  <a:cubicBezTo>
                    <a:pt x="14" y="147"/>
                    <a:pt x="15" y="149"/>
                    <a:pt x="14" y="150"/>
                  </a:cubicBezTo>
                  <a:cubicBezTo>
                    <a:pt x="13" y="151"/>
                    <a:pt x="16" y="153"/>
                    <a:pt x="14" y="153"/>
                  </a:cubicBezTo>
                  <a:cubicBezTo>
                    <a:pt x="13" y="154"/>
                    <a:pt x="14" y="156"/>
                    <a:pt x="13" y="156"/>
                  </a:cubicBezTo>
                  <a:cubicBezTo>
                    <a:pt x="11" y="156"/>
                    <a:pt x="10" y="158"/>
                    <a:pt x="10" y="159"/>
                  </a:cubicBezTo>
                  <a:cubicBezTo>
                    <a:pt x="10" y="160"/>
                    <a:pt x="9" y="162"/>
                    <a:pt x="10" y="163"/>
                  </a:cubicBezTo>
                  <a:cubicBezTo>
                    <a:pt x="12" y="165"/>
                    <a:pt x="10" y="166"/>
                    <a:pt x="11" y="166"/>
                  </a:cubicBezTo>
                  <a:cubicBezTo>
                    <a:pt x="12" y="167"/>
                    <a:pt x="16" y="166"/>
                    <a:pt x="15" y="168"/>
                  </a:cubicBezTo>
                  <a:cubicBezTo>
                    <a:pt x="15" y="169"/>
                    <a:pt x="15" y="173"/>
                    <a:pt x="15" y="173"/>
                  </a:cubicBezTo>
                  <a:cubicBezTo>
                    <a:pt x="16" y="173"/>
                    <a:pt x="17" y="175"/>
                    <a:pt x="18" y="174"/>
                  </a:cubicBezTo>
                  <a:cubicBezTo>
                    <a:pt x="19" y="174"/>
                    <a:pt x="23" y="174"/>
                    <a:pt x="25" y="174"/>
                  </a:cubicBezTo>
                  <a:cubicBezTo>
                    <a:pt x="26" y="175"/>
                    <a:pt x="27" y="175"/>
                    <a:pt x="28" y="176"/>
                  </a:cubicBezTo>
                  <a:cubicBezTo>
                    <a:pt x="27" y="176"/>
                    <a:pt x="27" y="176"/>
                    <a:pt x="27" y="176"/>
                  </a:cubicBezTo>
                  <a:cubicBezTo>
                    <a:pt x="27" y="178"/>
                    <a:pt x="29" y="178"/>
                    <a:pt x="31" y="178"/>
                  </a:cubicBezTo>
                  <a:cubicBezTo>
                    <a:pt x="31" y="178"/>
                    <a:pt x="31" y="178"/>
                    <a:pt x="31" y="178"/>
                  </a:cubicBezTo>
                  <a:cubicBezTo>
                    <a:pt x="31" y="181"/>
                    <a:pt x="30" y="192"/>
                    <a:pt x="31" y="192"/>
                  </a:cubicBezTo>
                  <a:cubicBezTo>
                    <a:pt x="32" y="192"/>
                    <a:pt x="37" y="192"/>
                    <a:pt x="38" y="193"/>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07" name="Freeform 1092"/>
            <p:cNvSpPr>
              <a:spLocks/>
            </p:cNvSpPr>
            <p:nvPr/>
          </p:nvSpPr>
          <p:spPr bwMode="auto">
            <a:xfrm>
              <a:off x="-4316" y="2775"/>
              <a:ext cx="188" cy="269"/>
            </a:xfrm>
            <a:custGeom>
              <a:avLst/>
              <a:gdLst>
                <a:gd name="T0" fmla="*/ 56 w 57"/>
                <a:gd name="T1" fmla="*/ 54 h 81"/>
                <a:gd name="T2" fmla="*/ 55 w 57"/>
                <a:gd name="T3" fmla="*/ 56 h 81"/>
                <a:gd name="T4" fmla="*/ 55 w 57"/>
                <a:gd name="T5" fmla="*/ 62 h 81"/>
                <a:gd name="T6" fmla="*/ 54 w 57"/>
                <a:gd name="T7" fmla="*/ 66 h 81"/>
                <a:gd name="T8" fmla="*/ 53 w 57"/>
                <a:gd name="T9" fmla="*/ 70 h 81"/>
                <a:gd name="T10" fmla="*/ 55 w 57"/>
                <a:gd name="T11" fmla="*/ 72 h 81"/>
                <a:gd name="T12" fmla="*/ 53 w 57"/>
                <a:gd name="T13" fmla="*/ 75 h 81"/>
                <a:gd name="T14" fmla="*/ 52 w 57"/>
                <a:gd name="T15" fmla="*/ 77 h 81"/>
                <a:gd name="T16" fmla="*/ 52 w 57"/>
                <a:gd name="T17" fmla="*/ 77 h 81"/>
                <a:gd name="T18" fmla="*/ 50 w 57"/>
                <a:gd name="T19" fmla="*/ 81 h 81"/>
                <a:gd name="T20" fmla="*/ 49 w 57"/>
                <a:gd name="T21" fmla="*/ 81 h 81"/>
                <a:gd name="T22" fmla="*/ 49 w 57"/>
                <a:gd name="T23" fmla="*/ 81 h 81"/>
                <a:gd name="T24" fmla="*/ 44 w 57"/>
                <a:gd name="T25" fmla="*/ 77 h 81"/>
                <a:gd name="T26" fmla="*/ 31 w 57"/>
                <a:gd name="T27" fmla="*/ 69 h 81"/>
                <a:gd name="T28" fmla="*/ 25 w 57"/>
                <a:gd name="T29" fmla="*/ 64 h 81"/>
                <a:gd name="T30" fmla="*/ 23 w 57"/>
                <a:gd name="T31" fmla="*/ 60 h 81"/>
                <a:gd name="T32" fmla="*/ 20 w 57"/>
                <a:gd name="T33" fmla="*/ 55 h 81"/>
                <a:gd name="T34" fmla="*/ 14 w 57"/>
                <a:gd name="T35" fmla="*/ 42 h 81"/>
                <a:gd name="T36" fmla="*/ 10 w 57"/>
                <a:gd name="T37" fmla="*/ 35 h 81"/>
                <a:gd name="T38" fmla="*/ 6 w 57"/>
                <a:gd name="T39" fmla="*/ 29 h 81"/>
                <a:gd name="T40" fmla="*/ 1 w 57"/>
                <a:gd name="T41" fmla="*/ 25 h 81"/>
                <a:gd name="T42" fmla="*/ 3 w 57"/>
                <a:gd name="T43" fmla="*/ 24 h 81"/>
                <a:gd name="T44" fmla="*/ 1 w 57"/>
                <a:gd name="T45" fmla="*/ 18 h 81"/>
                <a:gd name="T46" fmla="*/ 5 w 57"/>
                <a:gd name="T47" fmla="*/ 14 h 81"/>
                <a:gd name="T48" fmla="*/ 6 w 57"/>
                <a:gd name="T49" fmla="*/ 17 h 81"/>
                <a:gd name="T50" fmla="*/ 6 w 57"/>
                <a:gd name="T51" fmla="*/ 19 h 81"/>
                <a:gd name="T52" fmla="*/ 9 w 57"/>
                <a:gd name="T53" fmla="*/ 20 h 81"/>
                <a:gd name="T54" fmla="*/ 12 w 57"/>
                <a:gd name="T55" fmla="*/ 19 h 81"/>
                <a:gd name="T56" fmla="*/ 16 w 57"/>
                <a:gd name="T57" fmla="*/ 13 h 81"/>
                <a:gd name="T58" fmla="*/ 24 w 57"/>
                <a:gd name="T59" fmla="*/ 8 h 81"/>
                <a:gd name="T60" fmla="*/ 27 w 57"/>
                <a:gd name="T61" fmla="*/ 3 h 81"/>
                <a:gd name="T62" fmla="*/ 27 w 57"/>
                <a:gd name="T63" fmla="*/ 2 h 81"/>
                <a:gd name="T64" fmla="*/ 27 w 57"/>
                <a:gd name="T65" fmla="*/ 2 h 81"/>
                <a:gd name="T66" fmla="*/ 26 w 57"/>
                <a:gd name="T67" fmla="*/ 0 h 81"/>
                <a:gd name="T68" fmla="*/ 30 w 57"/>
                <a:gd name="T69" fmla="*/ 0 h 81"/>
                <a:gd name="T70" fmla="*/ 32 w 57"/>
                <a:gd name="T71" fmla="*/ 4 h 81"/>
                <a:gd name="T72" fmla="*/ 35 w 57"/>
                <a:gd name="T73" fmla="*/ 7 h 81"/>
                <a:gd name="T74" fmla="*/ 37 w 57"/>
                <a:gd name="T75" fmla="*/ 9 h 81"/>
                <a:gd name="T76" fmla="*/ 42 w 57"/>
                <a:gd name="T77" fmla="*/ 10 h 81"/>
                <a:gd name="T78" fmla="*/ 44 w 57"/>
                <a:gd name="T79" fmla="*/ 10 h 81"/>
                <a:gd name="T80" fmla="*/ 47 w 57"/>
                <a:gd name="T81" fmla="*/ 9 h 81"/>
                <a:gd name="T82" fmla="*/ 50 w 57"/>
                <a:gd name="T83" fmla="*/ 12 h 81"/>
                <a:gd name="T84" fmla="*/ 48 w 57"/>
                <a:gd name="T85" fmla="*/ 16 h 81"/>
                <a:gd name="T86" fmla="*/ 51 w 57"/>
                <a:gd name="T87" fmla="*/ 18 h 81"/>
                <a:gd name="T88" fmla="*/ 49 w 57"/>
                <a:gd name="T89" fmla="*/ 17 h 81"/>
                <a:gd name="T90" fmla="*/ 47 w 57"/>
                <a:gd name="T91" fmla="*/ 18 h 81"/>
                <a:gd name="T92" fmla="*/ 42 w 57"/>
                <a:gd name="T93" fmla="*/ 20 h 81"/>
                <a:gd name="T94" fmla="*/ 38 w 57"/>
                <a:gd name="T95" fmla="*/ 23 h 81"/>
                <a:gd name="T96" fmla="*/ 37 w 57"/>
                <a:gd name="T97" fmla="*/ 27 h 81"/>
                <a:gd name="T98" fmla="*/ 35 w 57"/>
                <a:gd name="T99" fmla="*/ 29 h 81"/>
                <a:gd name="T100" fmla="*/ 34 w 57"/>
                <a:gd name="T101" fmla="*/ 32 h 81"/>
                <a:gd name="T102" fmla="*/ 35 w 57"/>
                <a:gd name="T103" fmla="*/ 36 h 81"/>
                <a:gd name="T104" fmla="*/ 37 w 57"/>
                <a:gd name="T105" fmla="*/ 39 h 81"/>
                <a:gd name="T106" fmla="*/ 39 w 57"/>
                <a:gd name="T107" fmla="*/ 41 h 81"/>
                <a:gd name="T108" fmla="*/ 41 w 57"/>
                <a:gd name="T109" fmla="*/ 43 h 81"/>
                <a:gd name="T110" fmla="*/ 46 w 57"/>
                <a:gd name="T111" fmla="*/ 43 h 81"/>
                <a:gd name="T112" fmla="*/ 48 w 57"/>
                <a:gd name="T113" fmla="*/ 42 h 81"/>
                <a:gd name="T114" fmla="*/ 49 w 57"/>
                <a:gd name="T115" fmla="*/ 48 h 81"/>
                <a:gd name="T116" fmla="*/ 51 w 57"/>
                <a:gd name="T117" fmla="*/ 48 h 81"/>
                <a:gd name="T118" fmla="*/ 53 w 57"/>
                <a:gd name="T119" fmla="*/ 48 h 81"/>
                <a:gd name="T120" fmla="*/ 53 w 57"/>
                <a:gd name="T121" fmla="*/ 48 h 81"/>
                <a:gd name="T122" fmla="*/ 56 w 57"/>
                <a:gd name="T123"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81">
                  <a:moveTo>
                    <a:pt x="56" y="54"/>
                  </a:moveTo>
                  <a:cubicBezTo>
                    <a:pt x="57" y="55"/>
                    <a:pt x="56" y="56"/>
                    <a:pt x="55" y="56"/>
                  </a:cubicBezTo>
                  <a:cubicBezTo>
                    <a:pt x="55" y="57"/>
                    <a:pt x="55" y="61"/>
                    <a:pt x="55" y="62"/>
                  </a:cubicBezTo>
                  <a:cubicBezTo>
                    <a:pt x="56" y="63"/>
                    <a:pt x="54" y="65"/>
                    <a:pt x="54" y="66"/>
                  </a:cubicBezTo>
                  <a:cubicBezTo>
                    <a:pt x="55" y="67"/>
                    <a:pt x="53" y="69"/>
                    <a:pt x="53" y="70"/>
                  </a:cubicBezTo>
                  <a:cubicBezTo>
                    <a:pt x="53" y="71"/>
                    <a:pt x="55" y="71"/>
                    <a:pt x="55" y="72"/>
                  </a:cubicBezTo>
                  <a:cubicBezTo>
                    <a:pt x="55" y="73"/>
                    <a:pt x="54" y="75"/>
                    <a:pt x="53" y="75"/>
                  </a:cubicBezTo>
                  <a:cubicBezTo>
                    <a:pt x="52" y="76"/>
                    <a:pt x="52" y="76"/>
                    <a:pt x="52" y="77"/>
                  </a:cubicBezTo>
                  <a:cubicBezTo>
                    <a:pt x="52" y="77"/>
                    <a:pt x="52" y="77"/>
                    <a:pt x="52" y="77"/>
                  </a:cubicBezTo>
                  <a:cubicBezTo>
                    <a:pt x="52" y="78"/>
                    <a:pt x="52" y="80"/>
                    <a:pt x="50" y="81"/>
                  </a:cubicBezTo>
                  <a:cubicBezTo>
                    <a:pt x="50" y="81"/>
                    <a:pt x="50" y="81"/>
                    <a:pt x="49" y="81"/>
                  </a:cubicBezTo>
                  <a:cubicBezTo>
                    <a:pt x="49" y="81"/>
                    <a:pt x="49" y="81"/>
                    <a:pt x="49" y="81"/>
                  </a:cubicBezTo>
                  <a:cubicBezTo>
                    <a:pt x="49" y="80"/>
                    <a:pt x="45" y="78"/>
                    <a:pt x="44" y="77"/>
                  </a:cubicBezTo>
                  <a:cubicBezTo>
                    <a:pt x="43" y="75"/>
                    <a:pt x="36" y="71"/>
                    <a:pt x="31" y="69"/>
                  </a:cubicBezTo>
                  <a:cubicBezTo>
                    <a:pt x="27" y="67"/>
                    <a:pt x="26" y="65"/>
                    <a:pt x="25" y="64"/>
                  </a:cubicBezTo>
                  <a:cubicBezTo>
                    <a:pt x="23" y="63"/>
                    <a:pt x="22" y="61"/>
                    <a:pt x="23" y="60"/>
                  </a:cubicBezTo>
                  <a:cubicBezTo>
                    <a:pt x="23" y="59"/>
                    <a:pt x="22" y="57"/>
                    <a:pt x="20" y="55"/>
                  </a:cubicBezTo>
                  <a:cubicBezTo>
                    <a:pt x="18" y="52"/>
                    <a:pt x="15" y="45"/>
                    <a:pt x="14" y="42"/>
                  </a:cubicBezTo>
                  <a:cubicBezTo>
                    <a:pt x="12" y="38"/>
                    <a:pt x="12" y="37"/>
                    <a:pt x="10" y="35"/>
                  </a:cubicBezTo>
                  <a:cubicBezTo>
                    <a:pt x="9" y="33"/>
                    <a:pt x="8" y="30"/>
                    <a:pt x="6" y="29"/>
                  </a:cubicBezTo>
                  <a:cubicBezTo>
                    <a:pt x="5" y="28"/>
                    <a:pt x="1" y="26"/>
                    <a:pt x="1" y="25"/>
                  </a:cubicBezTo>
                  <a:cubicBezTo>
                    <a:pt x="2" y="24"/>
                    <a:pt x="3" y="25"/>
                    <a:pt x="3" y="24"/>
                  </a:cubicBezTo>
                  <a:cubicBezTo>
                    <a:pt x="2" y="23"/>
                    <a:pt x="0" y="20"/>
                    <a:pt x="1" y="18"/>
                  </a:cubicBezTo>
                  <a:cubicBezTo>
                    <a:pt x="2" y="17"/>
                    <a:pt x="3" y="15"/>
                    <a:pt x="5" y="14"/>
                  </a:cubicBezTo>
                  <a:cubicBezTo>
                    <a:pt x="6" y="15"/>
                    <a:pt x="6" y="16"/>
                    <a:pt x="6" y="17"/>
                  </a:cubicBezTo>
                  <a:cubicBezTo>
                    <a:pt x="5" y="18"/>
                    <a:pt x="4" y="18"/>
                    <a:pt x="6" y="19"/>
                  </a:cubicBezTo>
                  <a:cubicBezTo>
                    <a:pt x="7" y="20"/>
                    <a:pt x="8" y="18"/>
                    <a:pt x="9" y="20"/>
                  </a:cubicBezTo>
                  <a:cubicBezTo>
                    <a:pt x="10" y="21"/>
                    <a:pt x="11" y="22"/>
                    <a:pt x="12" y="19"/>
                  </a:cubicBezTo>
                  <a:cubicBezTo>
                    <a:pt x="13" y="17"/>
                    <a:pt x="14" y="13"/>
                    <a:pt x="16" y="13"/>
                  </a:cubicBezTo>
                  <a:cubicBezTo>
                    <a:pt x="18" y="12"/>
                    <a:pt x="22" y="11"/>
                    <a:pt x="24" y="8"/>
                  </a:cubicBezTo>
                  <a:cubicBezTo>
                    <a:pt x="27" y="5"/>
                    <a:pt x="26" y="4"/>
                    <a:pt x="27" y="3"/>
                  </a:cubicBezTo>
                  <a:cubicBezTo>
                    <a:pt x="28" y="3"/>
                    <a:pt x="28" y="3"/>
                    <a:pt x="27" y="2"/>
                  </a:cubicBezTo>
                  <a:cubicBezTo>
                    <a:pt x="27" y="2"/>
                    <a:pt x="27" y="2"/>
                    <a:pt x="27" y="2"/>
                  </a:cubicBezTo>
                  <a:cubicBezTo>
                    <a:pt x="27" y="1"/>
                    <a:pt x="26" y="1"/>
                    <a:pt x="26" y="0"/>
                  </a:cubicBezTo>
                  <a:cubicBezTo>
                    <a:pt x="27" y="0"/>
                    <a:pt x="29" y="0"/>
                    <a:pt x="30" y="0"/>
                  </a:cubicBezTo>
                  <a:cubicBezTo>
                    <a:pt x="31" y="1"/>
                    <a:pt x="31" y="4"/>
                    <a:pt x="32" y="4"/>
                  </a:cubicBezTo>
                  <a:cubicBezTo>
                    <a:pt x="34" y="4"/>
                    <a:pt x="35" y="6"/>
                    <a:pt x="35" y="7"/>
                  </a:cubicBezTo>
                  <a:cubicBezTo>
                    <a:pt x="35" y="8"/>
                    <a:pt x="37" y="8"/>
                    <a:pt x="37" y="9"/>
                  </a:cubicBezTo>
                  <a:cubicBezTo>
                    <a:pt x="36" y="11"/>
                    <a:pt x="41" y="10"/>
                    <a:pt x="42" y="10"/>
                  </a:cubicBezTo>
                  <a:cubicBezTo>
                    <a:pt x="42" y="9"/>
                    <a:pt x="43" y="9"/>
                    <a:pt x="44" y="10"/>
                  </a:cubicBezTo>
                  <a:cubicBezTo>
                    <a:pt x="45" y="10"/>
                    <a:pt x="46" y="9"/>
                    <a:pt x="47" y="9"/>
                  </a:cubicBezTo>
                  <a:cubicBezTo>
                    <a:pt x="48" y="10"/>
                    <a:pt x="51" y="11"/>
                    <a:pt x="50" y="12"/>
                  </a:cubicBezTo>
                  <a:cubicBezTo>
                    <a:pt x="50" y="13"/>
                    <a:pt x="48" y="15"/>
                    <a:pt x="48" y="16"/>
                  </a:cubicBezTo>
                  <a:cubicBezTo>
                    <a:pt x="48" y="16"/>
                    <a:pt x="50" y="17"/>
                    <a:pt x="51" y="18"/>
                  </a:cubicBezTo>
                  <a:cubicBezTo>
                    <a:pt x="50" y="18"/>
                    <a:pt x="50" y="18"/>
                    <a:pt x="49" y="17"/>
                  </a:cubicBezTo>
                  <a:cubicBezTo>
                    <a:pt x="48" y="17"/>
                    <a:pt x="48" y="17"/>
                    <a:pt x="47" y="18"/>
                  </a:cubicBezTo>
                  <a:cubicBezTo>
                    <a:pt x="46" y="19"/>
                    <a:pt x="44" y="19"/>
                    <a:pt x="42" y="20"/>
                  </a:cubicBezTo>
                  <a:cubicBezTo>
                    <a:pt x="40" y="21"/>
                    <a:pt x="38" y="21"/>
                    <a:pt x="38" y="23"/>
                  </a:cubicBezTo>
                  <a:cubicBezTo>
                    <a:pt x="38" y="24"/>
                    <a:pt x="36" y="25"/>
                    <a:pt x="37" y="27"/>
                  </a:cubicBezTo>
                  <a:cubicBezTo>
                    <a:pt x="37" y="28"/>
                    <a:pt x="36" y="28"/>
                    <a:pt x="35" y="29"/>
                  </a:cubicBezTo>
                  <a:cubicBezTo>
                    <a:pt x="33" y="30"/>
                    <a:pt x="35" y="31"/>
                    <a:pt x="34" y="32"/>
                  </a:cubicBezTo>
                  <a:cubicBezTo>
                    <a:pt x="33" y="33"/>
                    <a:pt x="34" y="34"/>
                    <a:pt x="35" y="36"/>
                  </a:cubicBezTo>
                  <a:cubicBezTo>
                    <a:pt x="36" y="37"/>
                    <a:pt x="37" y="38"/>
                    <a:pt x="37" y="39"/>
                  </a:cubicBezTo>
                  <a:cubicBezTo>
                    <a:pt x="37" y="41"/>
                    <a:pt x="38" y="41"/>
                    <a:pt x="39" y="41"/>
                  </a:cubicBezTo>
                  <a:cubicBezTo>
                    <a:pt x="40" y="41"/>
                    <a:pt x="39" y="43"/>
                    <a:pt x="41" y="43"/>
                  </a:cubicBezTo>
                  <a:cubicBezTo>
                    <a:pt x="43" y="43"/>
                    <a:pt x="46" y="44"/>
                    <a:pt x="46" y="43"/>
                  </a:cubicBezTo>
                  <a:cubicBezTo>
                    <a:pt x="47" y="42"/>
                    <a:pt x="48" y="41"/>
                    <a:pt x="48" y="42"/>
                  </a:cubicBezTo>
                  <a:cubicBezTo>
                    <a:pt x="48" y="44"/>
                    <a:pt x="48" y="49"/>
                    <a:pt x="49" y="48"/>
                  </a:cubicBezTo>
                  <a:cubicBezTo>
                    <a:pt x="50" y="48"/>
                    <a:pt x="50" y="48"/>
                    <a:pt x="51" y="48"/>
                  </a:cubicBezTo>
                  <a:cubicBezTo>
                    <a:pt x="52" y="48"/>
                    <a:pt x="53" y="48"/>
                    <a:pt x="53" y="48"/>
                  </a:cubicBezTo>
                  <a:cubicBezTo>
                    <a:pt x="53" y="48"/>
                    <a:pt x="53" y="48"/>
                    <a:pt x="53" y="48"/>
                  </a:cubicBezTo>
                  <a:cubicBezTo>
                    <a:pt x="54" y="50"/>
                    <a:pt x="56" y="53"/>
                    <a:pt x="56" y="54"/>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08" name="Freeform 1093"/>
            <p:cNvSpPr>
              <a:spLocks/>
            </p:cNvSpPr>
            <p:nvPr/>
          </p:nvSpPr>
          <p:spPr bwMode="auto">
            <a:xfrm>
              <a:off x="-4214" y="3424"/>
              <a:ext cx="13" cy="27"/>
            </a:xfrm>
            <a:custGeom>
              <a:avLst/>
              <a:gdLst>
                <a:gd name="T0" fmla="*/ 3 w 4"/>
                <a:gd name="T1" fmla="*/ 0 h 8"/>
                <a:gd name="T2" fmla="*/ 4 w 4"/>
                <a:gd name="T3" fmla="*/ 0 h 8"/>
                <a:gd name="T4" fmla="*/ 2 w 4"/>
                <a:gd name="T5" fmla="*/ 8 h 8"/>
                <a:gd name="T6" fmla="*/ 0 w 4"/>
                <a:gd name="T7" fmla="*/ 5 h 8"/>
                <a:gd name="T8" fmla="*/ 2 w 4"/>
                <a:gd name="T9" fmla="*/ 0 h 8"/>
                <a:gd name="T10" fmla="*/ 3 w 4"/>
                <a:gd name="T11" fmla="*/ 0 h 8"/>
              </a:gdLst>
              <a:ahLst/>
              <a:cxnLst>
                <a:cxn ang="0">
                  <a:pos x="T0" y="T1"/>
                </a:cxn>
                <a:cxn ang="0">
                  <a:pos x="T2" y="T3"/>
                </a:cxn>
                <a:cxn ang="0">
                  <a:pos x="T4" y="T5"/>
                </a:cxn>
                <a:cxn ang="0">
                  <a:pos x="T6" y="T7"/>
                </a:cxn>
                <a:cxn ang="0">
                  <a:pos x="T8" y="T9"/>
                </a:cxn>
                <a:cxn ang="0">
                  <a:pos x="T10" y="T11"/>
                </a:cxn>
              </a:cxnLst>
              <a:rect l="0" t="0" r="r" b="b"/>
              <a:pathLst>
                <a:path w="4" h="8">
                  <a:moveTo>
                    <a:pt x="3" y="0"/>
                  </a:moveTo>
                  <a:cubicBezTo>
                    <a:pt x="4" y="0"/>
                    <a:pt x="4" y="0"/>
                    <a:pt x="4" y="0"/>
                  </a:cubicBezTo>
                  <a:cubicBezTo>
                    <a:pt x="3" y="1"/>
                    <a:pt x="4" y="7"/>
                    <a:pt x="2" y="8"/>
                  </a:cubicBezTo>
                  <a:cubicBezTo>
                    <a:pt x="0" y="8"/>
                    <a:pt x="0" y="8"/>
                    <a:pt x="0" y="5"/>
                  </a:cubicBezTo>
                  <a:cubicBezTo>
                    <a:pt x="1" y="2"/>
                    <a:pt x="1" y="0"/>
                    <a:pt x="2" y="0"/>
                  </a:cubicBezTo>
                  <a:cubicBezTo>
                    <a:pt x="2" y="0"/>
                    <a:pt x="3" y="0"/>
                    <a:pt x="3"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09" name="Freeform 1094"/>
            <p:cNvSpPr>
              <a:spLocks/>
            </p:cNvSpPr>
            <p:nvPr/>
          </p:nvSpPr>
          <p:spPr bwMode="auto">
            <a:xfrm>
              <a:off x="-4217" y="3474"/>
              <a:ext cx="16" cy="13"/>
            </a:xfrm>
            <a:custGeom>
              <a:avLst/>
              <a:gdLst>
                <a:gd name="T0" fmla="*/ 1 w 5"/>
                <a:gd name="T1" fmla="*/ 0 h 4"/>
                <a:gd name="T2" fmla="*/ 4 w 5"/>
                <a:gd name="T3" fmla="*/ 3 h 4"/>
                <a:gd name="T4" fmla="*/ 3 w 5"/>
                <a:gd name="T5" fmla="*/ 4 h 4"/>
                <a:gd name="T6" fmla="*/ 3 w 5"/>
                <a:gd name="T7" fmla="*/ 4 h 4"/>
                <a:gd name="T8" fmla="*/ 3 w 5"/>
                <a:gd name="T9" fmla="*/ 4 h 4"/>
                <a:gd name="T10" fmla="*/ 1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1" y="0"/>
                  </a:moveTo>
                  <a:cubicBezTo>
                    <a:pt x="3" y="0"/>
                    <a:pt x="5" y="2"/>
                    <a:pt x="4" y="3"/>
                  </a:cubicBezTo>
                  <a:cubicBezTo>
                    <a:pt x="3" y="4"/>
                    <a:pt x="3" y="4"/>
                    <a:pt x="3" y="4"/>
                  </a:cubicBezTo>
                  <a:cubicBezTo>
                    <a:pt x="3" y="4"/>
                    <a:pt x="3" y="4"/>
                    <a:pt x="3" y="4"/>
                  </a:cubicBezTo>
                  <a:cubicBezTo>
                    <a:pt x="3" y="4"/>
                    <a:pt x="3" y="4"/>
                    <a:pt x="3" y="4"/>
                  </a:cubicBezTo>
                  <a:cubicBezTo>
                    <a:pt x="3" y="2"/>
                    <a:pt x="0" y="1"/>
                    <a:pt x="1" y="0"/>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10" name="Freeform 1095"/>
            <p:cNvSpPr>
              <a:spLocks/>
            </p:cNvSpPr>
            <p:nvPr/>
          </p:nvSpPr>
          <p:spPr bwMode="auto">
            <a:xfrm>
              <a:off x="-4310" y="2751"/>
              <a:ext cx="86" cy="97"/>
            </a:xfrm>
            <a:custGeom>
              <a:avLst/>
              <a:gdLst>
                <a:gd name="T0" fmla="*/ 25 w 26"/>
                <a:gd name="T1" fmla="*/ 9 h 29"/>
                <a:gd name="T2" fmla="*/ 25 w 26"/>
                <a:gd name="T3" fmla="*/ 10 h 29"/>
                <a:gd name="T4" fmla="*/ 22 w 26"/>
                <a:gd name="T5" fmla="*/ 15 h 29"/>
                <a:gd name="T6" fmla="*/ 14 w 26"/>
                <a:gd name="T7" fmla="*/ 20 h 29"/>
                <a:gd name="T8" fmla="*/ 10 w 26"/>
                <a:gd name="T9" fmla="*/ 26 h 29"/>
                <a:gd name="T10" fmla="*/ 7 w 26"/>
                <a:gd name="T11" fmla="*/ 27 h 29"/>
                <a:gd name="T12" fmla="*/ 4 w 26"/>
                <a:gd name="T13" fmla="*/ 26 h 29"/>
                <a:gd name="T14" fmla="*/ 4 w 26"/>
                <a:gd name="T15" fmla="*/ 24 h 29"/>
                <a:gd name="T16" fmla="*/ 3 w 26"/>
                <a:gd name="T17" fmla="*/ 21 h 29"/>
                <a:gd name="T18" fmla="*/ 3 w 26"/>
                <a:gd name="T19" fmla="*/ 21 h 29"/>
                <a:gd name="T20" fmla="*/ 5 w 26"/>
                <a:gd name="T21" fmla="*/ 19 h 29"/>
                <a:gd name="T22" fmla="*/ 3 w 26"/>
                <a:gd name="T23" fmla="*/ 18 h 29"/>
                <a:gd name="T24" fmla="*/ 0 w 26"/>
                <a:gd name="T25" fmla="*/ 16 h 29"/>
                <a:gd name="T26" fmla="*/ 1 w 26"/>
                <a:gd name="T27" fmla="*/ 13 h 29"/>
                <a:gd name="T28" fmla="*/ 2 w 26"/>
                <a:gd name="T29" fmla="*/ 10 h 29"/>
                <a:gd name="T30" fmla="*/ 3 w 26"/>
                <a:gd name="T31" fmla="*/ 8 h 29"/>
                <a:gd name="T32" fmla="*/ 5 w 26"/>
                <a:gd name="T33" fmla="*/ 5 h 29"/>
                <a:gd name="T34" fmla="*/ 6 w 26"/>
                <a:gd name="T35" fmla="*/ 2 h 29"/>
                <a:gd name="T36" fmla="*/ 9 w 26"/>
                <a:gd name="T37" fmla="*/ 0 h 29"/>
                <a:gd name="T38" fmla="*/ 9 w 26"/>
                <a:gd name="T39" fmla="*/ 0 h 29"/>
                <a:gd name="T40" fmla="*/ 15 w 26"/>
                <a:gd name="T41" fmla="*/ 3 h 29"/>
                <a:gd name="T42" fmla="*/ 17 w 26"/>
                <a:gd name="T43" fmla="*/ 5 h 29"/>
                <a:gd name="T44" fmla="*/ 21 w 26"/>
                <a:gd name="T45" fmla="*/ 5 h 29"/>
                <a:gd name="T46" fmla="*/ 24 w 26"/>
                <a:gd name="T47" fmla="*/ 7 h 29"/>
                <a:gd name="T48" fmla="*/ 24 w 26"/>
                <a:gd name="T49" fmla="*/ 7 h 29"/>
                <a:gd name="T50" fmla="*/ 25 w 26"/>
                <a:gd name="T51" fmla="*/ 9 h 29"/>
                <a:gd name="T52" fmla="*/ 25 w 26"/>
                <a:gd name="T53"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29">
                  <a:moveTo>
                    <a:pt x="25" y="9"/>
                  </a:moveTo>
                  <a:cubicBezTo>
                    <a:pt x="26" y="10"/>
                    <a:pt x="26" y="10"/>
                    <a:pt x="25" y="10"/>
                  </a:cubicBezTo>
                  <a:cubicBezTo>
                    <a:pt x="24" y="11"/>
                    <a:pt x="25" y="12"/>
                    <a:pt x="22" y="15"/>
                  </a:cubicBezTo>
                  <a:cubicBezTo>
                    <a:pt x="20" y="18"/>
                    <a:pt x="16" y="19"/>
                    <a:pt x="14" y="20"/>
                  </a:cubicBezTo>
                  <a:cubicBezTo>
                    <a:pt x="12" y="20"/>
                    <a:pt x="11" y="24"/>
                    <a:pt x="10" y="26"/>
                  </a:cubicBezTo>
                  <a:cubicBezTo>
                    <a:pt x="9" y="29"/>
                    <a:pt x="8" y="28"/>
                    <a:pt x="7" y="27"/>
                  </a:cubicBezTo>
                  <a:cubicBezTo>
                    <a:pt x="6" y="25"/>
                    <a:pt x="5" y="27"/>
                    <a:pt x="4" y="26"/>
                  </a:cubicBezTo>
                  <a:cubicBezTo>
                    <a:pt x="2" y="25"/>
                    <a:pt x="3" y="25"/>
                    <a:pt x="4" y="24"/>
                  </a:cubicBezTo>
                  <a:cubicBezTo>
                    <a:pt x="4" y="23"/>
                    <a:pt x="4" y="22"/>
                    <a:pt x="3" y="21"/>
                  </a:cubicBezTo>
                  <a:cubicBezTo>
                    <a:pt x="3" y="21"/>
                    <a:pt x="3" y="21"/>
                    <a:pt x="3" y="21"/>
                  </a:cubicBezTo>
                  <a:cubicBezTo>
                    <a:pt x="5" y="21"/>
                    <a:pt x="6" y="19"/>
                    <a:pt x="5" y="19"/>
                  </a:cubicBezTo>
                  <a:cubicBezTo>
                    <a:pt x="4" y="18"/>
                    <a:pt x="4" y="19"/>
                    <a:pt x="3" y="18"/>
                  </a:cubicBezTo>
                  <a:cubicBezTo>
                    <a:pt x="2" y="17"/>
                    <a:pt x="0" y="16"/>
                    <a:pt x="0" y="16"/>
                  </a:cubicBezTo>
                  <a:cubicBezTo>
                    <a:pt x="1" y="15"/>
                    <a:pt x="1" y="14"/>
                    <a:pt x="1" y="13"/>
                  </a:cubicBezTo>
                  <a:cubicBezTo>
                    <a:pt x="0" y="12"/>
                    <a:pt x="0" y="11"/>
                    <a:pt x="2" y="10"/>
                  </a:cubicBezTo>
                  <a:cubicBezTo>
                    <a:pt x="3" y="9"/>
                    <a:pt x="2" y="9"/>
                    <a:pt x="3" y="8"/>
                  </a:cubicBezTo>
                  <a:cubicBezTo>
                    <a:pt x="3" y="6"/>
                    <a:pt x="5" y="6"/>
                    <a:pt x="5" y="5"/>
                  </a:cubicBezTo>
                  <a:cubicBezTo>
                    <a:pt x="5" y="4"/>
                    <a:pt x="5" y="2"/>
                    <a:pt x="6" y="2"/>
                  </a:cubicBezTo>
                  <a:cubicBezTo>
                    <a:pt x="8" y="2"/>
                    <a:pt x="9" y="1"/>
                    <a:pt x="9" y="0"/>
                  </a:cubicBezTo>
                  <a:cubicBezTo>
                    <a:pt x="9" y="0"/>
                    <a:pt x="9" y="0"/>
                    <a:pt x="9" y="0"/>
                  </a:cubicBezTo>
                  <a:cubicBezTo>
                    <a:pt x="11" y="1"/>
                    <a:pt x="14" y="3"/>
                    <a:pt x="15" y="3"/>
                  </a:cubicBezTo>
                  <a:cubicBezTo>
                    <a:pt x="15" y="3"/>
                    <a:pt x="16" y="4"/>
                    <a:pt x="17" y="5"/>
                  </a:cubicBezTo>
                  <a:cubicBezTo>
                    <a:pt x="18" y="5"/>
                    <a:pt x="20" y="5"/>
                    <a:pt x="21" y="5"/>
                  </a:cubicBezTo>
                  <a:cubicBezTo>
                    <a:pt x="21" y="4"/>
                    <a:pt x="22" y="5"/>
                    <a:pt x="24" y="7"/>
                  </a:cubicBezTo>
                  <a:cubicBezTo>
                    <a:pt x="24" y="7"/>
                    <a:pt x="24" y="7"/>
                    <a:pt x="24" y="7"/>
                  </a:cubicBezTo>
                  <a:cubicBezTo>
                    <a:pt x="24" y="8"/>
                    <a:pt x="25" y="8"/>
                    <a:pt x="25" y="9"/>
                  </a:cubicBezTo>
                  <a:cubicBezTo>
                    <a:pt x="25" y="9"/>
                    <a:pt x="25" y="9"/>
                    <a:pt x="25" y="9"/>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11" name="Freeform 1096"/>
            <p:cNvSpPr>
              <a:spLocks/>
            </p:cNvSpPr>
            <p:nvPr/>
          </p:nvSpPr>
          <p:spPr bwMode="auto">
            <a:xfrm>
              <a:off x="-4461" y="2448"/>
              <a:ext cx="72" cy="60"/>
            </a:xfrm>
            <a:custGeom>
              <a:avLst/>
              <a:gdLst>
                <a:gd name="T0" fmla="*/ 21 w 22"/>
                <a:gd name="T1" fmla="*/ 2 h 18"/>
                <a:gd name="T2" fmla="*/ 19 w 22"/>
                <a:gd name="T3" fmla="*/ 6 h 18"/>
                <a:gd name="T4" fmla="*/ 18 w 22"/>
                <a:gd name="T5" fmla="*/ 11 h 18"/>
                <a:gd name="T6" fmla="*/ 16 w 22"/>
                <a:gd name="T7" fmla="*/ 17 h 18"/>
                <a:gd name="T8" fmla="*/ 15 w 22"/>
                <a:gd name="T9" fmla="*/ 16 h 18"/>
                <a:gd name="T10" fmla="*/ 15 w 22"/>
                <a:gd name="T11" fmla="*/ 16 h 18"/>
                <a:gd name="T12" fmla="*/ 14 w 22"/>
                <a:gd name="T13" fmla="*/ 15 h 18"/>
                <a:gd name="T14" fmla="*/ 11 w 22"/>
                <a:gd name="T15" fmla="*/ 18 h 18"/>
                <a:gd name="T16" fmla="*/ 11 w 22"/>
                <a:gd name="T17" fmla="*/ 18 h 18"/>
                <a:gd name="T18" fmla="*/ 11 w 22"/>
                <a:gd name="T19" fmla="*/ 18 h 18"/>
                <a:gd name="T20" fmla="*/ 7 w 22"/>
                <a:gd name="T21" fmla="*/ 18 h 18"/>
                <a:gd name="T22" fmla="*/ 3 w 22"/>
                <a:gd name="T23" fmla="*/ 18 h 18"/>
                <a:gd name="T24" fmla="*/ 3 w 22"/>
                <a:gd name="T25" fmla="*/ 18 h 18"/>
                <a:gd name="T26" fmla="*/ 0 w 22"/>
                <a:gd name="T27" fmla="*/ 15 h 18"/>
                <a:gd name="T28" fmla="*/ 1 w 22"/>
                <a:gd name="T29" fmla="*/ 14 h 18"/>
                <a:gd name="T30" fmla="*/ 4 w 22"/>
                <a:gd name="T31" fmla="*/ 10 h 18"/>
                <a:gd name="T32" fmla="*/ 5 w 22"/>
                <a:gd name="T33" fmla="*/ 6 h 18"/>
                <a:gd name="T34" fmla="*/ 11 w 22"/>
                <a:gd name="T35" fmla="*/ 1 h 18"/>
                <a:gd name="T36" fmla="*/ 18 w 22"/>
                <a:gd name="T37" fmla="*/ 1 h 18"/>
                <a:gd name="T38" fmla="*/ 21 w 22"/>
                <a:gd name="T3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18">
                  <a:moveTo>
                    <a:pt x="21" y="2"/>
                  </a:moveTo>
                  <a:cubicBezTo>
                    <a:pt x="22" y="4"/>
                    <a:pt x="20" y="4"/>
                    <a:pt x="19" y="6"/>
                  </a:cubicBezTo>
                  <a:cubicBezTo>
                    <a:pt x="18" y="7"/>
                    <a:pt x="18" y="8"/>
                    <a:pt x="18" y="11"/>
                  </a:cubicBezTo>
                  <a:cubicBezTo>
                    <a:pt x="18" y="13"/>
                    <a:pt x="17" y="15"/>
                    <a:pt x="16" y="17"/>
                  </a:cubicBezTo>
                  <a:cubicBezTo>
                    <a:pt x="16" y="16"/>
                    <a:pt x="16" y="16"/>
                    <a:pt x="15" y="16"/>
                  </a:cubicBezTo>
                  <a:cubicBezTo>
                    <a:pt x="15" y="16"/>
                    <a:pt x="15" y="16"/>
                    <a:pt x="15" y="16"/>
                  </a:cubicBezTo>
                  <a:cubicBezTo>
                    <a:pt x="15" y="15"/>
                    <a:pt x="14" y="15"/>
                    <a:pt x="14" y="15"/>
                  </a:cubicBezTo>
                  <a:cubicBezTo>
                    <a:pt x="13" y="15"/>
                    <a:pt x="12" y="18"/>
                    <a:pt x="11" y="18"/>
                  </a:cubicBezTo>
                  <a:cubicBezTo>
                    <a:pt x="11" y="18"/>
                    <a:pt x="11" y="18"/>
                    <a:pt x="11" y="18"/>
                  </a:cubicBezTo>
                  <a:cubicBezTo>
                    <a:pt x="11" y="18"/>
                    <a:pt x="11" y="18"/>
                    <a:pt x="11" y="18"/>
                  </a:cubicBezTo>
                  <a:cubicBezTo>
                    <a:pt x="10" y="18"/>
                    <a:pt x="8" y="18"/>
                    <a:pt x="7" y="18"/>
                  </a:cubicBezTo>
                  <a:cubicBezTo>
                    <a:pt x="5" y="18"/>
                    <a:pt x="4" y="18"/>
                    <a:pt x="3" y="18"/>
                  </a:cubicBezTo>
                  <a:cubicBezTo>
                    <a:pt x="3" y="18"/>
                    <a:pt x="3" y="18"/>
                    <a:pt x="3" y="18"/>
                  </a:cubicBezTo>
                  <a:cubicBezTo>
                    <a:pt x="0" y="15"/>
                    <a:pt x="0" y="15"/>
                    <a:pt x="0" y="15"/>
                  </a:cubicBezTo>
                  <a:cubicBezTo>
                    <a:pt x="1" y="15"/>
                    <a:pt x="1" y="15"/>
                    <a:pt x="1" y="14"/>
                  </a:cubicBezTo>
                  <a:cubicBezTo>
                    <a:pt x="1" y="13"/>
                    <a:pt x="4" y="13"/>
                    <a:pt x="4" y="10"/>
                  </a:cubicBezTo>
                  <a:cubicBezTo>
                    <a:pt x="4" y="8"/>
                    <a:pt x="5" y="9"/>
                    <a:pt x="5" y="6"/>
                  </a:cubicBezTo>
                  <a:cubicBezTo>
                    <a:pt x="5" y="4"/>
                    <a:pt x="7" y="2"/>
                    <a:pt x="11" y="1"/>
                  </a:cubicBezTo>
                  <a:cubicBezTo>
                    <a:pt x="15" y="1"/>
                    <a:pt x="16" y="0"/>
                    <a:pt x="18" y="1"/>
                  </a:cubicBezTo>
                  <a:cubicBezTo>
                    <a:pt x="19" y="2"/>
                    <a:pt x="21" y="0"/>
                    <a:pt x="21" y="2"/>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12" name="Freeform 1097"/>
            <p:cNvSpPr>
              <a:spLocks/>
            </p:cNvSpPr>
            <p:nvPr/>
          </p:nvSpPr>
          <p:spPr bwMode="auto">
            <a:xfrm>
              <a:off x="-4827" y="2275"/>
              <a:ext cx="385" cy="277"/>
            </a:xfrm>
            <a:custGeom>
              <a:avLst/>
              <a:gdLst>
                <a:gd name="T0" fmla="*/ 116 w 117"/>
                <a:gd name="T1" fmla="*/ 77 h 83"/>
                <a:gd name="T2" fmla="*/ 107 w 117"/>
                <a:gd name="T3" fmla="*/ 83 h 83"/>
                <a:gd name="T4" fmla="*/ 94 w 117"/>
                <a:gd name="T5" fmla="*/ 78 h 83"/>
                <a:gd name="T6" fmla="*/ 76 w 117"/>
                <a:gd name="T7" fmla="*/ 74 h 83"/>
                <a:gd name="T8" fmla="*/ 60 w 117"/>
                <a:gd name="T9" fmla="*/ 68 h 83"/>
                <a:gd name="T10" fmla="*/ 50 w 117"/>
                <a:gd name="T11" fmla="*/ 58 h 83"/>
                <a:gd name="T12" fmla="*/ 52 w 117"/>
                <a:gd name="T13" fmla="*/ 53 h 83"/>
                <a:gd name="T14" fmla="*/ 40 w 117"/>
                <a:gd name="T15" fmla="*/ 38 h 83"/>
                <a:gd name="T16" fmla="*/ 34 w 117"/>
                <a:gd name="T17" fmla="*/ 32 h 83"/>
                <a:gd name="T18" fmla="*/ 30 w 117"/>
                <a:gd name="T19" fmla="*/ 27 h 83"/>
                <a:gd name="T20" fmla="*/ 25 w 117"/>
                <a:gd name="T21" fmla="*/ 21 h 83"/>
                <a:gd name="T22" fmla="*/ 19 w 117"/>
                <a:gd name="T23" fmla="*/ 17 h 83"/>
                <a:gd name="T24" fmla="*/ 19 w 117"/>
                <a:gd name="T25" fmla="*/ 13 h 83"/>
                <a:gd name="T26" fmla="*/ 15 w 117"/>
                <a:gd name="T27" fmla="*/ 6 h 83"/>
                <a:gd name="T28" fmla="*/ 11 w 117"/>
                <a:gd name="T29" fmla="*/ 5 h 83"/>
                <a:gd name="T30" fmla="*/ 11 w 117"/>
                <a:gd name="T31" fmla="*/ 12 h 83"/>
                <a:gd name="T32" fmla="*/ 17 w 117"/>
                <a:gd name="T33" fmla="*/ 17 h 83"/>
                <a:gd name="T34" fmla="*/ 16 w 117"/>
                <a:gd name="T35" fmla="*/ 19 h 83"/>
                <a:gd name="T36" fmla="*/ 25 w 117"/>
                <a:gd name="T37" fmla="*/ 30 h 83"/>
                <a:gd name="T38" fmla="*/ 29 w 117"/>
                <a:gd name="T39" fmla="*/ 40 h 83"/>
                <a:gd name="T40" fmla="*/ 33 w 117"/>
                <a:gd name="T41" fmla="*/ 45 h 83"/>
                <a:gd name="T42" fmla="*/ 26 w 117"/>
                <a:gd name="T43" fmla="*/ 41 h 83"/>
                <a:gd name="T44" fmla="*/ 20 w 117"/>
                <a:gd name="T45" fmla="*/ 31 h 83"/>
                <a:gd name="T46" fmla="*/ 10 w 117"/>
                <a:gd name="T47" fmla="*/ 24 h 83"/>
                <a:gd name="T48" fmla="*/ 11 w 117"/>
                <a:gd name="T49" fmla="*/ 18 h 83"/>
                <a:gd name="T50" fmla="*/ 2 w 117"/>
                <a:gd name="T51" fmla="*/ 5 h 83"/>
                <a:gd name="T52" fmla="*/ 10 w 117"/>
                <a:gd name="T53" fmla="*/ 0 h 83"/>
                <a:gd name="T54" fmla="*/ 26 w 117"/>
                <a:gd name="T55" fmla="*/ 7 h 83"/>
                <a:gd name="T56" fmla="*/ 40 w 117"/>
                <a:gd name="T57" fmla="*/ 5 h 83"/>
                <a:gd name="T58" fmla="*/ 52 w 117"/>
                <a:gd name="T59" fmla="*/ 9 h 83"/>
                <a:gd name="T60" fmla="*/ 56 w 117"/>
                <a:gd name="T61" fmla="*/ 15 h 83"/>
                <a:gd name="T62" fmla="*/ 64 w 117"/>
                <a:gd name="T63" fmla="*/ 14 h 83"/>
                <a:gd name="T64" fmla="*/ 76 w 117"/>
                <a:gd name="T65" fmla="*/ 24 h 83"/>
                <a:gd name="T66" fmla="*/ 79 w 117"/>
                <a:gd name="T67" fmla="*/ 30 h 83"/>
                <a:gd name="T68" fmla="*/ 86 w 117"/>
                <a:gd name="T69" fmla="*/ 33 h 83"/>
                <a:gd name="T70" fmla="*/ 85 w 117"/>
                <a:gd name="T71" fmla="*/ 47 h 83"/>
                <a:gd name="T72" fmla="*/ 91 w 117"/>
                <a:gd name="T73" fmla="*/ 61 h 83"/>
                <a:gd name="T74" fmla="*/ 98 w 117"/>
                <a:gd name="T75" fmla="*/ 68 h 83"/>
                <a:gd name="T76" fmla="*/ 111 w 117"/>
                <a:gd name="T77" fmla="*/ 67 h 83"/>
                <a:gd name="T78" fmla="*/ 113 w 117"/>
                <a:gd name="T79"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 h="83">
                  <a:moveTo>
                    <a:pt x="113" y="73"/>
                  </a:moveTo>
                  <a:cubicBezTo>
                    <a:pt x="113" y="74"/>
                    <a:pt x="117" y="76"/>
                    <a:pt x="116" y="77"/>
                  </a:cubicBezTo>
                  <a:cubicBezTo>
                    <a:pt x="116" y="79"/>
                    <a:pt x="111" y="78"/>
                    <a:pt x="110" y="78"/>
                  </a:cubicBezTo>
                  <a:cubicBezTo>
                    <a:pt x="110" y="78"/>
                    <a:pt x="109" y="80"/>
                    <a:pt x="107" y="83"/>
                  </a:cubicBezTo>
                  <a:cubicBezTo>
                    <a:pt x="105" y="81"/>
                    <a:pt x="103" y="80"/>
                    <a:pt x="102" y="79"/>
                  </a:cubicBezTo>
                  <a:cubicBezTo>
                    <a:pt x="100" y="78"/>
                    <a:pt x="98" y="77"/>
                    <a:pt x="94" y="78"/>
                  </a:cubicBezTo>
                  <a:cubicBezTo>
                    <a:pt x="91" y="79"/>
                    <a:pt x="88" y="80"/>
                    <a:pt x="85" y="79"/>
                  </a:cubicBezTo>
                  <a:cubicBezTo>
                    <a:pt x="83" y="77"/>
                    <a:pt x="79" y="75"/>
                    <a:pt x="76" y="74"/>
                  </a:cubicBezTo>
                  <a:cubicBezTo>
                    <a:pt x="72" y="73"/>
                    <a:pt x="70" y="71"/>
                    <a:pt x="67" y="70"/>
                  </a:cubicBezTo>
                  <a:cubicBezTo>
                    <a:pt x="64" y="69"/>
                    <a:pt x="62" y="69"/>
                    <a:pt x="60" y="68"/>
                  </a:cubicBezTo>
                  <a:cubicBezTo>
                    <a:pt x="58" y="66"/>
                    <a:pt x="56" y="64"/>
                    <a:pt x="54" y="64"/>
                  </a:cubicBezTo>
                  <a:cubicBezTo>
                    <a:pt x="52" y="63"/>
                    <a:pt x="50" y="59"/>
                    <a:pt x="50" y="58"/>
                  </a:cubicBezTo>
                  <a:cubicBezTo>
                    <a:pt x="50" y="57"/>
                    <a:pt x="52" y="58"/>
                    <a:pt x="52" y="57"/>
                  </a:cubicBezTo>
                  <a:cubicBezTo>
                    <a:pt x="51" y="55"/>
                    <a:pt x="52" y="55"/>
                    <a:pt x="52" y="53"/>
                  </a:cubicBezTo>
                  <a:cubicBezTo>
                    <a:pt x="51" y="52"/>
                    <a:pt x="51" y="50"/>
                    <a:pt x="50" y="49"/>
                  </a:cubicBezTo>
                  <a:cubicBezTo>
                    <a:pt x="48" y="47"/>
                    <a:pt x="42" y="40"/>
                    <a:pt x="40" y="38"/>
                  </a:cubicBezTo>
                  <a:cubicBezTo>
                    <a:pt x="38" y="36"/>
                    <a:pt x="39" y="36"/>
                    <a:pt x="37" y="35"/>
                  </a:cubicBezTo>
                  <a:cubicBezTo>
                    <a:pt x="34" y="34"/>
                    <a:pt x="33" y="33"/>
                    <a:pt x="34" y="32"/>
                  </a:cubicBezTo>
                  <a:cubicBezTo>
                    <a:pt x="35" y="30"/>
                    <a:pt x="34" y="29"/>
                    <a:pt x="33" y="29"/>
                  </a:cubicBezTo>
                  <a:cubicBezTo>
                    <a:pt x="32" y="29"/>
                    <a:pt x="32" y="27"/>
                    <a:pt x="30" y="27"/>
                  </a:cubicBezTo>
                  <a:cubicBezTo>
                    <a:pt x="29" y="26"/>
                    <a:pt x="28" y="25"/>
                    <a:pt x="28" y="24"/>
                  </a:cubicBezTo>
                  <a:cubicBezTo>
                    <a:pt x="28" y="23"/>
                    <a:pt x="26" y="23"/>
                    <a:pt x="25" y="21"/>
                  </a:cubicBezTo>
                  <a:cubicBezTo>
                    <a:pt x="23" y="20"/>
                    <a:pt x="22" y="18"/>
                    <a:pt x="21" y="19"/>
                  </a:cubicBezTo>
                  <a:cubicBezTo>
                    <a:pt x="21" y="19"/>
                    <a:pt x="19" y="20"/>
                    <a:pt x="19" y="17"/>
                  </a:cubicBezTo>
                  <a:cubicBezTo>
                    <a:pt x="19" y="17"/>
                    <a:pt x="19" y="17"/>
                    <a:pt x="19" y="17"/>
                  </a:cubicBezTo>
                  <a:cubicBezTo>
                    <a:pt x="20" y="15"/>
                    <a:pt x="21" y="17"/>
                    <a:pt x="19" y="13"/>
                  </a:cubicBezTo>
                  <a:cubicBezTo>
                    <a:pt x="16" y="8"/>
                    <a:pt x="19" y="8"/>
                    <a:pt x="18" y="7"/>
                  </a:cubicBezTo>
                  <a:cubicBezTo>
                    <a:pt x="17" y="7"/>
                    <a:pt x="15" y="8"/>
                    <a:pt x="15" y="6"/>
                  </a:cubicBezTo>
                  <a:cubicBezTo>
                    <a:pt x="14" y="5"/>
                    <a:pt x="13" y="5"/>
                    <a:pt x="13" y="6"/>
                  </a:cubicBezTo>
                  <a:cubicBezTo>
                    <a:pt x="12" y="6"/>
                    <a:pt x="12" y="5"/>
                    <a:pt x="11" y="5"/>
                  </a:cubicBezTo>
                  <a:cubicBezTo>
                    <a:pt x="11" y="4"/>
                    <a:pt x="9" y="4"/>
                    <a:pt x="10" y="5"/>
                  </a:cubicBezTo>
                  <a:cubicBezTo>
                    <a:pt x="10" y="6"/>
                    <a:pt x="11" y="10"/>
                    <a:pt x="11" y="12"/>
                  </a:cubicBezTo>
                  <a:cubicBezTo>
                    <a:pt x="11" y="13"/>
                    <a:pt x="12" y="14"/>
                    <a:pt x="13" y="15"/>
                  </a:cubicBezTo>
                  <a:cubicBezTo>
                    <a:pt x="15" y="16"/>
                    <a:pt x="16" y="16"/>
                    <a:pt x="17" y="17"/>
                  </a:cubicBezTo>
                  <a:cubicBezTo>
                    <a:pt x="17" y="17"/>
                    <a:pt x="17" y="17"/>
                    <a:pt x="17" y="17"/>
                  </a:cubicBezTo>
                  <a:cubicBezTo>
                    <a:pt x="17" y="18"/>
                    <a:pt x="16" y="18"/>
                    <a:pt x="16" y="19"/>
                  </a:cubicBezTo>
                  <a:cubicBezTo>
                    <a:pt x="17" y="19"/>
                    <a:pt x="19" y="21"/>
                    <a:pt x="20" y="24"/>
                  </a:cubicBezTo>
                  <a:cubicBezTo>
                    <a:pt x="21" y="26"/>
                    <a:pt x="24" y="28"/>
                    <a:pt x="25" y="30"/>
                  </a:cubicBezTo>
                  <a:cubicBezTo>
                    <a:pt x="25" y="32"/>
                    <a:pt x="26" y="35"/>
                    <a:pt x="27" y="36"/>
                  </a:cubicBezTo>
                  <a:cubicBezTo>
                    <a:pt x="29" y="38"/>
                    <a:pt x="27" y="40"/>
                    <a:pt x="29" y="40"/>
                  </a:cubicBezTo>
                  <a:cubicBezTo>
                    <a:pt x="30" y="40"/>
                    <a:pt x="32" y="40"/>
                    <a:pt x="32" y="42"/>
                  </a:cubicBezTo>
                  <a:cubicBezTo>
                    <a:pt x="32" y="43"/>
                    <a:pt x="34" y="44"/>
                    <a:pt x="33" y="45"/>
                  </a:cubicBezTo>
                  <a:cubicBezTo>
                    <a:pt x="33" y="47"/>
                    <a:pt x="31" y="48"/>
                    <a:pt x="31" y="47"/>
                  </a:cubicBezTo>
                  <a:cubicBezTo>
                    <a:pt x="31" y="46"/>
                    <a:pt x="29" y="43"/>
                    <a:pt x="26" y="41"/>
                  </a:cubicBezTo>
                  <a:cubicBezTo>
                    <a:pt x="23" y="39"/>
                    <a:pt x="20" y="37"/>
                    <a:pt x="21" y="37"/>
                  </a:cubicBezTo>
                  <a:cubicBezTo>
                    <a:pt x="22" y="36"/>
                    <a:pt x="23" y="33"/>
                    <a:pt x="20" y="31"/>
                  </a:cubicBezTo>
                  <a:cubicBezTo>
                    <a:pt x="18" y="29"/>
                    <a:pt x="17" y="28"/>
                    <a:pt x="15" y="28"/>
                  </a:cubicBezTo>
                  <a:cubicBezTo>
                    <a:pt x="14" y="28"/>
                    <a:pt x="10" y="25"/>
                    <a:pt x="10" y="24"/>
                  </a:cubicBezTo>
                  <a:cubicBezTo>
                    <a:pt x="10" y="23"/>
                    <a:pt x="13" y="25"/>
                    <a:pt x="13" y="24"/>
                  </a:cubicBezTo>
                  <a:cubicBezTo>
                    <a:pt x="14" y="23"/>
                    <a:pt x="14" y="20"/>
                    <a:pt x="11" y="18"/>
                  </a:cubicBezTo>
                  <a:cubicBezTo>
                    <a:pt x="9" y="17"/>
                    <a:pt x="6" y="15"/>
                    <a:pt x="6" y="14"/>
                  </a:cubicBezTo>
                  <a:cubicBezTo>
                    <a:pt x="6" y="12"/>
                    <a:pt x="4" y="8"/>
                    <a:pt x="2" y="5"/>
                  </a:cubicBezTo>
                  <a:cubicBezTo>
                    <a:pt x="1" y="4"/>
                    <a:pt x="0" y="3"/>
                    <a:pt x="0" y="2"/>
                  </a:cubicBezTo>
                  <a:cubicBezTo>
                    <a:pt x="10" y="0"/>
                    <a:pt x="10" y="0"/>
                    <a:pt x="10" y="0"/>
                  </a:cubicBezTo>
                  <a:cubicBezTo>
                    <a:pt x="10" y="0"/>
                    <a:pt x="13" y="2"/>
                    <a:pt x="15" y="3"/>
                  </a:cubicBezTo>
                  <a:cubicBezTo>
                    <a:pt x="17" y="3"/>
                    <a:pt x="26" y="7"/>
                    <a:pt x="26" y="7"/>
                  </a:cubicBezTo>
                  <a:cubicBezTo>
                    <a:pt x="38" y="7"/>
                    <a:pt x="38" y="7"/>
                    <a:pt x="38" y="7"/>
                  </a:cubicBezTo>
                  <a:cubicBezTo>
                    <a:pt x="40" y="5"/>
                    <a:pt x="40" y="5"/>
                    <a:pt x="40" y="5"/>
                  </a:cubicBezTo>
                  <a:cubicBezTo>
                    <a:pt x="47" y="5"/>
                    <a:pt x="47" y="5"/>
                    <a:pt x="47" y="5"/>
                  </a:cubicBezTo>
                  <a:cubicBezTo>
                    <a:pt x="47" y="5"/>
                    <a:pt x="51" y="9"/>
                    <a:pt x="52" y="9"/>
                  </a:cubicBezTo>
                  <a:cubicBezTo>
                    <a:pt x="52" y="9"/>
                    <a:pt x="54" y="11"/>
                    <a:pt x="54" y="13"/>
                  </a:cubicBezTo>
                  <a:cubicBezTo>
                    <a:pt x="54" y="14"/>
                    <a:pt x="55" y="15"/>
                    <a:pt x="56" y="15"/>
                  </a:cubicBezTo>
                  <a:cubicBezTo>
                    <a:pt x="57" y="16"/>
                    <a:pt x="61" y="18"/>
                    <a:pt x="61" y="18"/>
                  </a:cubicBezTo>
                  <a:cubicBezTo>
                    <a:pt x="62" y="18"/>
                    <a:pt x="63" y="14"/>
                    <a:pt x="64" y="14"/>
                  </a:cubicBezTo>
                  <a:cubicBezTo>
                    <a:pt x="66" y="14"/>
                    <a:pt x="71" y="16"/>
                    <a:pt x="72" y="18"/>
                  </a:cubicBezTo>
                  <a:cubicBezTo>
                    <a:pt x="73" y="21"/>
                    <a:pt x="76" y="24"/>
                    <a:pt x="76" y="24"/>
                  </a:cubicBezTo>
                  <a:cubicBezTo>
                    <a:pt x="77" y="25"/>
                    <a:pt x="77" y="27"/>
                    <a:pt x="77" y="28"/>
                  </a:cubicBezTo>
                  <a:cubicBezTo>
                    <a:pt x="78" y="29"/>
                    <a:pt x="78" y="30"/>
                    <a:pt x="79" y="30"/>
                  </a:cubicBezTo>
                  <a:cubicBezTo>
                    <a:pt x="79" y="30"/>
                    <a:pt x="83" y="33"/>
                    <a:pt x="85" y="33"/>
                  </a:cubicBezTo>
                  <a:cubicBezTo>
                    <a:pt x="85" y="32"/>
                    <a:pt x="86" y="33"/>
                    <a:pt x="86" y="33"/>
                  </a:cubicBezTo>
                  <a:cubicBezTo>
                    <a:pt x="86" y="34"/>
                    <a:pt x="86" y="34"/>
                    <a:pt x="86" y="35"/>
                  </a:cubicBezTo>
                  <a:cubicBezTo>
                    <a:pt x="84" y="40"/>
                    <a:pt x="85" y="45"/>
                    <a:pt x="85" y="47"/>
                  </a:cubicBezTo>
                  <a:cubicBezTo>
                    <a:pt x="85" y="50"/>
                    <a:pt x="85" y="54"/>
                    <a:pt x="86" y="56"/>
                  </a:cubicBezTo>
                  <a:cubicBezTo>
                    <a:pt x="88" y="58"/>
                    <a:pt x="91" y="59"/>
                    <a:pt x="91" y="61"/>
                  </a:cubicBezTo>
                  <a:cubicBezTo>
                    <a:pt x="91" y="63"/>
                    <a:pt x="92" y="66"/>
                    <a:pt x="93" y="66"/>
                  </a:cubicBezTo>
                  <a:cubicBezTo>
                    <a:pt x="95" y="66"/>
                    <a:pt x="97" y="68"/>
                    <a:pt x="98" y="68"/>
                  </a:cubicBezTo>
                  <a:cubicBezTo>
                    <a:pt x="100" y="68"/>
                    <a:pt x="108" y="65"/>
                    <a:pt x="109" y="66"/>
                  </a:cubicBezTo>
                  <a:cubicBezTo>
                    <a:pt x="109" y="66"/>
                    <a:pt x="111" y="67"/>
                    <a:pt x="111" y="67"/>
                  </a:cubicBezTo>
                  <a:cubicBezTo>
                    <a:pt x="114" y="70"/>
                    <a:pt x="114" y="70"/>
                    <a:pt x="114" y="70"/>
                  </a:cubicBezTo>
                  <a:cubicBezTo>
                    <a:pt x="114" y="71"/>
                    <a:pt x="113" y="73"/>
                    <a:pt x="113" y="73"/>
                  </a:cubicBezTo>
                  <a:close/>
                </a:path>
              </a:pathLst>
            </a:custGeom>
            <a:solidFill>
              <a:srgbClr val="FB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sp>
        <p:nvSpPr>
          <p:cNvPr id="3" name="Foliennummernplatzhalter 2"/>
          <p:cNvSpPr>
            <a:spLocks noGrp="1"/>
          </p:cNvSpPr>
          <p:nvPr>
            <p:ph type="sldNum" sz="quarter" idx="12"/>
          </p:nvPr>
        </p:nvSpPr>
        <p:spPr/>
        <p:txBody>
          <a:bodyPr/>
          <a:lstStyle/>
          <a:p>
            <a:fld id="{73A10B5D-BA71-4904-B24B-ECE277640C0A}" type="slidenum">
              <a:rPr lang="de-DE" smtClean="0"/>
              <a:t>4</a:t>
            </a:fld>
            <a:endParaRPr lang="de-DE" dirty="0"/>
          </a:p>
        </p:txBody>
      </p:sp>
      <p:graphicFrame>
        <p:nvGraphicFramePr>
          <p:cNvPr id="4" name="Tabelle 3"/>
          <p:cNvGraphicFramePr>
            <a:graphicFrameLocks noGrp="1"/>
          </p:cNvGraphicFramePr>
          <p:nvPr/>
        </p:nvGraphicFramePr>
        <p:xfrm>
          <a:off x="425451" y="549275"/>
          <a:ext cx="7469673" cy="728640"/>
        </p:xfrm>
        <a:graphic>
          <a:graphicData uri="http://schemas.openxmlformats.org/drawingml/2006/table">
            <a:tbl>
              <a:tblPr firstRow="1" bandRow="1">
                <a:tableStyleId>{5C22544A-7EE6-4342-B048-85BDC9FD1C3A}</a:tableStyleId>
              </a:tblPr>
              <a:tblGrid>
                <a:gridCol w="7469673">
                  <a:extLst>
                    <a:ext uri="{9D8B030D-6E8A-4147-A177-3AD203B41FA5}">
                      <a16:colId xmlns:a16="http://schemas.microsoft.com/office/drawing/2014/main" val="3344256779"/>
                    </a:ext>
                  </a:extLst>
                </a:gridCol>
              </a:tblGrid>
              <a:tr h="489533">
                <a:tc>
                  <a:txBody>
                    <a:bodyPr/>
                    <a:lstStyle/>
                    <a:p>
                      <a:r>
                        <a:rPr lang="en-US" sz="3600" dirty="0">
                          <a:solidFill>
                            <a:srgbClr val="FFFFFF"/>
                          </a:solidFill>
                        </a:rPr>
                        <a:t>HIMA Group – Our Global Network</a:t>
                      </a:r>
                      <a:endParaRPr lang="de-DE" sz="3600" b="1" i="0" u="none" strike="noStrike" cap="none" dirty="0">
                        <a:solidFill>
                          <a:schemeClr val="lt1"/>
                        </a:solidFill>
                        <a:latin typeface="+mn-lt"/>
                        <a:ea typeface="Arial"/>
                        <a:cs typeface="Arial"/>
                        <a:sym typeface="Arial"/>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0" name="Textplatzhalter 2"/>
          <p:cNvSpPr txBox="1">
            <a:spLocks/>
          </p:cNvSpPr>
          <p:nvPr/>
        </p:nvSpPr>
        <p:spPr>
          <a:xfrm>
            <a:off x="728906" y="5853604"/>
            <a:ext cx="3571837" cy="375552"/>
          </a:xfrm>
          <a:prstGeom prst="rect">
            <a:avLst/>
          </a:prstGeom>
        </p:spPr>
        <p:txBody>
          <a:bodyPr wrap="square">
            <a:spAutoFit/>
          </a:bodyPr>
          <a:lstStyle>
            <a:lvl1pPr marL="342900" indent="-342900" algn="l" defTabSz="914400" rtl="0" eaLnBrk="1" latinLnBrk="0" hangingPunct="1">
              <a:spcBef>
                <a:spcPct val="20000"/>
              </a:spcBef>
              <a:buFont typeface="Wingdings" pitchFamily="2" charset="2"/>
              <a:buChar char="§"/>
              <a:defRPr sz="1800" kern="1200">
                <a:solidFill>
                  <a:srgbClr val="0000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spcBef>
                <a:spcPts val="0"/>
              </a:spcBef>
              <a:buNone/>
              <a:defRPr/>
            </a:pPr>
            <a:r>
              <a:rPr lang="en-US" sz="1400" dirty="0">
                <a:solidFill>
                  <a:srgbClr val="FFFFFF"/>
                </a:solidFill>
                <a:cs typeface="Arial"/>
              </a:rPr>
              <a:t>HIMA group companies and offices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1" name="Rechteck 10"/>
          <p:cNvSpPr/>
          <p:nvPr/>
        </p:nvSpPr>
        <p:spPr>
          <a:xfrm>
            <a:off x="425450" y="5935353"/>
            <a:ext cx="252000" cy="252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hteck 12"/>
          <p:cNvSpPr/>
          <p:nvPr/>
        </p:nvSpPr>
        <p:spPr>
          <a:xfrm>
            <a:off x="4100137" y="5935353"/>
            <a:ext cx="252000" cy="252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hteck 13"/>
          <p:cNvSpPr/>
          <p:nvPr/>
        </p:nvSpPr>
        <p:spPr>
          <a:xfrm>
            <a:off x="4363132" y="5907465"/>
            <a:ext cx="3310703" cy="307777"/>
          </a:xfrm>
          <a:prstGeom prst="rect">
            <a:avLst/>
          </a:prstGeom>
        </p:spPr>
        <p:txBody>
          <a:bodyPr wrap="square">
            <a:spAutoFit/>
          </a:bodyPr>
          <a:lstStyle/>
          <a:p>
            <a:pPr lvl="0" defTabSz="457200">
              <a:defRPr/>
            </a:pPr>
            <a:r>
              <a:rPr lang="en-US" sz="1400" dirty="0">
                <a:solidFill>
                  <a:srgbClr val="FFFFFF"/>
                </a:solidFill>
              </a:rPr>
              <a:t> Experienced representatives (agents)</a:t>
            </a:r>
            <a:endParaRPr lang="en-US" sz="1400" dirty="0">
              <a:solidFill>
                <a:srgbClr val="FFFFFF"/>
              </a:solidFill>
              <a:latin typeface="Calibri"/>
            </a:endParaRPr>
          </a:p>
        </p:txBody>
      </p:sp>
      <p:sp>
        <p:nvSpPr>
          <p:cNvPr id="17" name="Rechteck 16"/>
          <p:cNvSpPr/>
          <p:nvPr/>
        </p:nvSpPr>
        <p:spPr>
          <a:xfrm>
            <a:off x="7895124" y="5907465"/>
            <a:ext cx="2559578" cy="307777"/>
          </a:xfrm>
          <a:prstGeom prst="rect">
            <a:avLst/>
          </a:prstGeom>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Arial"/>
                <a:ea typeface="+mn-ea"/>
                <a:cs typeface="Arial"/>
              </a:rPr>
              <a:t> </a:t>
            </a:r>
            <a:r>
              <a:rPr kumimoji="0" lang="de-DE" sz="1400" b="0" i="0" u="none" strike="noStrike" kern="1200" cap="none" spc="0" normalizeH="0" baseline="0" noProof="0" dirty="0">
                <a:ln>
                  <a:noFill/>
                </a:ln>
                <a:solidFill>
                  <a:srgbClr val="FFFFFF"/>
                </a:solidFill>
                <a:effectLst/>
                <a:uLnTx/>
                <a:uFillTx/>
                <a:latin typeface="Arial"/>
                <a:ea typeface="+mn-ea"/>
                <a:cs typeface="Arial"/>
              </a:rPr>
              <a:t>Regional headquarters</a:t>
            </a:r>
            <a:endParaRPr kumimoji="0" lang="de-DE"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18" name="Freeform 1101"/>
          <p:cNvSpPr>
            <a:spLocks noEditPoints="1"/>
          </p:cNvSpPr>
          <p:nvPr/>
        </p:nvSpPr>
        <p:spPr bwMode="auto">
          <a:xfrm>
            <a:off x="8065207" y="3581238"/>
            <a:ext cx="385762" cy="552393"/>
          </a:xfrm>
          <a:custGeom>
            <a:avLst/>
            <a:gdLst>
              <a:gd name="T0" fmla="*/ 297 w 593"/>
              <a:gd name="T1" fmla="*/ 0 h 848"/>
              <a:gd name="T2" fmla="*/ 0 w 593"/>
              <a:gd name="T3" fmla="*/ 297 h 848"/>
              <a:gd name="T4" fmla="*/ 297 w 593"/>
              <a:gd name="T5" fmla="*/ 848 h 848"/>
              <a:gd name="T6" fmla="*/ 593 w 593"/>
              <a:gd name="T7" fmla="*/ 297 h 848"/>
              <a:gd name="T8" fmla="*/ 297 w 593"/>
              <a:gd name="T9" fmla="*/ 0 h 848"/>
              <a:gd name="T10" fmla="*/ 297 w 593"/>
              <a:gd name="T11" fmla="*/ 403 h 848"/>
              <a:gd name="T12" fmla="*/ 191 w 593"/>
              <a:gd name="T13" fmla="*/ 297 h 848"/>
              <a:gd name="T14" fmla="*/ 297 w 593"/>
              <a:gd name="T15" fmla="*/ 191 h 848"/>
              <a:gd name="T16" fmla="*/ 403 w 593"/>
              <a:gd name="T17" fmla="*/ 297 h 848"/>
              <a:gd name="T18" fmla="*/ 297 w 593"/>
              <a:gd name="T19" fmla="*/ 40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3" h="848">
                <a:moveTo>
                  <a:pt x="297" y="0"/>
                </a:moveTo>
                <a:cubicBezTo>
                  <a:pt x="133" y="0"/>
                  <a:pt x="0" y="133"/>
                  <a:pt x="0" y="297"/>
                </a:cubicBezTo>
                <a:cubicBezTo>
                  <a:pt x="0" y="519"/>
                  <a:pt x="297" y="848"/>
                  <a:pt x="297" y="848"/>
                </a:cubicBezTo>
                <a:cubicBezTo>
                  <a:pt x="297" y="848"/>
                  <a:pt x="593" y="519"/>
                  <a:pt x="593" y="297"/>
                </a:cubicBezTo>
                <a:cubicBezTo>
                  <a:pt x="593" y="133"/>
                  <a:pt x="461" y="0"/>
                  <a:pt x="297" y="0"/>
                </a:cubicBezTo>
                <a:close/>
                <a:moveTo>
                  <a:pt x="297" y="403"/>
                </a:moveTo>
                <a:cubicBezTo>
                  <a:pt x="238" y="403"/>
                  <a:pt x="191" y="355"/>
                  <a:pt x="191" y="297"/>
                </a:cubicBezTo>
                <a:cubicBezTo>
                  <a:pt x="191" y="238"/>
                  <a:pt x="238" y="191"/>
                  <a:pt x="297" y="191"/>
                </a:cubicBezTo>
                <a:cubicBezTo>
                  <a:pt x="355" y="191"/>
                  <a:pt x="403" y="238"/>
                  <a:pt x="403" y="297"/>
                </a:cubicBezTo>
                <a:cubicBezTo>
                  <a:pt x="403" y="355"/>
                  <a:pt x="355" y="403"/>
                  <a:pt x="297" y="4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119" name="Freeform 1101"/>
          <p:cNvSpPr>
            <a:spLocks noEditPoints="1"/>
          </p:cNvSpPr>
          <p:nvPr/>
        </p:nvSpPr>
        <p:spPr bwMode="auto">
          <a:xfrm>
            <a:off x="3536113" y="2903403"/>
            <a:ext cx="385762" cy="552393"/>
          </a:xfrm>
          <a:custGeom>
            <a:avLst/>
            <a:gdLst>
              <a:gd name="T0" fmla="*/ 297 w 593"/>
              <a:gd name="T1" fmla="*/ 0 h 848"/>
              <a:gd name="T2" fmla="*/ 0 w 593"/>
              <a:gd name="T3" fmla="*/ 297 h 848"/>
              <a:gd name="T4" fmla="*/ 297 w 593"/>
              <a:gd name="T5" fmla="*/ 848 h 848"/>
              <a:gd name="T6" fmla="*/ 593 w 593"/>
              <a:gd name="T7" fmla="*/ 297 h 848"/>
              <a:gd name="T8" fmla="*/ 297 w 593"/>
              <a:gd name="T9" fmla="*/ 0 h 848"/>
              <a:gd name="T10" fmla="*/ 297 w 593"/>
              <a:gd name="T11" fmla="*/ 403 h 848"/>
              <a:gd name="T12" fmla="*/ 191 w 593"/>
              <a:gd name="T13" fmla="*/ 297 h 848"/>
              <a:gd name="T14" fmla="*/ 297 w 593"/>
              <a:gd name="T15" fmla="*/ 191 h 848"/>
              <a:gd name="T16" fmla="*/ 403 w 593"/>
              <a:gd name="T17" fmla="*/ 297 h 848"/>
              <a:gd name="T18" fmla="*/ 297 w 593"/>
              <a:gd name="T19" fmla="*/ 40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3" h="848">
                <a:moveTo>
                  <a:pt x="297" y="0"/>
                </a:moveTo>
                <a:cubicBezTo>
                  <a:pt x="133" y="0"/>
                  <a:pt x="0" y="133"/>
                  <a:pt x="0" y="297"/>
                </a:cubicBezTo>
                <a:cubicBezTo>
                  <a:pt x="0" y="519"/>
                  <a:pt x="297" y="848"/>
                  <a:pt x="297" y="848"/>
                </a:cubicBezTo>
                <a:cubicBezTo>
                  <a:pt x="297" y="848"/>
                  <a:pt x="593" y="519"/>
                  <a:pt x="593" y="297"/>
                </a:cubicBezTo>
                <a:cubicBezTo>
                  <a:pt x="593" y="133"/>
                  <a:pt x="461" y="0"/>
                  <a:pt x="297" y="0"/>
                </a:cubicBezTo>
                <a:close/>
                <a:moveTo>
                  <a:pt x="297" y="403"/>
                </a:moveTo>
                <a:cubicBezTo>
                  <a:pt x="238" y="403"/>
                  <a:pt x="191" y="355"/>
                  <a:pt x="191" y="297"/>
                </a:cubicBezTo>
                <a:cubicBezTo>
                  <a:pt x="191" y="238"/>
                  <a:pt x="238" y="191"/>
                  <a:pt x="297" y="191"/>
                </a:cubicBezTo>
                <a:cubicBezTo>
                  <a:pt x="355" y="191"/>
                  <a:pt x="403" y="238"/>
                  <a:pt x="403" y="297"/>
                </a:cubicBezTo>
                <a:cubicBezTo>
                  <a:pt x="403" y="355"/>
                  <a:pt x="355" y="403"/>
                  <a:pt x="297" y="4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120" name="Freeform 1101"/>
          <p:cNvSpPr>
            <a:spLocks noEditPoints="1"/>
          </p:cNvSpPr>
          <p:nvPr/>
        </p:nvSpPr>
        <p:spPr bwMode="auto">
          <a:xfrm>
            <a:off x="6974639" y="3020249"/>
            <a:ext cx="385762" cy="552393"/>
          </a:xfrm>
          <a:custGeom>
            <a:avLst/>
            <a:gdLst>
              <a:gd name="T0" fmla="*/ 297 w 593"/>
              <a:gd name="T1" fmla="*/ 0 h 848"/>
              <a:gd name="T2" fmla="*/ 0 w 593"/>
              <a:gd name="T3" fmla="*/ 297 h 848"/>
              <a:gd name="T4" fmla="*/ 297 w 593"/>
              <a:gd name="T5" fmla="*/ 848 h 848"/>
              <a:gd name="T6" fmla="*/ 593 w 593"/>
              <a:gd name="T7" fmla="*/ 297 h 848"/>
              <a:gd name="T8" fmla="*/ 297 w 593"/>
              <a:gd name="T9" fmla="*/ 0 h 848"/>
              <a:gd name="T10" fmla="*/ 297 w 593"/>
              <a:gd name="T11" fmla="*/ 403 h 848"/>
              <a:gd name="T12" fmla="*/ 191 w 593"/>
              <a:gd name="T13" fmla="*/ 297 h 848"/>
              <a:gd name="T14" fmla="*/ 297 w 593"/>
              <a:gd name="T15" fmla="*/ 191 h 848"/>
              <a:gd name="T16" fmla="*/ 403 w 593"/>
              <a:gd name="T17" fmla="*/ 297 h 848"/>
              <a:gd name="T18" fmla="*/ 297 w 593"/>
              <a:gd name="T19" fmla="*/ 40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3" h="848">
                <a:moveTo>
                  <a:pt x="297" y="0"/>
                </a:moveTo>
                <a:cubicBezTo>
                  <a:pt x="133" y="0"/>
                  <a:pt x="0" y="133"/>
                  <a:pt x="0" y="297"/>
                </a:cubicBezTo>
                <a:cubicBezTo>
                  <a:pt x="0" y="519"/>
                  <a:pt x="297" y="848"/>
                  <a:pt x="297" y="848"/>
                </a:cubicBezTo>
                <a:cubicBezTo>
                  <a:pt x="297" y="848"/>
                  <a:pt x="593" y="519"/>
                  <a:pt x="593" y="297"/>
                </a:cubicBezTo>
                <a:cubicBezTo>
                  <a:pt x="593" y="133"/>
                  <a:pt x="461" y="0"/>
                  <a:pt x="297" y="0"/>
                </a:cubicBezTo>
                <a:close/>
                <a:moveTo>
                  <a:pt x="297" y="403"/>
                </a:moveTo>
                <a:cubicBezTo>
                  <a:pt x="238" y="403"/>
                  <a:pt x="191" y="355"/>
                  <a:pt x="191" y="297"/>
                </a:cubicBezTo>
                <a:cubicBezTo>
                  <a:pt x="191" y="238"/>
                  <a:pt x="238" y="191"/>
                  <a:pt x="297" y="191"/>
                </a:cubicBezTo>
                <a:cubicBezTo>
                  <a:pt x="355" y="191"/>
                  <a:pt x="403" y="238"/>
                  <a:pt x="403" y="297"/>
                </a:cubicBezTo>
                <a:cubicBezTo>
                  <a:pt x="403" y="355"/>
                  <a:pt x="355" y="403"/>
                  <a:pt x="297" y="4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1121" name="Freeform 1101"/>
          <p:cNvSpPr>
            <a:spLocks noEditPoints="1"/>
          </p:cNvSpPr>
          <p:nvPr/>
        </p:nvSpPr>
        <p:spPr bwMode="auto">
          <a:xfrm>
            <a:off x="7736727" y="5935353"/>
            <a:ext cx="170296" cy="243856"/>
          </a:xfrm>
          <a:custGeom>
            <a:avLst/>
            <a:gdLst>
              <a:gd name="T0" fmla="*/ 297 w 593"/>
              <a:gd name="T1" fmla="*/ 0 h 848"/>
              <a:gd name="T2" fmla="*/ 0 w 593"/>
              <a:gd name="T3" fmla="*/ 297 h 848"/>
              <a:gd name="T4" fmla="*/ 297 w 593"/>
              <a:gd name="T5" fmla="*/ 848 h 848"/>
              <a:gd name="T6" fmla="*/ 593 w 593"/>
              <a:gd name="T7" fmla="*/ 297 h 848"/>
              <a:gd name="T8" fmla="*/ 297 w 593"/>
              <a:gd name="T9" fmla="*/ 0 h 848"/>
              <a:gd name="T10" fmla="*/ 297 w 593"/>
              <a:gd name="T11" fmla="*/ 403 h 848"/>
              <a:gd name="T12" fmla="*/ 191 w 593"/>
              <a:gd name="T13" fmla="*/ 297 h 848"/>
              <a:gd name="T14" fmla="*/ 297 w 593"/>
              <a:gd name="T15" fmla="*/ 191 h 848"/>
              <a:gd name="T16" fmla="*/ 403 w 593"/>
              <a:gd name="T17" fmla="*/ 297 h 848"/>
              <a:gd name="T18" fmla="*/ 297 w 593"/>
              <a:gd name="T19" fmla="*/ 40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3" h="848">
                <a:moveTo>
                  <a:pt x="297" y="0"/>
                </a:moveTo>
                <a:cubicBezTo>
                  <a:pt x="133" y="0"/>
                  <a:pt x="0" y="133"/>
                  <a:pt x="0" y="297"/>
                </a:cubicBezTo>
                <a:cubicBezTo>
                  <a:pt x="0" y="519"/>
                  <a:pt x="297" y="848"/>
                  <a:pt x="297" y="848"/>
                </a:cubicBezTo>
                <a:cubicBezTo>
                  <a:pt x="297" y="848"/>
                  <a:pt x="593" y="519"/>
                  <a:pt x="593" y="297"/>
                </a:cubicBezTo>
                <a:cubicBezTo>
                  <a:pt x="593" y="133"/>
                  <a:pt x="461" y="0"/>
                  <a:pt x="297" y="0"/>
                </a:cubicBezTo>
                <a:close/>
                <a:moveTo>
                  <a:pt x="297" y="403"/>
                </a:moveTo>
                <a:cubicBezTo>
                  <a:pt x="238" y="403"/>
                  <a:pt x="191" y="355"/>
                  <a:pt x="191" y="297"/>
                </a:cubicBezTo>
                <a:cubicBezTo>
                  <a:pt x="191" y="238"/>
                  <a:pt x="238" y="191"/>
                  <a:pt x="297" y="191"/>
                </a:cubicBezTo>
                <a:cubicBezTo>
                  <a:pt x="355" y="191"/>
                  <a:pt x="403" y="238"/>
                  <a:pt x="403" y="297"/>
                </a:cubicBezTo>
                <a:cubicBezTo>
                  <a:pt x="403" y="355"/>
                  <a:pt x="355" y="403"/>
                  <a:pt x="297" y="4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63" name="Freeform 1101"/>
          <p:cNvSpPr>
            <a:spLocks noEditPoints="1"/>
          </p:cNvSpPr>
          <p:nvPr/>
        </p:nvSpPr>
        <p:spPr bwMode="auto">
          <a:xfrm>
            <a:off x="8427201" y="2858771"/>
            <a:ext cx="385762" cy="552393"/>
          </a:xfrm>
          <a:custGeom>
            <a:avLst/>
            <a:gdLst>
              <a:gd name="T0" fmla="*/ 297 w 593"/>
              <a:gd name="T1" fmla="*/ 0 h 848"/>
              <a:gd name="T2" fmla="*/ 0 w 593"/>
              <a:gd name="T3" fmla="*/ 297 h 848"/>
              <a:gd name="T4" fmla="*/ 297 w 593"/>
              <a:gd name="T5" fmla="*/ 848 h 848"/>
              <a:gd name="T6" fmla="*/ 593 w 593"/>
              <a:gd name="T7" fmla="*/ 297 h 848"/>
              <a:gd name="T8" fmla="*/ 297 w 593"/>
              <a:gd name="T9" fmla="*/ 0 h 848"/>
              <a:gd name="T10" fmla="*/ 297 w 593"/>
              <a:gd name="T11" fmla="*/ 403 h 848"/>
              <a:gd name="T12" fmla="*/ 191 w 593"/>
              <a:gd name="T13" fmla="*/ 297 h 848"/>
              <a:gd name="T14" fmla="*/ 297 w 593"/>
              <a:gd name="T15" fmla="*/ 191 h 848"/>
              <a:gd name="T16" fmla="*/ 403 w 593"/>
              <a:gd name="T17" fmla="*/ 297 h 848"/>
              <a:gd name="T18" fmla="*/ 297 w 593"/>
              <a:gd name="T19" fmla="*/ 40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3" h="848">
                <a:moveTo>
                  <a:pt x="297" y="0"/>
                </a:moveTo>
                <a:cubicBezTo>
                  <a:pt x="133" y="0"/>
                  <a:pt x="0" y="133"/>
                  <a:pt x="0" y="297"/>
                </a:cubicBezTo>
                <a:cubicBezTo>
                  <a:pt x="0" y="519"/>
                  <a:pt x="297" y="848"/>
                  <a:pt x="297" y="848"/>
                </a:cubicBezTo>
                <a:cubicBezTo>
                  <a:pt x="297" y="848"/>
                  <a:pt x="593" y="519"/>
                  <a:pt x="593" y="297"/>
                </a:cubicBezTo>
                <a:cubicBezTo>
                  <a:pt x="593" y="133"/>
                  <a:pt x="461" y="0"/>
                  <a:pt x="297" y="0"/>
                </a:cubicBezTo>
                <a:close/>
                <a:moveTo>
                  <a:pt x="297" y="403"/>
                </a:moveTo>
                <a:cubicBezTo>
                  <a:pt x="238" y="403"/>
                  <a:pt x="191" y="355"/>
                  <a:pt x="191" y="297"/>
                </a:cubicBezTo>
                <a:cubicBezTo>
                  <a:pt x="191" y="238"/>
                  <a:pt x="238" y="191"/>
                  <a:pt x="297" y="191"/>
                </a:cubicBezTo>
                <a:cubicBezTo>
                  <a:pt x="355" y="191"/>
                  <a:pt x="403" y="238"/>
                  <a:pt x="403" y="297"/>
                </a:cubicBezTo>
                <a:cubicBezTo>
                  <a:pt x="403" y="355"/>
                  <a:pt x="355" y="403"/>
                  <a:pt x="297" y="4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dirty="0"/>
          </a:p>
        </p:txBody>
      </p:sp>
      <p:sp>
        <p:nvSpPr>
          <p:cNvPr id="564" name="Fußzeilenplatzhalter 1"/>
          <p:cNvSpPr>
            <a:spLocks noGrp="1"/>
          </p:cNvSpPr>
          <p:nvPr>
            <p:ph type="ftr" sz="quarter" idx="11"/>
          </p:nvPr>
        </p:nvSpPr>
        <p:spPr>
          <a:xfrm>
            <a:off x="428399" y="6356350"/>
            <a:ext cx="9390063" cy="365125"/>
          </a:xfrm>
        </p:spPr>
        <p:txBody>
          <a:bodyPr/>
          <a:lstStyle/>
          <a:p>
            <a:r>
              <a:rPr lang="de-DE" dirty="0"/>
              <a:t>© HIMA Group </a:t>
            </a:r>
          </a:p>
        </p:txBody>
      </p:sp>
      <p:sp>
        <p:nvSpPr>
          <p:cNvPr id="565" name="Freeform 1101">
            <a:extLst>
              <a:ext uri="{FF2B5EF4-FFF2-40B4-BE49-F238E27FC236}">
                <a16:creationId xmlns:a16="http://schemas.microsoft.com/office/drawing/2014/main" id="{A4FF9B73-DB34-4204-952A-9B7C54FFE621}"/>
              </a:ext>
            </a:extLst>
          </p:cNvPr>
          <p:cNvSpPr>
            <a:spLocks noEditPoints="1"/>
          </p:cNvSpPr>
          <p:nvPr/>
        </p:nvSpPr>
        <p:spPr bwMode="auto">
          <a:xfrm>
            <a:off x="5902282" y="2369840"/>
            <a:ext cx="385762" cy="552393"/>
          </a:xfrm>
          <a:custGeom>
            <a:avLst/>
            <a:gdLst>
              <a:gd name="T0" fmla="*/ 297 w 593"/>
              <a:gd name="T1" fmla="*/ 0 h 848"/>
              <a:gd name="T2" fmla="*/ 0 w 593"/>
              <a:gd name="T3" fmla="*/ 297 h 848"/>
              <a:gd name="T4" fmla="*/ 297 w 593"/>
              <a:gd name="T5" fmla="*/ 848 h 848"/>
              <a:gd name="T6" fmla="*/ 593 w 593"/>
              <a:gd name="T7" fmla="*/ 297 h 848"/>
              <a:gd name="T8" fmla="*/ 297 w 593"/>
              <a:gd name="T9" fmla="*/ 0 h 848"/>
              <a:gd name="T10" fmla="*/ 297 w 593"/>
              <a:gd name="T11" fmla="*/ 403 h 848"/>
              <a:gd name="T12" fmla="*/ 191 w 593"/>
              <a:gd name="T13" fmla="*/ 297 h 848"/>
              <a:gd name="T14" fmla="*/ 297 w 593"/>
              <a:gd name="T15" fmla="*/ 191 h 848"/>
              <a:gd name="T16" fmla="*/ 403 w 593"/>
              <a:gd name="T17" fmla="*/ 297 h 848"/>
              <a:gd name="T18" fmla="*/ 297 w 593"/>
              <a:gd name="T19" fmla="*/ 40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3" h="848">
                <a:moveTo>
                  <a:pt x="297" y="0"/>
                </a:moveTo>
                <a:cubicBezTo>
                  <a:pt x="133" y="0"/>
                  <a:pt x="0" y="133"/>
                  <a:pt x="0" y="297"/>
                </a:cubicBezTo>
                <a:cubicBezTo>
                  <a:pt x="0" y="519"/>
                  <a:pt x="297" y="848"/>
                  <a:pt x="297" y="848"/>
                </a:cubicBezTo>
                <a:cubicBezTo>
                  <a:pt x="297" y="848"/>
                  <a:pt x="593" y="519"/>
                  <a:pt x="593" y="297"/>
                </a:cubicBezTo>
                <a:cubicBezTo>
                  <a:pt x="593" y="133"/>
                  <a:pt x="461" y="0"/>
                  <a:pt x="297" y="0"/>
                </a:cubicBezTo>
                <a:close/>
                <a:moveTo>
                  <a:pt x="297" y="403"/>
                </a:moveTo>
                <a:cubicBezTo>
                  <a:pt x="238" y="403"/>
                  <a:pt x="191" y="355"/>
                  <a:pt x="191" y="297"/>
                </a:cubicBezTo>
                <a:cubicBezTo>
                  <a:pt x="191" y="238"/>
                  <a:pt x="238" y="191"/>
                  <a:pt x="297" y="191"/>
                </a:cubicBezTo>
                <a:cubicBezTo>
                  <a:pt x="355" y="191"/>
                  <a:pt x="403" y="238"/>
                  <a:pt x="403" y="297"/>
                </a:cubicBezTo>
                <a:cubicBezTo>
                  <a:pt x="403" y="355"/>
                  <a:pt x="355" y="403"/>
                  <a:pt x="297" y="4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226947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250"/>
                                        <p:tgtEl>
                                          <p:spTgt spid="1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66"/>
                                        </p:tgtEl>
                                        <p:attrNameLst>
                                          <p:attrName>style.visibility</p:attrName>
                                        </p:attrNameLst>
                                      </p:cBhvr>
                                      <p:to>
                                        <p:strVal val="visible"/>
                                      </p:to>
                                    </p:set>
                                    <p:animEffect transition="in" filter="fade">
                                      <p:cBhvr>
                                        <p:cTn id="19" dur="500"/>
                                        <p:tgtEl>
                                          <p:spTgt spid="566"/>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250"/>
                                        <p:tgtEl>
                                          <p:spTgt spid="14"/>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1118"/>
                                        </p:tgtEl>
                                        <p:attrNameLst>
                                          <p:attrName>style.visibility</p:attrName>
                                        </p:attrNameLst>
                                      </p:cBhvr>
                                      <p:to>
                                        <p:strVal val="visible"/>
                                      </p:to>
                                    </p:set>
                                    <p:animEffect transition="in" filter="wipe(down)">
                                      <p:cBhvr>
                                        <p:cTn id="31" dur="250"/>
                                        <p:tgtEl>
                                          <p:spTgt spid="1118"/>
                                        </p:tgtEl>
                                      </p:cBhvr>
                                    </p:animEffect>
                                  </p:childTnLst>
                                </p:cTn>
                              </p:par>
                            </p:childTnLst>
                          </p:cTn>
                        </p:par>
                        <p:par>
                          <p:cTn id="32" fill="hold">
                            <p:stCondLst>
                              <p:cond delay="2750"/>
                            </p:stCondLst>
                            <p:childTnLst>
                              <p:par>
                                <p:cTn id="33" presetID="22" presetClass="entr" presetSubtype="4" fill="hold" grpId="0" nodeType="afterEffect">
                                  <p:stCondLst>
                                    <p:cond delay="0"/>
                                  </p:stCondLst>
                                  <p:childTnLst>
                                    <p:set>
                                      <p:cBhvr>
                                        <p:cTn id="34" dur="1" fill="hold">
                                          <p:stCondLst>
                                            <p:cond delay="0"/>
                                          </p:stCondLst>
                                        </p:cTn>
                                        <p:tgtEl>
                                          <p:spTgt spid="1119"/>
                                        </p:tgtEl>
                                        <p:attrNameLst>
                                          <p:attrName>style.visibility</p:attrName>
                                        </p:attrNameLst>
                                      </p:cBhvr>
                                      <p:to>
                                        <p:strVal val="visible"/>
                                      </p:to>
                                    </p:set>
                                    <p:animEffect transition="in" filter="wipe(down)">
                                      <p:cBhvr>
                                        <p:cTn id="35" dur="250"/>
                                        <p:tgtEl>
                                          <p:spTgt spid="1119"/>
                                        </p:tgtEl>
                                      </p:cBhvr>
                                    </p:animEffect>
                                  </p:childTnLst>
                                </p:cTn>
                              </p:par>
                            </p:childTnLst>
                          </p:cTn>
                        </p:par>
                        <p:par>
                          <p:cTn id="36" fill="hold">
                            <p:stCondLst>
                              <p:cond delay="3000"/>
                            </p:stCondLst>
                            <p:childTnLst>
                              <p:par>
                                <p:cTn id="37" presetID="22" presetClass="entr" presetSubtype="4" fill="hold" grpId="0" nodeType="afterEffect">
                                  <p:stCondLst>
                                    <p:cond delay="0"/>
                                  </p:stCondLst>
                                  <p:childTnLst>
                                    <p:set>
                                      <p:cBhvr>
                                        <p:cTn id="38" dur="1" fill="hold">
                                          <p:stCondLst>
                                            <p:cond delay="0"/>
                                          </p:stCondLst>
                                        </p:cTn>
                                        <p:tgtEl>
                                          <p:spTgt spid="563"/>
                                        </p:tgtEl>
                                        <p:attrNameLst>
                                          <p:attrName>style.visibility</p:attrName>
                                        </p:attrNameLst>
                                      </p:cBhvr>
                                      <p:to>
                                        <p:strVal val="visible"/>
                                      </p:to>
                                    </p:set>
                                    <p:animEffect transition="in" filter="wipe(down)">
                                      <p:cBhvr>
                                        <p:cTn id="39" dur="250"/>
                                        <p:tgtEl>
                                          <p:spTgt spid="563"/>
                                        </p:tgtEl>
                                      </p:cBhvr>
                                    </p:animEffect>
                                  </p:childTnLst>
                                </p:cTn>
                              </p:par>
                            </p:childTnLst>
                          </p:cTn>
                        </p:par>
                        <p:par>
                          <p:cTn id="40" fill="hold">
                            <p:stCondLst>
                              <p:cond delay="3250"/>
                            </p:stCondLst>
                            <p:childTnLst>
                              <p:par>
                                <p:cTn id="41" presetID="22" presetClass="entr" presetSubtype="4" fill="hold" grpId="0" nodeType="afterEffect">
                                  <p:stCondLst>
                                    <p:cond delay="0"/>
                                  </p:stCondLst>
                                  <p:childTnLst>
                                    <p:set>
                                      <p:cBhvr>
                                        <p:cTn id="42" dur="1" fill="hold">
                                          <p:stCondLst>
                                            <p:cond delay="0"/>
                                          </p:stCondLst>
                                        </p:cTn>
                                        <p:tgtEl>
                                          <p:spTgt spid="1120"/>
                                        </p:tgtEl>
                                        <p:attrNameLst>
                                          <p:attrName>style.visibility</p:attrName>
                                        </p:attrNameLst>
                                      </p:cBhvr>
                                      <p:to>
                                        <p:strVal val="visible"/>
                                      </p:to>
                                    </p:set>
                                    <p:animEffect transition="in" filter="wipe(down)">
                                      <p:cBhvr>
                                        <p:cTn id="43" dur="250"/>
                                        <p:tgtEl>
                                          <p:spTgt spid="1120"/>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21"/>
                                        </p:tgtEl>
                                        <p:attrNameLst>
                                          <p:attrName>style.visibility</p:attrName>
                                        </p:attrNameLst>
                                      </p:cBhvr>
                                      <p:to>
                                        <p:strVal val="visible"/>
                                      </p:to>
                                    </p:set>
                                    <p:animEffect transition="in" filter="fade">
                                      <p:cBhvr>
                                        <p:cTn id="47" dur="500"/>
                                        <p:tgtEl>
                                          <p:spTgt spid="1121"/>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250"/>
                                        <p:tgtEl>
                                          <p:spTgt spid="17"/>
                                        </p:tgtEl>
                                      </p:cBhvr>
                                    </p:animEffect>
                                  </p:childTnLst>
                                </p:cTn>
                              </p:par>
                            </p:childTnLst>
                          </p:cTn>
                        </p:par>
                        <p:par>
                          <p:cTn id="52" fill="hold">
                            <p:stCondLst>
                              <p:cond delay="4250"/>
                            </p:stCondLst>
                            <p:childTnLst>
                              <p:par>
                                <p:cTn id="53" presetID="22" presetClass="entr" presetSubtype="4" fill="hold" grpId="0" nodeType="afterEffect">
                                  <p:stCondLst>
                                    <p:cond delay="0"/>
                                  </p:stCondLst>
                                  <p:childTnLst>
                                    <p:set>
                                      <p:cBhvr>
                                        <p:cTn id="54" dur="1" fill="hold">
                                          <p:stCondLst>
                                            <p:cond delay="0"/>
                                          </p:stCondLst>
                                        </p:cTn>
                                        <p:tgtEl>
                                          <p:spTgt spid="565"/>
                                        </p:tgtEl>
                                        <p:attrNameLst>
                                          <p:attrName>style.visibility</p:attrName>
                                        </p:attrNameLst>
                                      </p:cBhvr>
                                      <p:to>
                                        <p:strVal val="visible"/>
                                      </p:to>
                                    </p:set>
                                    <p:animEffect transition="in" filter="wipe(down)">
                                      <p:cBhvr>
                                        <p:cTn id="55" dur="250"/>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4" grpId="0"/>
      <p:bldP spid="17" grpId="0"/>
      <p:bldP spid="1118" grpId="0" animBg="1"/>
      <p:bldP spid="1119" grpId="0" animBg="1"/>
      <p:bldP spid="1120" grpId="0" animBg="1"/>
      <p:bldP spid="1121" grpId="0" animBg="1"/>
      <p:bldP spid="563" grpId="0" animBg="1"/>
      <p:bldP spid="56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73A10B5D-BA71-4904-B24B-ECE277640C0A}" type="slidenum">
              <a:rPr lang="de-DE" smtClean="0"/>
              <a:t>5</a:t>
            </a:fld>
            <a:endParaRPr lang="de-DE" dirty="0"/>
          </a:p>
        </p:txBody>
      </p:sp>
      <p:pic>
        <p:nvPicPr>
          <p:cNvPr id="47" name="Grafik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12654" y="549275"/>
            <a:ext cx="553234" cy="265642"/>
          </a:xfrm>
          <a:prstGeom prst="rect">
            <a:avLst/>
          </a:prstGeom>
        </p:spPr>
      </p:pic>
      <p:sp>
        <p:nvSpPr>
          <p:cNvPr id="82" name="Fußzeilenplatzhalter 1"/>
          <p:cNvSpPr>
            <a:spLocks noGrp="1"/>
          </p:cNvSpPr>
          <p:nvPr>
            <p:ph type="ftr" sz="quarter" idx="11"/>
          </p:nvPr>
        </p:nvSpPr>
        <p:spPr>
          <a:xfrm>
            <a:off x="428399" y="6356350"/>
            <a:ext cx="9390063" cy="365125"/>
          </a:xfrm>
        </p:spPr>
        <p:txBody>
          <a:bodyPr/>
          <a:lstStyle/>
          <a:p>
            <a:r>
              <a:rPr lang="de-DE" dirty="0"/>
              <a:t>© HIMA Group </a:t>
            </a:r>
          </a:p>
        </p:txBody>
      </p:sp>
      <p:cxnSp>
        <p:nvCxnSpPr>
          <p:cNvPr id="11" name="Gerade Verbindung mit Pfeil 10"/>
          <p:cNvCxnSpPr>
            <a:cxnSpLocks/>
          </p:cNvCxnSpPr>
          <p:nvPr/>
        </p:nvCxnSpPr>
        <p:spPr>
          <a:xfrm>
            <a:off x="249884" y="3367371"/>
            <a:ext cx="11559824" cy="17632"/>
          </a:xfrm>
          <a:prstGeom prst="straightConnector1">
            <a:avLst/>
          </a:prstGeom>
          <a:ln w="28575">
            <a:solidFill>
              <a:schemeClr val="accent5"/>
            </a:solidFill>
            <a:prstDash val="sysDot"/>
            <a:tailEnd type="arrow"/>
          </a:ln>
        </p:spPr>
        <p:style>
          <a:lnRef idx="2">
            <a:schemeClr val="accent1"/>
          </a:lnRef>
          <a:fillRef idx="0">
            <a:schemeClr val="accent1"/>
          </a:fillRef>
          <a:effectRef idx="1">
            <a:schemeClr val="accent1"/>
          </a:effectRef>
          <a:fontRef idx="minor">
            <a:schemeClr val="tx1"/>
          </a:fontRef>
        </p:style>
      </p:cxnSp>
      <p:grpSp>
        <p:nvGrpSpPr>
          <p:cNvPr id="45" name="Gruppieren 44"/>
          <p:cNvGrpSpPr/>
          <p:nvPr/>
        </p:nvGrpSpPr>
        <p:grpSpPr>
          <a:xfrm>
            <a:off x="371994" y="3144250"/>
            <a:ext cx="553590" cy="468144"/>
            <a:chOff x="613338" y="3557641"/>
            <a:chExt cx="689673" cy="593047"/>
          </a:xfrm>
        </p:grpSpPr>
        <p:sp>
          <p:nvSpPr>
            <p:cNvPr id="12" name="Oval 11"/>
            <p:cNvSpPr/>
            <p:nvPr/>
          </p:nvSpPr>
          <p:spPr>
            <a:xfrm>
              <a:off x="691166" y="3557641"/>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kern="1200" dirty="0">
                <a:solidFill>
                  <a:prstClr val="white"/>
                </a:solidFill>
              </a:endParaRPr>
            </a:p>
          </p:txBody>
        </p:sp>
        <p:sp>
          <p:nvSpPr>
            <p:cNvPr id="23" name="Rechteck 22"/>
            <p:cNvSpPr/>
            <p:nvPr/>
          </p:nvSpPr>
          <p:spPr>
            <a:xfrm>
              <a:off x="613338" y="3720648"/>
              <a:ext cx="689673" cy="288336"/>
            </a:xfrm>
            <a:prstGeom prst="rect">
              <a:avLst/>
            </a:prstGeom>
          </p:spPr>
          <p:txBody>
            <a:bodyPr wrap="square">
              <a:spAutoFit/>
            </a:bodyPr>
            <a:lstStyle/>
            <a:p>
              <a:pPr algn="ctr" defTabSz="457200"/>
              <a:r>
                <a:rPr sz="1200" b="1" kern="1200" dirty="0">
                  <a:solidFill>
                    <a:srgbClr val="FFFFFF"/>
                  </a:solidFill>
                  <a:ea typeface="宋体"/>
                </a:rPr>
                <a:t>1908</a:t>
              </a:r>
              <a:endParaRPr lang="de-DE" sz="1200" b="1" kern="1200" dirty="0">
                <a:solidFill>
                  <a:srgbClr val="FFFFFF"/>
                </a:solidFill>
                <a:ea typeface="+mn-ea"/>
              </a:endParaRPr>
            </a:p>
          </p:txBody>
        </p:sp>
      </p:grpSp>
      <p:grpSp>
        <p:nvGrpSpPr>
          <p:cNvPr id="43" name="Gruppieren 42"/>
          <p:cNvGrpSpPr/>
          <p:nvPr/>
        </p:nvGrpSpPr>
        <p:grpSpPr>
          <a:xfrm>
            <a:off x="1905554" y="3144250"/>
            <a:ext cx="601237" cy="468144"/>
            <a:chOff x="2564482" y="3557640"/>
            <a:chExt cx="749032" cy="593047"/>
          </a:xfrm>
        </p:grpSpPr>
        <p:sp>
          <p:nvSpPr>
            <p:cNvPr id="21" name="Oval 29"/>
            <p:cNvSpPr/>
            <p:nvPr/>
          </p:nvSpPr>
          <p:spPr>
            <a:xfrm>
              <a:off x="2657287"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24" name="Rechteck 23"/>
            <p:cNvSpPr/>
            <p:nvPr/>
          </p:nvSpPr>
          <p:spPr>
            <a:xfrm>
              <a:off x="2564482" y="3715664"/>
              <a:ext cx="749032" cy="288336"/>
            </a:xfrm>
            <a:prstGeom prst="rect">
              <a:avLst/>
            </a:prstGeom>
          </p:spPr>
          <p:txBody>
            <a:bodyPr wrap="square" lIns="0" rIns="0">
              <a:spAutoFit/>
            </a:bodyPr>
            <a:lstStyle/>
            <a:p>
              <a:pPr algn="ctr" defTabSz="457200"/>
              <a:r>
                <a:rPr lang="de-DE" sz="1200" b="1" kern="1200" dirty="0">
                  <a:solidFill>
                    <a:srgbClr val="FFFFFF"/>
                  </a:solidFill>
                  <a:ea typeface="宋体"/>
                </a:rPr>
                <a:t>1936</a:t>
              </a:r>
              <a:endParaRPr lang="de-DE" sz="1200" b="1" kern="1200" dirty="0">
                <a:solidFill>
                  <a:srgbClr val="FFFFFF"/>
                </a:solidFill>
                <a:ea typeface="+mn-ea"/>
              </a:endParaRPr>
            </a:p>
          </p:txBody>
        </p:sp>
      </p:grpSp>
      <p:grpSp>
        <p:nvGrpSpPr>
          <p:cNvPr id="41" name="Gruppieren 40"/>
          <p:cNvGrpSpPr/>
          <p:nvPr/>
        </p:nvGrpSpPr>
        <p:grpSpPr>
          <a:xfrm>
            <a:off x="2701526" y="3144250"/>
            <a:ext cx="607415" cy="468144"/>
            <a:chOff x="3502064" y="3557640"/>
            <a:chExt cx="756729" cy="593047"/>
          </a:xfrm>
        </p:grpSpPr>
        <p:sp>
          <p:nvSpPr>
            <p:cNvPr id="22" name="Oval 30"/>
            <p:cNvSpPr/>
            <p:nvPr/>
          </p:nvSpPr>
          <p:spPr>
            <a:xfrm>
              <a:off x="3608088"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25" name="Rechteck 24"/>
            <p:cNvSpPr/>
            <p:nvPr/>
          </p:nvSpPr>
          <p:spPr>
            <a:xfrm>
              <a:off x="3502064" y="3715664"/>
              <a:ext cx="756729" cy="288336"/>
            </a:xfrm>
            <a:prstGeom prst="rect">
              <a:avLst/>
            </a:prstGeom>
          </p:spPr>
          <p:txBody>
            <a:bodyPr wrap="square" lIns="0" rIns="0">
              <a:spAutoFit/>
            </a:bodyPr>
            <a:lstStyle/>
            <a:p>
              <a:pPr algn="ctr" defTabSz="457200"/>
              <a:r>
                <a:rPr sz="1200" b="1" kern="1200" dirty="0">
                  <a:solidFill>
                    <a:srgbClr val="FFFFFF"/>
                  </a:solidFill>
                  <a:ea typeface="宋体"/>
                </a:rPr>
                <a:t>1950</a:t>
              </a:r>
              <a:endParaRPr lang="de-DE" sz="1200" b="1" kern="1200" dirty="0">
                <a:solidFill>
                  <a:srgbClr val="FFFFFF"/>
                </a:solidFill>
                <a:ea typeface="+mn-ea"/>
              </a:endParaRPr>
            </a:p>
          </p:txBody>
        </p:sp>
      </p:grpSp>
      <p:grpSp>
        <p:nvGrpSpPr>
          <p:cNvPr id="42" name="Gruppieren 41"/>
          <p:cNvGrpSpPr/>
          <p:nvPr/>
        </p:nvGrpSpPr>
        <p:grpSpPr>
          <a:xfrm>
            <a:off x="3503676" y="3144250"/>
            <a:ext cx="689641" cy="468144"/>
            <a:chOff x="4427168" y="3557640"/>
            <a:chExt cx="859168" cy="593047"/>
          </a:xfrm>
        </p:grpSpPr>
        <p:sp>
          <p:nvSpPr>
            <p:cNvPr id="19" name="Oval 27"/>
            <p:cNvSpPr/>
            <p:nvPr/>
          </p:nvSpPr>
          <p:spPr>
            <a:xfrm>
              <a:off x="4577716"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26" name="Rechteck 25"/>
            <p:cNvSpPr/>
            <p:nvPr/>
          </p:nvSpPr>
          <p:spPr>
            <a:xfrm>
              <a:off x="4427168" y="3715664"/>
              <a:ext cx="859168" cy="288336"/>
            </a:xfrm>
            <a:prstGeom prst="rect">
              <a:avLst/>
            </a:prstGeom>
          </p:spPr>
          <p:txBody>
            <a:bodyPr wrap="square" lIns="0" rIns="0">
              <a:spAutoFit/>
            </a:bodyPr>
            <a:lstStyle/>
            <a:p>
              <a:pPr algn="ctr" defTabSz="457200"/>
              <a:r>
                <a:rPr sz="1200" b="1" kern="1200" dirty="0">
                  <a:solidFill>
                    <a:srgbClr val="FFFFFF"/>
                  </a:solidFill>
                  <a:ea typeface="宋体"/>
                </a:rPr>
                <a:t>196</a:t>
              </a:r>
              <a:r>
                <a:rPr lang="de-DE" sz="1200" b="1" kern="1200" dirty="0">
                  <a:solidFill>
                    <a:srgbClr val="FFFFFF"/>
                  </a:solidFill>
                  <a:ea typeface="宋体"/>
                </a:rPr>
                <a:t>5</a:t>
              </a:r>
              <a:endParaRPr lang="de-DE" sz="1200" b="1" kern="1200" dirty="0">
                <a:solidFill>
                  <a:srgbClr val="FFFFFF"/>
                </a:solidFill>
                <a:ea typeface="+mn-ea"/>
              </a:endParaRPr>
            </a:p>
          </p:txBody>
        </p:sp>
      </p:grpSp>
      <p:grpSp>
        <p:nvGrpSpPr>
          <p:cNvPr id="40" name="Gruppieren 39"/>
          <p:cNvGrpSpPr/>
          <p:nvPr/>
        </p:nvGrpSpPr>
        <p:grpSpPr>
          <a:xfrm>
            <a:off x="4388052" y="3144250"/>
            <a:ext cx="598549" cy="468144"/>
            <a:chOff x="5468468" y="3557640"/>
            <a:chExt cx="745683" cy="593047"/>
          </a:xfrm>
        </p:grpSpPr>
        <p:sp>
          <p:nvSpPr>
            <p:cNvPr id="18" name="Oval 26"/>
            <p:cNvSpPr/>
            <p:nvPr/>
          </p:nvSpPr>
          <p:spPr>
            <a:xfrm>
              <a:off x="5546144"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27" name="Rechteck 26"/>
            <p:cNvSpPr/>
            <p:nvPr/>
          </p:nvSpPr>
          <p:spPr>
            <a:xfrm>
              <a:off x="5468468" y="3715664"/>
              <a:ext cx="745683" cy="288336"/>
            </a:xfrm>
            <a:prstGeom prst="rect">
              <a:avLst/>
            </a:prstGeom>
          </p:spPr>
          <p:txBody>
            <a:bodyPr wrap="square" lIns="0" rIns="0">
              <a:spAutoFit/>
            </a:bodyPr>
            <a:lstStyle/>
            <a:p>
              <a:pPr algn="ctr" defTabSz="457200"/>
              <a:r>
                <a:rPr sz="1200" b="1" kern="1200" dirty="0">
                  <a:solidFill>
                    <a:srgbClr val="FFFFFF"/>
                  </a:solidFill>
                  <a:ea typeface="宋体"/>
                </a:rPr>
                <a:t>1970</a:t>
              </a:r>
              <a:endParaRPr lang="de-DE" sz="1200" b="1" kern="1200" dirty="0">
                <a:solidFill>
                  <a:srgbClr val="FFFFFF"/>
                </a:solidFill>
                <a:ea typeface="+mn-ea"/>
              </a:endParaRPr>
            </a:p>
          </p:txBody>
        </p:sp>
      </p:grpSp>
      <p:grpSp>
        <p:nvGrpSpPr>
          <p:cNvPr id="39" name="Gruppieren 38"/>
          <p:cNvGrpSpPr/>
          <p:nvPr/>
        </p:nvGrpSpPr>
        <p:grpSpPr>
          <a:xfrm>
            <a:off x="5181336" y="3144250"/>
            <a:ext cx="561290" cy="468144"/>
            <a:chOff x="6451803" y="3557640"/>
            <a:chExt cx="699265" cy="593047"/>
          </a:xfrm>
        </p:grpSpPr>
        <p:sp>
          <p:nvSpPr>
            <p:cNvPr id="17" name="Oval 25"/>
            <p:cNvSpPr/>
            <p:nvPr/>
          </p:nvSpPr>
          <p:spPr>
            <a:xfrm>
              <a:off x="6514396"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28" name="Rechteck 27"/>
            <p:cNvSpPr/>
            <p:nvPr/>
          </p:nvSpPr>
          <p:spPr>
            <a:xfrm>
              <a:off x="6451803" y="3710125"/>
              <a:ext cx="699265" cy="288336"/>
            </a:xfrm>
            <a:prstGeom prst="rect">
              <a:avLst/>
            </a:prstGeom>
          </p:spPr>
          <p:txBody>
            <a:bodyPr wrap="square" lIns="0" rIns="0">
              <a:spAutoFit/>
            </a:bodyPr>
            <a:lstStyle/>
            <a:p>
              <a:pPr algn="ctr" defTabSz="457200"/>
              <a:r>
                <a:rPr lang="de-DE" sz="1200" b="1" kern="1200" dirty="0">
                  <a:solidFill>
                    <a:srgbClr val="FFFFFF"/>
                  </a:solidFill>
                  <a:ea typeface="宋体"/>
                </a:rPr>
                <a:t>1986</a:t>
              </a:r>
              <a:endParaRPr lang="de-DE" sz="1200" b="1" kern="1200" dirty="0">
                <a:solidFill>
                  <a:srgbClr val="FFFFFF"/>
                </a:solidFill>
                <a:ea typeface="+mn-ea"/>
              </a:endParaRPr>
            </a:p>
          </p:txBody>
        </p:sp>
      </p:grpSp>
      <p:grpSp>
        <p:nvGrpSpPr>
          <p:cNvPr id="38" name="Gruppieren 37"/>
          <p:cNvGrpSpPr/>
          <p:nvPr/>
        </p:nvGrpSpPr>
        <p:grpSpPr>
          <a:xfrm>
            <a:off x="5937361" y="3144250"/>
            <a:ext cx="568050" cy="468144"/>
            <a:chOff x="7434596" y="3557640"/>
            <a:chExt cx="707687" cy="593047"/>
          </a:xfrm>
        </p:grpSpPr>
        <p:sp>
          <p:nvSpPr>
            <p:cNvPr id="16" name="Oval 24"/>
            <p:cNvSpPr/>
            <p:nvPr/>
          </p:nvSpPr>
          <p:spPr>
            <a:xfrm>
              <a:off x="7486255"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29" name="Rechteck 28"/>
            <p:cNvSpPr/>
            <p:nvPr/>
          </p:nvSpPr>
          <p:spPr>
            <a:xfrm>
              <a:off x="7434596" y="3715664"/>
              <a:ext cx="707687" cy="288336"/>
            </a:xfrm>
            <a:prstGeom prst="rect">
              <a:avLst/>
            </a:prstGeom>
          </p:spPr>
          <p:txBody>
            <a:bodyPr wrap="square" lIns="0" rIns="0">
              <a:spAutoFit/>
            </a:bodyPr>
            <a:lstStyle/>
            <a:p>
              <a:pPr algn="ctr" defTabSz="457200"/>
              <a:r>
                <a:rPr lang="de-DE" sz="1200" b="1" kern="1200" dirty="0">
                  <a:solidFill>
                    <a:srgbClr val="FFFFFF"/>
                  </a:solidFill>
                  <a:ea typeface="宋体"/>
                </a:rPr>
                <a:t>1997</a:t>
              </a:r>
              <a:endParaRPr lang="de-DE" sz="1200" b="1" kern="1200" dirty="0">
                <a:solidFill>
                  <a:srgbClr val="FFFFFF"/>
                </a:solidFill>
                <a:ea typeface="+mn-ea"/>
              </a:endParaRPr>
            </a:p>
          </p:txBody>
        </p:sp>
      </p:grpSp>
      <p:grpSp>
        <p:nvGrpSpPr>
          <p:cNvPr id="36" name="Gruppieren 35"/>
          <p:cNvGrpSpPr/>
          <p:nvPr/>
        </p:nvGrpSpPr>
        <p:grpSpPr>
          <a:xfrm>
            <a:off x="7467471" y="3144250"/>
            <a:ext cx="616288" cy="468144"/>
            <a:chOff x="9329937" y="3557640"/>
            <a:chExt cx="767783" cy="593047"/>
          </a:xfrm>
        </p:grpSpPr>
        <p:sp>
          <p:nvSpPr>
            <p:cNvPr id="14" name="Oval 21"/>
            <p:cNvSpPr/>
            <p:nvPr/>
          </p:nvSpPr>
          <p:spPr>
            <a:xfrm>
              <a:off x="9421060"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31" name="Rechteck 30"/>
            <p:cNvSpPr/>
            <p:nvPr/>
          </p:nvSpPr>
          <p:spPr>
            <a:xfrm>
              <a:off x="9329937" y="3715664"/>
              <a:ext cx="767783" cy="288336"/>
            </a:xfrm>
            <a:prstGeom prst="rect">
              <a:avLst/>
            </a:prstGeom>
          </p:spPr>
          <p:txBody>
            <a:bodyPr wrap="square" lIns="0" rIns="0">
              <a:spAutoFit/>
            </a:bodyPr>
            <a:lstStyle/>
            <a:p>
              <a:pPr algn="ctr" defTabSz="457200"/>
              <a:r>
                <a:rPr lang="de-DE" sz="1200" b="1" kern="1200" dirty="0">
                  <a:solidFill>
                    <a:srgbClr val="FFFFFF"/>
                  </a:solidFill>
                  <a:ea typeface="宋体"/>
                </a:rPr>
                <a:t>2008</a:t>
              </a:r>
              <a:endParaRPr lang="de-DE" sz="1200" b="1" kern="1200" dirty="0">
                <a:solidFill>
                  <a:srgbClr val="FFFFFF"/>
                </a:solidFill>
                <a:ea typeface="+mn-ea"/>
              </a:endParaRPr>
            </a:p>
          </p:txBody>
        </p:sp>
      </p:grpSp>
      <p:grpSp>
        <p:nvGrpSpPr>
          <p:cNvPr id="35" name="Gruppieren 34"/>
          <p:cNvGrpSpPr/>
          <p:nvPr/>
        </p:nvGrpSpPr>
        <p:grpSpPr>
          <a:xfrm>
            <a:off x="8278494" y="3144250"/>
            <a:ext cx="616857" cy="468144"/>
            <a:chOff x="10290920" y="3557640"/>
            <a:chExt cx="768492" cy="593047"/>
          </a:xfrm>
        </p:grpSpPr>
        <p:sp>
          <p:nvSpPr>
            <p:cNvPr id="13" name="Oval 17"/>
            <p:cNvSpPr/>
            <p:nvPr/>
          </p:nvSpPr>
          <p:spPr>
            <a:xfrm>
              <a:off x="10386408"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32" name="Rechteck 31"/>
            <p:cNvSpPr/>
            <p:nvPr/>
          </p:nvSpPr>
          <p:spPr>
            <a:xfrm>
              <a:off x="10290920" y="3706396"/>
              <a:ext cx="768492" cy="288336"/>
            </a:xfrm>
            <a:prstGeom prst="rect">
              <a:avLst/>
            </a:prstGeom>
          </p:spPr>
          <p:txBody>
            <a:bodyPr wrap="square">
              <a:spAutoFit/>
            </a:bodyPr>
            <a:lstStyle/>
            <a:p>
              <a:pPr algn="ctr" defTabSz="457200"/>
              <a:r>
                <a:rPr lang="de-DE" sz="1200" b="1" kern="1200" dirty="0">
                  <a:solidFill>
                    <a:srgbClr val="FFFFFF"/>
                  </a:solidFill>
                  <a:ea typeface="宋体"/>
                </a:rPr>
                <a:t>2013</a:t>
              </a:r>
              <a:endParaRPr lang="de-DE" sz="1200" b="1" kern="1200" dirty="0">
                <a:solidFill>
                  <a:srgbClr val="FFFFFF"/>
                </a:solidFill>
                <a:ea typeface="+mn-ea"/>
              </a:endParaRPr>
            </a:p>
          </p:txBody>
        </p:sp>
      </p:grpSp>
      <p:grpSp>
        <p:nvGrpSpPr>
          <p:cNvPr id="44" name="Gruppieren 43"/>
          <p:cNvGrpSpPr/>
          <p:nvPr/>
        </p:nvGrpSpPr>
        <p:grpSpPr>
          <a:xfrm>
            <a:off x="1120319" y="3144250"/>
            <a:ext cx="590500" cy="468144"/>
            <a:chOff x="1588860" y="3557640"/>
            <a:chExt cx="735656" cy="593047"/>
          </a:xfrm>
        </p:grpSpPr>
        <p:sp>
          <p:nvSpPr>
            <p:cNvPr id="20" name="Oval 28"/>
            <p:cNvSpPr/>
            <p:nvPr/>
          </p:nvSpPr>
          <p:spPr>
            <a:xfrm>
              <a:off x="1669525"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33" name="Rechteck 32"/>
            <p:cNvSpPr/>
            <p:nvPr/>
          </p:nvSpPr>
          <p:spPr>
            <a:xfrm>
              <a:off x="1588860" y="3715664"/>
              <a:ext cx="735656" cy="288336"/>
            </a:xfrm>
            <a:prstGeom prst="rect">
              <a:avLst/>
            </a:prstGeom>
          </p:spPr>
          <p:txBody>
            <a:bodyPr wrap="square" lIns="0" rIns="0">
              <a:spAutoFit/>
            </a:bodyPr>
            <a:lstStyle/>
            <a:p>
              <a:pPr algn="ctr" defTabSz="457200"/>
              <a:r>
                <a:rPr lang="de-DE" sz="1200" b="1" kern="1200" dirty="0">
                  <a:solidFill>
                    <a:srgbClr val="FFFFFF"/>
                  </a:solidFill>
                  <a:ea typeface="宋体"/>
                </a:rPr>
                <a:t>1929</a:t>
              </a:r>
              <a:endParaRPr lang="de-DE" sz="1200" b="1" kern="1200" dirty="0">
                <a:solidFill>
                  <a:srgbClr val="FFFFFF"/>
                </a:solidFill>
                <a:ea typeface="+mn-ea"/>
              </a:endParaRPr>
            </a:p>
          </p:txBody>
        </p:sp>
      </p:grpSp>
      <p:grpSp>
        <p:nvGrpSpPr>
          <p:cNvPr id="83" name="Gruppieren 82">
            <a:extLst>
              <a:ext uri="{FF2B5EF4-FFF2-40B4-BE49-F238E27FC236}">
                <a16:creationId xmlns:a16="http://schemas.microsoft.com/office/drawing/2014/main" id="{327BBDC7-DC0B-4B2A-AB93-EBE888BFFB95}"/>
              </a:ext>
            </a:extLst>
          </p:cNvPr>
          <p:cNvGrpSpPr/>
          <p:nvPr/>
        </p:nvGrpSpPr>
        <p:grpSpPr>
          <a:xfrm>
            <a:off x="10712132" y="3144250"/>
            <a:ext cx="620855" cy="468144"/>
            <a:chOff x="10300739" y="3557640"/>
            <a:chExt cx="773473" cy="593047"/>
          </a:xfrm>
        </p:grpSpPr>
        <p:sp>
          <p:nvSpPr>
            <p:cNvPr id="97" name="Oval 17">
              <a:extLst>
                <a:ext uri="{FF2B5EF4-FFF2-40B4-BE49-F238E27FC236}">
                  <a16:creationId xmlns:a16="http://schemas.microsoft.com/office/drawing/2014/main" id="{F4BD2F31-1893-408F-A80B-231BF2690882}"/>
                </a:ext>
              </a:extLst>
            </p:cNvPr>
            <p:cNvSpPr/>
            <p:nvPr/>
          </p:nvSpPr>
          <p:spPr>
            <a:xfrm>
              <a:off x="10386408"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99" name="Rechteck 98">
              <a:extLst>
                <a:ext uri="{FF2B5EF4-FFF2-40B4-BE49-F238E27FC236}">
                  <a16:creationId xmlns:a16="http://schemas.microsoft.com/office/drawing/2014/main" id="{E4B6FDC7-9CD0-4E5D-96AC-DFF64AC1C72E}"/>
                </a:ext>
              </a:extLst>
            </p:cNvPr>
            <p:cNvSpPr/>
            <p:nvPr/>
          </p:nvSpPr>
          <p:spPr>
            <a:xfrm>
              <a:off x="10300739" y="3716804"/>
              <a:ext cx="773473" cy="288336"/>
            </a:xfrm>
            <a:prstGeom prst="rect">
              <a:avLst/>
            </a:prstGeom>
          </p:spPr>
          <p:txBody>
            <a:bodyPr wrap="square">
              <a:spAutoFit/>
            </a:bodyPr>
            <a:lstStyle/>
            <a:p>
              <a:pPr algn="ctr" defTabSz="457200"/>
              <a:r>
                <a:rPr lang="de-DE" sz="1200" b="1" kern="1200" dirty="0">
                  <a:solidFill>
                    <a:srgbClr val="FFFFFF"/>
                  </a:solidFill>
                  <a:ea typeface="宋体"/>
                </a:rPr>
                <a:t>2018</a:t>
              </a:r>
              <a:endParaRPr lang="de-DE" sz="1200" b="1" kern="1200" dirty="0">
                <a:solidFill>
                  <a:srgbClr val="FFFFFF"/>
                </a:solidFill>
              </a:endParaRPr>
            </a:p>
          </p:txBody>
        </p:sp>
      </p:grpSp>
      <p:grpSp>
        <p:nvGrpSpPr>
          <p:cNvPr id="37" name="Gruppieren 36"/>
          <p:cNvGrpSpPr/>
          <p:nvPr/>
        </p:nvGrpSpPr>
        <p:grpSpPr>
          <a:xfrm>
            <a:off x="6700146" y="3144250"/>
            <a:ext cx="572590" cy="468144"/>
            <a:chOff x="8392112" y="3557640"/>
            <a:chExt cx="713344" cy="593047"/>
          </a:xfrm>
        </p:grpSpPr>
        <p:sp>
          <p:nvSpPr>
            <p:cNvPr id="15" name="Oval 23"/>
            <p:cNvSpPr/>
            <p:nvPr/>
          </p:nvSpPr>
          <p:spPr>
            <a:xfrm>
              <a:off x="8454004"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30" name="Rechteck 29"/>
            <p:cNvSpPr/>
            <p:nvPr/>
          </p:nvSpPr>
          <p:spPr>
            <a:xfrm>
              <a:off x="8392112" y="3715664"/>
              <a:ext cx="713344" cy="288336"/>
            </a:xfrm>
            <a:prstGeom prst="rect">
              <a:avLst/>
            </a:prstGeom>
          </p:spPr>
          <p:txBody>
            <a:bodyPr wrap="square" lIns="0" rIns="0">
              <a:spAutoFit/>
            </a:bodyPr>
            <a:lstStyle/>
            <a:p>
              <a:pPr algn="ctr" defTabSz="457200"/>
              <a:r>
                <a:rPr lang="de-DE" sz="1200" b="1" kern="1200" dirty="0">
                  <a:solidFill>
                    <a:srgbClr val="FFFFFF"/>
                  </a:solidFill>
                  <a:ea typeface="宋体"/>
                </a:rPr>
                <a:t>1999</a:t>
              </a:r>
              <a:endParaRPr lang="de-DE" sz="1200" b="1" kern="1200" dirty="0">
                <a:solidFill>
                  <a:srgbClr val="FFFFFF"/>
                </a:solidFill>
                <a:ea typeface="+mn-ea"/>
              </a:endParaRPr>
            </a:p>
          </p:txBody>
        </p:sp>
      </p:grpSp>
      <p:grpSp>
        <p:nvGrpSpPr>
          <p:cNvPr id="4" name="Gruppieren 3"/>
          <p:cNvGrpSpPr/>
          <p:nvPr/>
        </p:nvGrpSpPr>
        <p:grpSpPr>
          <a:xfrm>
            <a:off x="350899" y="1974457"/>
            <a:ext cx="637158" cy="1169793"/>
            <a:chOff x="587057" y="1664449"/>
            <a:chExt cx="793782" cy="1481899"/>
          </a:xfrm>
        </p:grpSpPr>
        <p:cxnSp>
          <p:nvCxnSpPr>
            <p:cNvPr id="61" name="Shape 527"/>
            <p:cNvCxnSpPr>
              <a:cxnSpLocks/>
              <a:stCxn id="12" idx="0"/>
            </p:cNvCxnSpPr>
            <p:nvPr/>
          </p:nvCxnSpPr>
          <p:spPr>
            <a:xfrm flipV="1">
              <a:off x="987689" y="2105288"/>
              <a:ext cx="2" cy="1041060"/>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5" name="Shape 553" descr="hima_firmengru݈nder.tif"/>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87057" y="1664449"/>
              <a:ext cx="793782" cy="1059028"/>
            </a:xfrm>
            <a:prstGeom prst="rect">
              <a:avLst/>
            </a:prstGeom>
            <a:noFill/>
            <a:ln w="57150" cap="sq" cmpd="sng">
              <a:solidFill>
                <a:schemeClr val="lt1"/>
              </a:solidFill>
              <a:prstDash val="solid"/>
              <a:miter/>
              <a:headEnd type="none" w="med" len="med"/>
              <a:tailEnd type="none" w="med" len="med"/>
            </a:ln>
          </p:spPr>
        </p:pic>
      </p:grpSp>
      <p:grpSp>
        <p:nvGrpSpPr>
          <p:cNvPr id="6" name="Gruppieren 5"/>
          <p:cNvGrpSpPr/>
          <p:nvPr/>
        </p:nvGrpSpPr>
        <p:grpSpPr>
          <a:xfrm>
            <a:off x="1114123" y="1974456"/>
            <a:ext cx="637158" cy="1276533"/>
            <a:chOff x="1602657" y="1664448"/>
            <a:chExt cx="793782" cy="1617118"/>
          </a:xfrm>
        </p:grpSpPr>
        <p:cxnSp>
          <p:nvCxnSpPr>
            <p:cNvPr id="54" name="Shape 520"/>
            <p:cNvCxnSpPr>
              <a:cxnSpLocks/>
            </p:cNvCxnSpPr>
            <p:nvPr/>
          </p:nvCxnSpPr>
          <p:spPr>
            <a:xfrm flipV="1">
              <a:off x="1998419" y="2054931"/>
              <a:ext cx="0" cy="1226635"/>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6" name="Shape 554" descr="Paul Hildebrandt.tif"/>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1602657" y="1664448"/>
              <a:ext cx="793782" cy="1059029"/>
            </a:xfrm>
            <a:prstGeom prst="rect">
              <a:avLst/>
            </a:prstGeom>
            <a:noFill/>
            <a:ln w="57150" cap="sq" cmpd="sng">
              <a:solidFill>
                <a:schemeClr val="lt1"/>
              </a:solidFill>
              <a:prstDash val="solid"/>
              <a:miter/>
              <a:headEnd type="none" w="med" len="med"/>
              <a:tailEnd type="none" w="med" len="med"/>
            </a:ln>
          </p:spPr>
        </p:pic>
      </p:grpSp>
      <p:grpSp>
        <p:nvGrpSpPr>
          <p:cNvPr id="9" name="Gruppieren 8"/>
          <p:cNvGrpSpPr/>
          <p:nvPr/>
        </p:nvGrpSpPr>
        <p:grpSpPr>
          <a:xfrm>
            <a:off x="3523282" y="1974459"/>
            <a:ext cx="654508" cy="1320231"/>
            <a:chOff x="4900870" y="1664452"/>
            <a:chExt cx="815399" cy="1672475"/>
          </a:xfrm>
        </p:grpSpPr>
        <p:cxnSp>
          <p:nvCxnSpPr>
            <p:cNvPr id="56" name="Shape 522"/>
            <p:cNvCxnSpPr>
              <a:cxnSpLocks/>
            </p:cNvCxnSpPr>
            <p:nvPr/>
          </p:nvCxnSpPr>
          <p:spPr>
            <a:xfrm flipV="1">
              <a:off x="5301169" y="1999437"/>
              <a:ext cx="0" cy="1337490"/>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8" name="Shape 556" descr="1990.jpg"/>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4900870" y="1664452"/>
              <a:ext cx="815399" cy="1059025"/>
            </a:xfrm>
            <a:prstGeom prst="rect">
              <a:avLst/>
            </a:prstGeom>
            <a:noFill/>
            <a:ln w="57150" cap="sq" cmpd="sng">
              <a:solidFill>
                <a:schemeClr val="lt1"/>
              </a:solidFill>
              <a:prstDash val="solid"/>
              <a:miter/>
              <a:headEnd type="none" w="med" len="med"/>
              <a:tailEnd type="none" w="med" len="med"/>
            </a:ln>
          </p:spPr>
        </p:pic>
      </p:grpSp>
      <p:grpSp>
        <p:nvGrpSpPr>
          <p:cNvPr id="70" name="Gruppieren 69">
            <a:extLst>
              <a:ext uri="{FF2B5EF4-FFF2-40B4-BE49-F238E27FC236}">
                <a16:creationId xmlns:a16="http://schemas.microsoft.com/office/drawing/2014/main" id="{07229E25-B84C-41F0-BDCB-8CF1D9A3E9CE}"/>
              </a:ext>
            </a:extLst>
          </p:cNvPr>
          <p:cNvGrpSpPr/>
          <p:nvPr/>
        </p:nvGrpSpPr>
        <p:grpSpPr>
          <a:xfrm>
            <a:off x="5445498" y="3585929"/>
            <a:ext cx="1301003" cy="1920958"/>
            <a:chOff x="6762499" y="3705871"/>
            <a:chExt cx="1620814" cy="2433480"/>
          </a:xfrm>
        </p:grpSpPr>
        <p:cxnSp>
          <p:nvCxnSpPr>
            <p:cNvPr id="57" name="Shape 523"/>
            <p:cNvCxnSpPr>
              <a:cxnSpLocks/>
            </p:cNvCxnSpPr>
            <p:nvPr/>
          </p:nvCxnSpPr>
          <p:spPr>
            <a:xfrm flipH="1" flipV="1">
              <a:off x="7712202" y="3705871"/>
              <a:ext cx="2590" cy="1412455"/>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90" name="Shape 558" descr="safe.jpg"/>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762499" y="5209009"/>
              <a:ext cx="1620814" cy="930342"/>
            </a:xfrm>
            <a:prstGeom prst="rect">
              <a:avLst/>
            </a:prstGeom>
            <a:noFill/>
            <a:ln w="57150" cap="sq" cmpd="sng">
              <a:solidFill>
                <a:schemeClr val="lt1"/>
              </a:solidFill>
              <a:prstDash val="solid"/>
              <a:miter/>
              <a:headEnd type="none" w="med" len="med"/>
              <a:tailEnd type="none" w="med" len="med"/>
            </a:ln>
          </p:spPr>
        </p:pic>
      </p:grpSp>
      <p:grpSp>
        <p:nvGrpSpPr>
          <p:cNvPr id="71" name="Gruppieren 70">
            <a:extLst>
              <a:ext uri="{FF2B5EF4-FFF2-40B4-BE49-F238E27FC236}">
                <a16:creationId xmlns:a16="http://schemas.microsoft.com/office/drawing/2014/main" id="{A7FA41BF-A245-4822-9D0B-49F01D82380F}"/>
              </a:ext>
            </a:extLst>
          </p:cNvPr>
          <p:cNvGrpSpPr/>
          <p:nvPr/>
        </p:nvGrpSpPr>
        <p:grpSpPr>
          <a:xfrm>
            <a:off x="7152275" y="3556836"/>
            <a:ext cx="965644" cy="1043942"/>
            <a:chOff x="9159942" y="3669023"/>
            <a:chExt cx="1203017" cy="1322475"/>
          </a:xfrm>
        </p:grpSpPr>
        <p:cxnSp>
          <p:nvCxnSpPr>
            <p:cNvPr id="59" name="Shape 525"/>
            <p:cNvCxnSpPr>
              <a:cxnSpLocks/>
            </p:cNvCxnSpPr>
            <p:nvPr/>
          </p:nvCxnSpPr>
          <p:spPr>
            <a:xfrm flipV="1">
              <a:off x="9933230" y="3669023"/>
              <a:ext cx="0" cy="1240288"/>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91" name="Shape 559" descr="2000.jpg"/>
            <p:cNvPicPr preferRelativeResize="0"/>
            <p:nvPr/>
          </p:nvPicPr>
          <p:blipFill rotWithShape="1">
            <a:blip r:embed="rId8">
              <a:alphaModFix/>
              <a:extLst>
                <a:ext uri="{28A0092B-C50C-407E-A947-70E740481C1C}">
                  <a14:useLocalDpi xmlns:a14="http://schemas.microsoft.com/office/drawing/2010/main"/>
                </a:ext>
              </a:extLst>
            </a:blip>
            <a:srcRect/>
            <a:stretch/>
          </p:blipFill>
          <p:spPr>
            <a:xfrm>
              <a:off x="9159942" y="4095289"/>
              <a:ext cx="1203017" cy="896209"/>
            </a:xfrm>
            <a:prstGeom prst="rect">
              <a:avLst/>
            </a:prstGeom>
            <a:noFill/>
            <a:ln w="57150" cap="sq" cmpd="sng">
              <a:solidFill>
                <a:srgbClr val="FFFFFF"/>
              </a:solidFill>
              <a:prstDash val="solid"/>
              <a:miter/>
              <a:headEnd type="none" w="med" len="med"/>
              <a:tailEnd type="none" w="med" len="med"/>
            </a:ln>
          </p:spPr>
        </p:pic>
      </p:grpSp>
      <p:grpSp>
        <p:nvGrpSpPr>
          <p:cNvPr id="100" name="Gruppieren 99"/>
          <p:cNvGrpSpPr/>
          <p:nvPr/>
        </p:nvGrpSpPr>
        <p:grpSpPr>
          <a:xfrm>
            <a:off x="8209730" y="1965722"/>
            <a:ext cx="747208" cy="1334793"/>
            <a:chOff x="11264643" y="1664452"/>
            <a:chExt cx="930886" cy="1690922"/>
          </a:xfrm>
        </p:grpSpPr>
        <p:cxnSp>
          <p:nvCxnSpPr>
            <p:cNvPr id="60" name="Shape 526"/>
            <p:cNvCxnSpPr/>
            <p:nvPr/>
          </p:nvCxnSpPr>
          <p:spPr>
            <a:xfrm rot="10800000">
              <a:off x="11730086" y="1900560"/>
              <a:ext cx="0" cy="1454814"/>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92" name="Shape 560" descr="chips.jpg"/>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1264643" y="1664452"/>
              <a:ext cx="930886" cy="1059025"/>
            </a:xfrm>
            <a:prstGeom prst="rect">
              <a:avLst/>
            </a:prstGeom>
            <a:noFill/>
            <a:ln w="57150" cap="sq" cmpd="sng">
              <a:solidFill>
                <a:srgbClr val="FFFFFF"/>
              </a:solidFill>
              <a:prstDash val="solid"/>
              <a:miter/>
              <a:headEnd type="none" w="med" len="med"/>
              <a:tailEnd type="none" w="med" len="med"/>
            </a:ln>
          </p:spPr>
        </p:pic>
      </p:grpSp>
      <p:grpSp>
        <p:nvGrpSpPr>
          <p:cNvPr id="69" name="Gruppieren 68">
            <a:extLst>
              <a:ext uri="{FF2B5EF4-FFF2-40B4-BE49-F238E27FC236}">
                <a16:creationId xmlns:a16="http://schemas.microsoft.com/office/drawing/2014/main" id="{530DAF19-D8EF-4AB3-AF86-4C37315BFAB6}"/>
              </a:ext>
            </a:extLst>
          </p:cNvPr>
          <p:cNvGrpSpPr/>
          <p:nvPr/>
        </p:nvGrpSpPr>
        <p:grpSpPr>
          <a:xfrm>
            <a:off x="3897660" y="3491296"/>
            <a:ext cx="1074115" cy="1060433"/>
            <a:chOff x="4705244" y="3585989"/>
            <a:chExt cx="1338152" cy="1343362"/>
          </a:xfrm>
        </p:grpSpPr>
        <p:cxnSp>
          <p:nvCxnSpPr>
            <p:cNvPr id="52" name="Shape 519"/>
            <p:cNvCxnSpPr>
              <a:cxnSpLocks/>
            </p:cNvCxnSpPr>
            <p:nvPr/>
          </p:nvCxnSpPr>
          <p:spPr>
            <a:xfrm flipV="1">
              <a:off x="5671067" y="3585989"/>
              <a:ext cx="0" cy="1169739"/>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93" name="Shape 561" descr="1970_2.jpg"/>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4705244" y="4030932"/>
              <a:ext cx="1338152" cy="898419"/>
            </a:xfrm>
            <a:prstGeom prst="rect">
              <a:avLst/>
            </a:prstGeom>
            <a:noFill/>
            <a:ln w="57150" cap="sq" cmpd="sng">
              <a:solidFill>
                <a:srgbClr val="FFFFFF"/>
              </a:solidFill>
              <a:prstDash val="solid"/>
              <a:miter/>
              <a:headEnd type="none" w="med" len="med"/>
              <a:tailEnd type="none" w="med" len="med"/>
            </a:ln>
          </p:spPr>
        </p:pic>
      </p:grpSp>
      <p:grpSp>
        <p:nvGrpSpPr>
          <p:cNvPr id="96" name="Gruppieren 95"/>
          <p:cNvGrpSpPr/>
          <p:nvPr/>
        </p:nvGrpSpPr>
        <p:grpSpPr>
          <a:xfrm>
            <a:off x="4880792" y="1960050"/>
            <a:ext cx="1154456" cy="1332899"/>
            <a:chOff x="6769308" y="1646199"/>
            <a:chExt cx="1438244" cy="1688524"/>
          </a:xfrm>
        </p:grpSpPr>
        <p:cxnSp>
          <p:nvCxnSpPr>
            <p:cNvPr id="51" name="Shape 518"/>
            <p:cNvCxnSpPr/>
            <p:nvPr/>
          </p:nvCxnSpPr>
          <p:spPr>
            <a:xfrm rot="10800000">
              <a:off x="7488430" y="1879908"/>
              <a:ext cx="0" cy="1454815"/>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94" name="Shape 562" descr="H50.jpg"/>
            <p:cNvPicPr preferRelativeResize="0"/>
            <p:nvPr/>
          </p:nvPicPr>
          <p:blipFill rotWithShape="1">
            <a:blip r:embed="rId11">
              <a:alphaModFix/>
              <a:extLst>
                <a:ext uri="{28A0092B-C50C-407E-A947-70E740481C1C}">
                  <a14:useLocalDpi xmlns:a14="http://schemas.microsoft.com/office/drawing/2010/main"/>
                </a:ext>
              </a:extLst>
            </a:blip>
            <a:srcRect/>
            <a:stretch/>
          </p:blipFill>
          <p:spPr>
            <a:xfrm>
              <a:off x="6769308" y="1646199"/>
              <a:ext cx="1438244" cy="1059028"/>
            </a:xfrm>
            <a:prstGeom prst="rect">
              <a:avLst/>
            </a:prstGeom>
            <a:noFill/>
            <a:ln w="57150" cap="sq" cmpd="sng">
              <a:solidFill>
                <a:srgbClr val="FFFFFF"/>
              </a:solidFill>
              <a:prstDash val="solid"/>
              <a:miter/>
              <a:headEnd type="none" w="med" len="med"/>
              <a:tailEnd type="none" w="med" len="med"/>
            </a:ln>
          </p:spPr>
        </p:pic>
      </p:grpSp>
      <p:grpSp>
        <p:nvGrpSpPr>
          <p:cNvPr id="67" name="Gruppieren 66">
            <a:extLst>
              <a:ext uri="{FF2B5EF4-FFF2-40B4-BE49-F238E27FC236}">
                <a16:creationId xmlns:a16="http://schemas.microsoft.com/office/drawing/2014/main" id="{BFE55D60-3395-497A-8B41-9929D2BD6274}"/>
              </a:ext>
            </a:extLst>
          </p:cNvPr>
          <p:cNvGrpSpPr/>
          <p:nvPr/>
        </p:nvGrpSpPr>
        <p:grpSpPr>
          <a:xfrm>
            <a:off x="1117514" y="3492259"/>
            <a:ext cx="1176912" cy="1041784"/>
            <a:chOff x="1442468" y="3587208"/>
            <a:chExt cx="1466218" cy="1319736"/>
          </a:xfrm>
        </p:grpSpPr>
        <p:cxnSp>
          <p:nvCxnSpPr>
            <p:cNvPr id="49" name="Shape 517"/>
            <p:cNvCxnSpPr>
              <a:cxnSpLocks/>
            </p:cNvCxnSpPr>
            <p:nvPr/>
          </p:nvCxnSpPr>
          <p:spPr>
            <a:xfrm flipV="1">
              <a:off x="2799488" y="3587208"/>
              <a:ext cx="0" cy="1038392"/>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95" name="Shape 563" descr="Schild-02.jpg"/>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442468" y="3982553"/>
              <a:ext cx="1466218" cy="924391"/>
            </a:xfrm>
            <a:prstGeom prst="rect">
              <a:avLst/>
            </a:prstGeom>
            <a:noFill/>
            <a:ln w="57150" cap="sq" cmpd="sng">
              <a:solidFill>
                <a:srgbClr val="FFFFFF"/>
              </a:solidFill>
              <a:prstDash val="solid"/>
              <a:miter/>
              <a:headEnd type="none" w="med" len="med"/>
              <a:tailEnd type="none" w="med" len="med"/>
            </a:ln>
          </p:spPr>
        </p:pic>
      </p:grpSp>
      <p:grpSp>
        <p:nvGrpSpPr>
          <p:cNvPr id="68" name="Gruppieren 67">
            <a:extLst>
              <a:ext uri="{FF2B5EF4-FFF2-40B4-BE49-F238E27FC236}">
                <a16:creationId xmlns:a16="http://schemas.microsoft.com/office/drawing/2014/main" id="{699FB98C-B584-4133-8967-B965893D31DA}"/>
              </a:ext>
            </a:extLst>
          </p:cNvPr>
          <p:cNvGrpSpPr/>
          <p:nvPr/>
        </p:nvGrpSpPr>
        <p:grpSpPr>
          <a:xfrm>
            <a:off x="2396076" y="3503310"/>
            <a:ext cx="1274216" cy="2003577"/>
            <a:chOff x="3016143" y="3635472"/>
            <a:chExt cx="1587443" cy="2521434"/>
          </a:xfrm>
        </p:grpSpPr>
        <p:cxnSp>
          <p:nvCxnSpPr>
            <p:cNvPr id="55" name="Shape 521"/>
            <p:cNvCxnSpPr>
              <a:cxnSpLocks/>
            </p:cNvCxnSpPr>
            <p:nvPr/>
          </p:nvCxnSpPr>
          <p:spPr>
            <a:xfrm flipV="1">
              <a:off x="3809865" y="3635472"/>
              <a:ext cx="0" cy="1511735"/>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9" name="Shape 557" descr="Montage.jpg"/>
            <p:cNvPicPr preferRelativeResize="0"/>
            <p:nvPr/>
          </p:nvPicPr>
          <p:blipFill rotWithShape="1">
            <a:blip r:embed="rId13">
              <a:alphaModFix/>
              <a:extLst>
                <a:ext uri="{28A0092B-C50C-407E-A947-70E740481C1C}">
                  <a14:useLocalDpi xmlns:a14="http://schemas.microsoft.com/office/drawing/2010/main"/>
                </a:ext>
              </a:extLst>
            </a:blip>
            <a:srcRect/>
            <a:stretch/>
          </p:blipFill>
          <p:spPr>
            <a:xfrm>
              <a:off x="3016143" y="5234922"/>
              <a:ext cx="1587443" cy="921984"/>
            </a:xfrm>
            <a:prstGeom prst="rect">
              <a:avLst/>
            </a:prstGeom>
            <a:noFill/>
            <a:ln w="57150" cap="sq" cmpd="sng">
              <a:solidFill>
                <a:schemeClr val="lt1"/>
              </a:solidFill>
              <a:prstDash val="solid"/>
              <a:miter/>
              <a:headEnd type="none" w="med" len="med"/>
              <a:tailEnd type="none" w="med" len="med"/>
            </a:ln>
          </p:spPr>
        </p:pic>
      </p:grpSp>
      <p:grpSp>
        <p:nvGrpSpPr>
          <p:cNvPr id="66" name="Gruppieren 65">
            <a:extLst>
              <a:ext uri="{FF2B5EF4-FFF2-40B4-BE49-F238E27FC236}">
                <a16:creationId xmlns:a16="http://schemas.microsoft.com/office/drawing/2014/main" id="{A3F0EC9C-B160-4FCF-81FD-B1215F7BD707}"/>
              </a:ext>
            </a:extLst>
          </p:cNvPr>
          <p:cNvGrpSpPr/>
          <p:nvPr/>
        </p:nvGrpSpPr>
        <p:grpSpPr>
          <a:xfrm>
            <a:off x="6523234" y="1972750"/>
            <a:ext cx="931491" cy="1171500"/>
            <a:chOff x="8620398" y="1662287"/>
            <a:chExt cx="1160468" cy="1484060"/>
          </a:xfrm>
        </p:grpSpPr>
        <p:cxnSp>
          <p:nvCxnSpPr>
            <p:cNvPr id="58" name="Shape 524"/>
            <p:cNvCxnSpPr>
              <a:cxnSpLocks/>
              <a:stCxn id="15" idx="0"/>
            </p:cNvCxnSpPr>
            <p:nvPr/>
          </p:nvCxnSpPr>
          <p:spPr>
            <a:xfrm flipV="1">
              <a:off x="9199215" y="1999439"/>
              <a:ext cx="734" cy="1146908"/>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73" name="Grafik 72"/>
            <p:cNvPicPr>
              <a:picLocks noChangeAspect="1"/>
            </p:cNvPicPr>
            <p:nvPr/>
          </p:nvPicPr>
          <p:blipFill rotWithShape="1">
            <a:blip r:embed="rId14" cstate="screen">
              <a:alphaModFix/>
              <a:extLst>
                <a:ext uri="{28A0092B-C50C-407E-A947-70E740481C1C}">
                  <a14:useLocalDpi xmlns:a14="http://schemas.microsoft.com/office/drawing/2010/main"/>
                </a:ext>
              </a:extLst>
            </a:blip>
            <a:srcRect/>
            <a:stretch/>
          </p:blipFill>
          <p:spPr>
            <a:xfrm>
              <a:off x="8620398" y="1662287"/>
              <a:ext cx="1160468" cy="1063350"/>
            </a:xfrm>
            <a:prstGeom prst="rect">
              <a:avLst/>
            </a:prstGeom>
            <a:noFill/>
            <a:ln w="57150" cap="sq" cmpd="sng">
              <a:solidFill>
                <a:schemeClr val="lt1"/>
              </a:solidFill>
              <a:prstDash val="solid"/>
              <a:miter/>
              <a:headEnd type="none" w="med" len="med"/>
              <a:tailEnd type="none" w="med" len="med"/>
            </a:ln>
          </p:spPr>
        </p:pic>
      </p:grpSp>
      <p:graphicFrame>
        <p:nvGraphicFramePr>
          <p:cNvPr id="103" name="Tabelle 102"/>
          <p:cNvGraphicFramePr>
            <a:graphicFrameLocks noGrp="1"/>
          </p:cNvGraphicFramePr>
          <p:nvPr/>
        </p:nvGraphicFramePr>
        <p:xfrm>
          <a:off x="425451" y="549275"/>
          <a:ext cx="3885436" cy="728640"/>
        </p:xfrm>
        <a:graphic>
          <a:graphicData uri="http://schemas.openxmlformats.org/drawingml/2006/table">
            <a:tbl>
              <a:tblPr firstRow="1" bandRow="1">
                <a:tableStyleId>{5C22544A-7EE6-4342-B048-85BDC9FD1C3A}</a:tableStyleId>
              </a:tblPr>
              <a:tblGrid>
                <a:gridCol w="3885436">
                  <a:extLst>
                    <a:ext uri="{9D8B030D-6E8A-4147-A177-3AD203B41FA5}">
                      <a16:colId xmlns:a16="http://schemas.microsoft.com/office/drawing/2014/main" val="3344256779"/>
                    </a:ext>
                  </a:extLst>
                </a:gridCol>
              </a:tblGrid>
              <a:tr h="489533">
                <a:tc>
                  <a:txBody>
                    <a:bodyPr/>
                    <a:lstStyle/>
                    <a:p>
                      <a:r>
                        <a:rPr lang="en-US" sz="3600" b="1" i="0" u="none" strike="noStrike" cap="none" noProof="0" dirty="0">
                          <a:solidFill>
                            <a:schemeClr val="lt1"/>
                          </a:solidFill>
                          <a:latin typeface="+mn-lt"/>
                          <a:ea typeface="Arial"/>
                          <a:cs typeface="Arial"/>
                          <a:sym typeface="Arial"/>
                        </a:rPr>
                        <a:t>Company History</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104" name="Gruppieren 103"/>
          <p:cNvGrpSpPr/>
          <p:nvPr/>
        </p:nvGrpSpPr>
        <p:grpSpPr>
          <a:xfrm>
            <a:off x="9090086" y="3144250"/>
            <a:ext cx="616288" cy="468144"/>
            <a:chOff x="9329937" y="3557640"/>
            <a:chExt cx="767783" cy="593047"/>
          </a:xfrm>
        </p:grpSpPr>
        <p:sp>
          <p:nvSpPr>
            <p:cNvPr id="106" name="Oval 21"/>
            <p:cNvSpPr/>
            <p:nvPr/>
          </p:nvSpPr>
          <p:spPr>
            <a:xfrm>
              <a:off x="9421060"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107" name="Rechteck 106"/>
            <p:cNvSpPr/>
            <p:nvPr/>
          </p:nvSpPr>
          <p:spPr>
            <a:xfrm>
              <a:off x="9329937" y="3715664"/>
              <a:ext cx="767783" cy="350904"/>
            </a:xfrm>
            <a:prstGeom prst="rect">
              <a:avLst/>
            </a:prstGeom>
          </p:spPr>
          <p:txBody>
            <a:bodyPr wrap="square" lIns="0" rIns="0">
              <a:spAutoFit/>
            </a:bodyPr>
            <a:lstStyle/>
            <a:p>
              <a:pPr algn="ctr" defTabSz="457200"/>
              <a:r>
                <a:rPr lang="de-DE" sz="1200" b="1" kern="1200" dirty="0">
                  <a:solidFill>
                    <a:srgbClr val="FFFFFF"/>
                  </a:solidFill>
                  <a:ea typeface="宋体"/>
                </a:rPr>
                <a:t>2015</a:t>
              </a:r>
              <a:endParaRPr lang="de-DE" sz="1200" b="1" kern="1200" dirty="0">
                <a:solidFill>
                  <a:srgbClr val="FFFFFF"/>
                </a:solidFill>
                <a:ea typeface="+mn-ea"/>
              </a:endParaRPr>
            </a:p>
          </p:txBody>
        </p:sp>
      </p:grpSp>
      <p:cxnSp>
        <p:nvCxnSpPr>
          <p:cNvPr id="109" name="Shape 525"/>
          <p:cNvCxnSpPr>
            <a:cxnSpLocks/>
          </p:cNvCxnSpPr>
          <p:nvPr/>
        </p:nvCxnSpPr>
        <p:spPr>
          <a:xfrm flipV="1">
            <a:off x="9386766" y="3486348"/>
            <a:ext cx="0" cy="979069"/>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133" name="Gruppieren 132"/>
          <p:cNvGrpSpPr/>
          <p:nvPr/>
        </p:nvGrpSpPr>
        <p:grpSpPr>
          <a:xfrm>
            <a:off x="9901109" y="3144250"/>
            <a:ext cx="616288" cy="468144"/>
            <a:chOff x="9320283" y="3557640"/>
            <a:chExt cx="767783" cy="593047"/>
          </a:xfrm>
        </p:grpSpPr>
        <p:sp>
          <p:nvSpPr>
            <p:cNvPr id="134" name="Oval 21"/>
            <p:cNvSpPr/>
            <p:nvPr/>
          </p:nvSpPr>
          <p:spPr>
            <a:xfrm>
              <a:off x="9421060" y="3557640"/>
              <a:ext cx="593050" cy="593047"/>
            </a:xfrm>
            <a:prstGeom prst="ellipse">
              <a:avLst/>
            </a:prstGeom>
            <a:solidFill>
              <a:schemeClr val="accent5"/>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de-DE" sz="3200" dirty="0">
                <a:solidFill>
                  <a:prstClr val="white"/>
                </a:solidFill>
              </a:endParaRPr>
            </a:p>
          </p:txBody>
        </p:sp>
        <p:sp>
          <p:nvSpPr>
            <p:cNvPr id="135" name="Rechteck 134"/>
            <p:cNvSpPr/>
            <p:nvPr/>
          </p:nvSpPr>
          <p:spPr>
            <a:xfrm>
              <a:off x="9320283" y="3705847"/>
              <a:ext cx="767783" cy="350904"/>
            </a:xfrm>
            <a:prstGeom prst="rect">
              <a:avLst/>
            </a:prstGeom>
          </p:spPr>
          <p:txBody>
            <a:bodyPr wrap="square" lIns="0" rIns="0">
              <a:spAutoFit/>
            </a:bodyPr>
            <a:lstStyle/>
            <a:p>
              <a:pPr algn="ctr" defTabSz="457200"/>
              <a:r>
                <a:rPr lang="de-DE" sz="1200" b="1" kern="1200" dirty="0">
                  <a:solidFill>
                    <a:srgbClr val="FFFFFF"/>
                  </a:solidFill>
                  <a:ea typeface="宋体"/>
                </a:rPr>
                <a:t>2016</a:t>
              </a:r>
              <a:endParaRPr lang="de-DE" sz="1400" b="1" kern="1200" dirty="0">
                <a:solidFill>
                  <a:srgbClr val="FFFFFF"/>
                </a:solidFill>
                <a:ea typeface="+mn-ea"/>
              </a:endParaRPr>
            </a:p>
          </p:txBody>
        </p:sp>
      </p:grpSp>
      <p:cxnSp>
        <p:nvCxnSpPr>
          <p:cNvPr id="159" name="Shape 526"/>
          <p:cNvCxnSpPr/>
          <p:nvPr/>
        </p:nvCxnSpPr>
        <p:spPr>
          <a:xfrm rot="10800000">
            <a:off x="10212593" y="2056530"/>
            <a:ext cx="0" cy="1148412"/>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hape 526"/>
          <p:cNvCxnSpPr/>
          <p:nvPr/>
        </p:nvCxnSpPr>
        <p:spPr>
          <a:xfrm rot="10800000">
            <a:off x="11036303" y="3608284"/>
            <a:ext cx="0" cy="1148413"/>
          </a:xfrm>
          <a:prstGeom prst="straightConnector1">
            <a:avLst/>
          </a:prstGeom>
          <a:ln w="28575">
            <a:solidFill>
              <a:schemeClr val="accent5"/>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62" name="Grafik 61">
            <a:extLst>
              <a:ext uri="{FF2B5EF4-FFF2-40B4-BE49-F238E27FC236}">
                <a16:creationId xmlns:a16="http://schemas.microsoft.com/office/drawing/2014/main" id="{2554ACF0-CD62-4B54-AAC0-C53DB12F4BAB}"/>
              </a:ext>
            </a:extLst>
          </p:cNvPr>
          <p:cNvPicPr>
            <a:picLocks noChangeAspect="1"/>
          </p:cNvPicPr>
          <p:nvPr/>
        </p:nvPicPr>
        <p:blipFill rotWithShape="1">
          <a:blip r:embed="rId15" cstate="screen">
            <a:alphaModFix/>
            <a:extLst>
              <a:ext uri="{28A0092B-C50C-407E-A947-70E740481C1C}">
                <a14:useLocalDpi xmlns:a14="http://schemas.microsoft.com/office/drawing/2010/main"/>
              </a:ext>
            </a:extLst>
          </a:blip>
          <a:srcRect/>
          <a:stretch/>
        </p:blipFill>
        <p:spPr>
          <a:xfrm>
            <a:off x="10517397" y="4641540"/>
            <a:ext cx="1102549" cy="870285"/>
          </a:xfrm>
          <a:prstGeom prst="rect">
            <a:avLst/>
          </a:prstGeom>
          <a:noFill/>
          <a:ln w="57150" cap="sq" cmpd="sng">
            <a:solidFill>
              <a:schemeClr val="lt1"/>
            </a:solidFill>
            <a:prstDash val="solid"/>
            <a:miter/>
            <a:headEnd type="none" w="med" len="med"/>
            <a:tailEnd type="none" w="med" len="med"/>
          </a:ln>
        </p:spPr>
      </p:pic>
      <p:pic>
        <p:nvPicPr>
          <p:cNvPr id="65" name="Grafik 64">
            <a:extLst>
              <a:ext uri="{FF2B5EF4-FFF2-40B4-BE49-F238E27FC236}">
                <a16:creationId xmlns:a16="http://schemas.microsoft.com/office/drawing/2014/main" id="{D976E97A-3BE7-455C-BB7E-339130F7C6B4}"/>
              </a:ext>
            </a:extLst>
          </p:cNvPr>
          <p:cNvPicPr>
            <a:picLocks noChangeAspect="1"/>
          </p:cNvPicPr>
          <p:nvPr/>
        </p:nvPicPr>
        <p:blipFill rotWithShape="1">
          <a:blip r:embed="rId16" cstate="screen">
            <a:alphaModFix/>
            <a:extLst>
              <a:ext uri="{28A0092B-C50C-407E-A947-70E740481C1C}">
                <a14:useLocalDpi xmlns:a14="http://schemas.microsoft.com/office/drawing/2010/main"/>
              </a:ext>
            </a:extLst>
          </a:blip>
          <a:srcRect l="-1"/>
          <a:stretch/>
        </p:blipFill>
        <p:spPr>
          <a:xfrm>
            <a:off x="9552068" y="1968378"/>
            <a:ext cx="1284373" cy="835200"/>
          </a:xfrm>
          <a:prstGeom prst="rect">
            <a:avLst/>
          </a:prstGeom>
          <a:noFill/>
          <a:ln w="57150" cap="sq" cmpd="sng">
            <a:solidFill>
              <a:schemeClr val="lt1"/>
            </a:solidFill>
            <a:prstDash val="solid"/>
            <a:miter/>
            <a:headEnd type="none" w="med" len="med"/>
            <a:tailEnd type="none" w="med" len="med"/>
          </a:ln>
        </p:spPr>
      </p:pic>
      <p:pic>
        <p:nvPicPr>
          <p:cNvPr id="75" name="Grafik 74">
            <a:extLst>
              <a:ext uri="{FF2B5EF4-FFF2-40B4-BE49-F238E27FC236}">
                <a16:creationId xmlns:a16="http://schemas.microsoft.com/office/drawing/2014/main" id="{2CC6CA14-7EA9-4026-B06B-520F591E5568}"/>
              </a:ext>
            </a:extLst>
          </p:cNvPr>
          <p:cNvPicPr>
            <a:picLocks noChangeAspect="1"/>
          </p:cNvPicPr>
          <p:nvPr/>
        </p:nvPicPr>
        <p:blipFill rotWithShape="1">
          <a:blip r:embed="rId17" cstate="screen">
            <a:alphaModFix/>
            <a:extLst>
              <a:ext uri="{28A0092B-C50C-407E-A947-70E740481C1C}">
                <a14:useLocalDpi xmlns:a14="http://schemas.microsoft.com/office/drawing/2010/main"/>
              </a:ext>
            </a:extLst>
          </a:blip>
          <a:srcRect l="-2"/>
          <a:stretch/>
        </p:blipFill>
        <p:spPr>
          <a:xfrm>
            <a:off x="8783252" y="4154038"/>
            <a:ext cx="1362493" cy="871200"/>
          </a:xfrm>
          <a:prstGeom prst="rect">
            <a:avLst/>
          </a:prstGeom>
          <a:noFill/>
          <a:ln w="57150" cap="sq" cmpd="sng">
            <a:solidFill>
              <a:schemeClr val="lt1"/>
            </a:solidFill>
            <a:prstDash val="solid"/>
            <a:miter/>
            <a:headEnd type="none" w="med" len="med"/>
            <a:tailEnd type="none" w="med" len="med"/>
          </a:ln>
        </p:spPr>
      </p:pic>
    </p:spTree>
    <p:extLst>
      <p:ext uri="{BB962C8B-B14F-4D97-AF65-F5344CB8AC3E}">
        <p14:creationId xmlns:p14="http://schemas.microsoft.com/office/powerpoint/2010/main" val="159271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73A10B5D-BA71-4904-B24B-ECE277640C0A}" type="slidenum">
              <a:rPr lang="de-DE" smtClean="0"/>
              <a:t>6</a:t>
            </a:fld>
            <a:endParaRPr lang="de-DE" dirty="0"/>
          </a:p>
        </p:txBody>
      </p:sp>
      <p:sp>
        <p:nvSpPr>
          <p:cNvPr id="5" name="Inhaltsplatzhalter 2"/>
          <p:cNvSpPr txBox="1">
            <a:spLocks/>
          </p:cNvSpPr>
          <p:nvPr/>
        </p:nvSpPr>
        <p:spPr>
          <a:xfrm>
            <a:off x="480043" y="1393826"/>
            <a:ext cx="11233580" cy="2901553"/>
          </a:xfrm>
          <a:prstGeom prst="rect">
            <a:avLst/>
          </a:prstGeom>
        </p:spPr>
        <p:txBody>
          <a:bodyPr vert="horz" wrap="square" lIns="0" tIns="0" rIns="0" bIns="0" rtlCol="0">
            <a:noAutofit/>
          </a:bodyPr>
          <a:lstStyle>
            <a:lvl1pPr marL="171450" indent="-171450" algn="l" defTabSz="685800" rtl="0" eaLnBrk="1" latinLnBrk="0" hangingPunct="1">
              <a:lnSpc>
                <a:spcPct val="90000"/>
              </a:lnSpc>
              <a:spcBef>
                <a:spcPts val="750"/>
              </a:spcBef>
              <a:buFont typeface="Wingdings" panose="05000000000000000000" pitchFamily="2" charset="2"/>
              <a:buChar char="§"/>
              <a:defRPr sz="18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Wingdings" panose="05000000000000000000" pitchFamily="2" charset="2"/>
              <a:buChar char="§"/>
              <a:defRPr sz="16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Wingdings" panose="05000000000000000000" pitchFamily="2" charset="2"/>
              <a:buChar char="§"/>
              <a:defRPr sz="16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Wingdings" panose="05000000000000000000" pitchFamily="2" charset="2"/>
              <a:buChar char="§"/>
              <a:defRPr sz="1200" kern="1200">
                <a:solidFill>
                  <a:schemeClr val="bg1"/>
                </a:solidFill>
                <a:latin typeface="+mn-lt"/>
                <a:ea typeface="+mn-ea"/>
                <a:cs typeface="+mn-cs"/>
              </a:defRPr>
            </a:lvl4pPr>
            <a:lvl5pPr marL="180975" indent="-180975" algn="l" defTabSz="685800" rtl="0" eaLnBrk="1" latinLnBrk="0" hangingPunct="1">
              <a:lnSpc>
                <a:spcPct val="90000"/>
              </a:lnSpc>
              <a:spcBef>
                <a:spcPts val="375"/>
              </a:spcBef>
              <a:buFont typeface="Wingdings" panose="05000000000000000000" pitchFamily="2" charset="2"/>
              <a:buChar char="§"/>
              <a:defRPr sz="1050" kern="1200">
                <a:solidFill>
                  <a:schemeClr val="bg1"/>
                </a:solidFill>
                <a:latin typeface="+mn-lt"/>
                <a:ea typeface="+mn-ea"/>
                <a:cs typeface="+mn-cs"/>
              </a:defRPr>
            </a:lvl5pPr>
            <a:lvl6pPr marL="630238"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898525"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1077913" indent="-179388"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1254125"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a:lnSpc>
                <a:spcPct val="110000"/>
              </a:lnSpc>
              <a:spcBef>
                <a:spcPts val="1050"/>
              </a:spcBef>
            </a:pPr>
            <a:r>
              <a:rPr lang="en-GB" dirty="0"/>
              <a:t>HIMax	– Certified up to </a:t>
            </a:r>
            <a:r>
              <a:rPr lang="de-DE" dirty="0"/>
              <a:t>SIL 3, PL e, SIL 4 CENELEC</a:t>
            </a:r>
            <a:endParaRPr lang="en-GB" dirty="0"/>
          </a:p>
          <a:p>
            <a:pPr>
              <a:lnSpc>
                <a:spcPct val="110000"/>
              </a:lnSpc>
              <a:spcBef>
                <a:spcPts val="1050"/>
              </a:spcBef>
            </a:pPr>
            <a:r>
              <a:rPr lang="en-GB" dirty="0" err="1"/>
              <a:t>HIQuad</a:t>
            </a:r>
            <a:r>
              <a:rPr lang="en-GB" dirty="0"/>
              <a:t> (X)	– Certified up to SIL 3</a:t>
            </a:r>
          </a:p>
          <a:p>
            <a:pPr>
              <a:lnSpc>
                <a:spcPct val="110000"/>
              </a:lnSpc>
              <a:spcBef>
                <a:spcPts val="1050"/>
              </a:spcBef>
            </a:pPr>
            <a:r>
              <a:rPr lang="en-US" dirty="0"/>
              <a:t>HIMatrix	– </a:t>
            </a:r>
            <a:r>
              <a:rPr lang="en-GB" dirty="0"/>
              <a:t>Certified up to </a:t>
            </a:r>
            <a:r>
              <a:rPr lang="de-DE" dirty="0"/>
              <a:t>SIL 3, PL e, SIL 4 CENELEC</a:t>
            </a:r>
            <a:endParaRPr lang="en-US" dirty="0"/>
          </a:p>
          <a:p>
            <a:pPr>
              <a:lnSpc>
                <a:spcPct val="110000"/>
              </a:lnSpc>
              <a:spcBef>
                <a:spcPts val="1050"/>
              </a:spcBef>
            </a:pPr>
            <a:r>
              <a:rPr lang="en-US" dirty="0"/>
              <a:t>Planar4	– </a:t>
            </a:r>
            <a:r>
              <a:rPr lang="en-GB" dirty="0"/>
              <a:t>Certified up to</a:t>
            </a:r>
            <a:r>
              <a:rPr lang="en-US" dirty="0"/>
              <a:t> SIL 4</a:t>
            </a:r>
          </a:p>
          <a:p>
            <a:pPr>
              <a:lnSpc>
                <a:spcPct val="110000"/>
              </a:lnSpc>
              <a:spcBef>
                <a:spcPts val="1050"/>
              </a:spcBef>
            </a:pPr>
            <a:r>
              <a:rPr lang="de-DE" dirty="0"/>
              <a:t>HICore	– </a:t>
            </a:r>
            <a:r>
              <a:rPr lang="en-GB" dirty="0"/>
              <a:t>Certified up to </a:t>
            </a:r>
            <a:r>
              <a:rPr lang="de-DE" dirty="0"/>
              <a:t>SIL 3, PL e</a:t>
            </a:r>
            <a:endParaRPr lang="en-US" dirty="0"/>
          </a:p>
        </p:txBody>
      </p:sp>
      <p:graphicFrame>
        <p:nvGraphicFramePr>
          <p:cNvPr id="7" name="Tabelle 6"/>
          <p:cNvGraphicFramePr>
            <a:graphicFrameLocks noGrp="1"/>
          </p:cNvGraphicFramePr>
          <p:nvPr/>
        </p:nvGraphicFramePr>
        <p:xfrm>
          <a:off x="448734" y="477838"/>
          <a:ext cx="3675592" cy="606720"/>
        </p:xfrm>
        <a:graphic>
          <a:graphicData uri="http://schemas.openxmlformats.org/drawingml/2006/table">
            <a:tbl>
              <a:tblPr firstRow="1" bandRow="1">
                <a:tableStyleId>{5C22544A-7EE6-4342-B048-85BDC9FD1C3A}</a:tableStyleId>
              </a:tblPr>
              <a:tblGrid>
                <a:gridCol w="3675592">
                  <a:extLst>
                    <a:ext uri="{9D8B030D-6E8A-4147-A177-3AD203B41FA5}">
                      <a16:colId xmlns:a16="http://schemas.microsoft.com/office/drawing/2014/main" val="3344256779"/>
                    </a:ext>
                  </a:extLst>
                </a:gridCol>
              </a:tblGrid>
              <a:tr h="606720">
                <a:tc>
                  <a:txBody>
                    <a:bodyPr/>
                    <a:lstStyle/>
                    <a:p>
                      <a:r>
                        <a:rPr lang="en-GB" sz="2800" dirty="0"/>
                        <a:t>HIMA Safety Systems</a:t>
                      </a:r>
                    </a:p>
                  </a:txBody>
                  <a:tcPr marL="0" marR="0" marT="72000" marB="72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493" y="3686189"/>
            <a:ext cx="2160000" cy="2160000"/>
          </a:xfrm>
          <a:prstGeom prst="rect">
            <a:avLst/>
          </a:prstGeom>
        </p:spPr>
      </p:pic>
      <p:pic>
        <p:nvPicPr>
          <p:cNvPr id="14" name="Grafik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1493" y="3686189"/>
            <a:ext cx="2160000" cy="2160000"/>
          </a:xfrm>
          <a:prstGeom prst="rect">
            <a:avLst/>
          </a:prstGeom>
        </p:spPr>
      </p:pic>
      <p:pic>
        <p:nvPicPr>
          <p:cNvPr id="15" name="Grafik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1493" y="3686189"/>
            <a:ext cx="2160000" cy="2160000"/>
          </a:xfrm>
          <a:prstGeom prst="rect">
            <a:avLst/>
          </a:prstGeom>
        </p:spPr>
      </p:pic>
      <p:pic>
        <p:nvPicPr>
          <p:cNvPr id="16" name="Grafik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1493" y="3686189"/>
            <a:ext cx="2160000" cy="2160000"/>
          </a:xfrm>
          <a:prstGeom prst="rect">
            <a:avLst/>
          </a:prstGeom>
        </p:spPr>
      </p:pic>
      <p:pic>
        <p:nvPicPr>
          <p:cNvPr id="17" name="Grafik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1493" y="3686189"/>
            <a:ext cx="2160000" cy="2160000"/>
          </a:xfrm>
          <a:prstGeom prst="rect">
            <a:avLst/>
          </a:prstGeom>
        </p:spPr>
      </p:pic>
      <p:sp>
        <p:nvSpPr>
          <p:cNvPr id="12" name="Fußzeilenplatzhalter 1"/>
          <p:cNvSpPr>
            <a:spLocks noGrp="1"/>
          </p:cNvSpPr>
          <p:nvPr>
            <p:ph type="ftr" sz="quarter" idx="11"/>
          </p:nvPr>
        </p:nvSpPr>
        <p:spPr>
          <a:xfrm>
            <a:off x="428399" y="6356350"/>
            <a:ext cx="9390063" cy="365125"/>
          </a:xfrm>
        </p:spPr>
        <p:txBody>
          <a:bodyPr/>
          <a:lstStyle/>
          <a:p>
            <a:r>
              <a:rPr lang="de-DE" dirty="0"/>
              <a:t>© HIMA Group </a:t>
            </a:r>
          </a:p>
        </p:txBody>
      </p:sp>
    </p:spTree>
    <p:extLst>
      <p:ext uri="{BB962C8B-B14F-4D97-AF65-F5344CB8AC3E}">
        <p14:creationId xmlns:p14="http://schemas.microsoft.com/office/powerpoint/2010/main" val="1417243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73A10B5D-BA71-4904-B24B-ECE277640C0A}" type="slidenum">
              <a:rPr lang="de-DE" smtClean="0"/>
              <a:t>7</a:t>
            </a:fld>
            <a:endParaRPr lang="de-DE" dirty="0"/>
          </a:p>
        </p:txBody>
      </p:sp>
      <p:graphicFrame>
        <p:nvGraphicFramePr>
          <p:cNvPr id="4" name="Tabelle 3"/>
          <p:cNvGraphicFramePr>
            <a:graphicFrameLocks noGrp="1"/>
          </p:cNvGraphicFramePr>
          <p:nvPr/>
        </p:nvGraphicFramePr>
        <p:xfrm>
          <a:off x="425451" y="549275"/>
          <a:ext cx="5670549" cy="728640"/>
        </p:xfrm>
        <a:graphic>
          <a:graphicData uri="http://schemas.openxmlformats.org/drawingml/2006/table">
            <a:tbl>
              <a:tblPr firstRow="1" bandRow="1">
                <a:tableStyleId>{5C22544A-7EE6-4342-B048-85BDC9FD1C3A}</a:tableStyleId>
              </a:tblPr>
              <a:tblGrid>
                <a:gridCol w="5670549">
                  <a:extLst>
                    <a:ext uri="{9D8B030D-6E8A-4147-A177-3AD203B41FA5}">
                      <a16:colId xmlns:a16="http://schemas.microsoft.com/office/drawing/2014/main" val="3344256779"/>
                    </a:ext>
                  </a:extLst>
                </a:gridCol>
              </a:tblGrid>
              <a:tr h="489533">
                <a:tc>
                  <a:txBody>
                    <a:bodyPr/>
                    <a:lstStyle/>
                    <a:p>
                      <a:r>
                        <a:rPr lang="en-US" sz="3600" dirty="0">
                          <a:solidFill>
                            <a:srgbClr val="FFFFFF"/>
                          </a:solidFill>
                        </a:rPr>
                        <a:t>HIMA Business Segments</a:t>
                      </a:r>
                      <a:endParaRPr lang="de-DE" sz="3600" b="1" i="0" u="none" strike="noStrike" cap="none" dirty="0">
                        <a:solidFill>
                          <a:schemeClr val="lt1"/>
                        </a:solidFill>
                        <a:latin typeface="+mn-lt"/>
                        <a:ea typeface="Arial"/>
                        <a:cs typeface="Arial"/>
                        <a:sym typeface="Arial"/>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30" name="Inhaltsplatzhalter 10"/>
          <p:cNvSpPr txBox="1">
            <a:spLocks/>
          </p:cNvSpPr>
          <p:nvPr/>
        </p:nvSpPr>
        <p:spPr>
          <a:xfrm>
            <a:off x="425450" y="3839837"/>
            <a:ext cx="3321843" cy="1837965"/>
          </a:xfrm>
          <a:prstGeom prst="rect">
            <a:avLst/>
          </a:prstGeom>
          <a:noFill/>
          <a:ln>
            <a:noFill/>
          </a:ln>
        </p:spPr>
        <p:txBody>
          <a:bodyPr vert="horz" lIns="0" tIns="45720" rIns="0" bIns="45720" numCol="1" rtlCol="0">
            <a:noAutofit/>
          </a:bodyPr>
          <a:lstStyle>
            <a:lvl1pPr marL="180000" indent="-180000" algn="l" defTabSz="457200" rtl="0" eaLnBrk="1" latinLnBrk="0" hangingPunct="1">
              <a:spcBef>
                <a:spcPct val="20000"/>
              </a:spcBef>
              <a:buFont typeface="Wingdings" charset="2"/>
              <a:buChar char="§"/>
              <a:defRPr sz="1200" kern="1200">
                <a:solidFill>
                  <a:schemeClr val="bg1"/>
                </a:solidFill>
                <a:latin typeface="Arial"/>
                <a:ea typeface="+mn-ea"/>
                <a:cs typeface="Arial"/>
              </a:defRPr>
            </a:lvl1pPr>
            <a:lvl2pPr marL="36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2pPr>
            <a:lvl3pPr marL="54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3pPr>
            <a:lvl4pPr marL="72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4pPr>
            <a:lvl5pPr marL="90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nSpc>
                <a:spcPct val="110000"/>
              </a:lnSpc>
              <a:spcBef>
                <a:spcPts val="800"/>
              </a:spcBef>
              <a:buNone/>
              <a:defRPr/>
            </a:pPr>
            <a:r>
              <a:rPr lang="en-US" sz="1600" b="1" dirty="0">
                <a:solidFill>
                  <a:srgbClr val="FFFFFF"/>
                </a:solidFill>
              </a:rPr>
              <a:t>Process Industry</a:t>
            </a:r>
          </a:p>
          <a:p>
            <a:pPr lvl="0">
              <a:defRPr/>
            </a:pPr>
            <a:r>
              <a:rPr lang="en-US" dirty="0">
                <a:solidFill>
                  <a:prstClr val="white"/>
                </a:solidFill>
              </a:rPr>
              <a:t>Applications in the oil and gas industry</a:t>
            </a:r>
          </a:p>
          <a:p>
            <a:pPr lvl="0">
              <a:defRPr/>
            </a:pPr>
            <a:r>
              <a:rPr lang="en-US" dirty="0">
                <a:solidFill>
                  <a:prstClr val="white"/>
                </a:solidFill>
              </a:rPr>
              <a:t>Petrochemicals</a:t>
            </a:r>
          </a:p>
          <a:p>
            <a:pPr lvl="0">
              <a:defRPr/>
            </a:pPr>
            <a:r>
              <a:rPr lang="en-US" dirty="0">
                <a:solidFill>
                  <a:prstClr val="white"/>
                </a:solidFill>
              </a:rPr>
              <a:t>Chemicals</a:t>
            </a:r>
          </a:p>
          <a:p>
            <a:pPr lvl="0">
              <a:defRPr/>
            </a:pPr>
            <a:r>
              <a:rPr lang="en-US" dirty="0">
                <a:solidFill>
                  <a:prstClr val="white"/>
                </a:solidFill>
              </a:rPr>
              <a:t>Pharmaceuticals</a:t>
            </a:r>
          </a:p>
          <a:p>
            <a:pPr lvl="0">
              <a:defRPr/>
            </a:pPr>
            <a:r>
              <a:rPr lang="en-US" dirty="0">
                <a:solidFill>
                  <a:prstClr val="white"/>
                </a:solidFill>
              </a:rPr>
              <a:t>Energy</a:t>
            </a:r>
          </a:p>
          <a:p>
            <a:pPr lvl="0">
              <a:defRPr/>
            </a:pPr>
            <a:r>
              <a:rPr lang="en-US" dirty="0">
                <a:solidFill>
                  <a:prstClr val="white"/>
                </a:solidFill>
              </a:rPr>
              <a:t>Etc. </a:t>
            </a:r>
          </a:p>
        </p:txBody>
      </p:sp>
      <p:sp>
        <p:nvSpPr>
          <p:cNvPr id="36" name="Inhaltsplatzhalter 10"/>
          <p:cNvSpPr txBox="1">
            <a:spLocks/>
          </p:cNvSpPr>
          <p:nvPr/>
        </p:nvSpPr>
        <p:spPr>
          <a:xfrm>
            <a:off x="8405811" y="3839837"/>
            <a:ext cx="3409529" cy="2060220"/>
          </a:xfrm>
          <a:prstGeom prst="rect">
            <a:avLst/>
          </a:prstGeom>
          <a:noFill/>
          <a:ln>
            <a:noFill/>
          </a:ln>
        </p:spPr>
        <p:txBody>
          <a:bodyPr vert="horz" lIns="0" tIns="45720" rIns="0" bIns="45720" numCol="1" rtlCol="0">
            <a:noAutofit/>
          </a:bodyPr>
          <a:lstStyle>
            <a:lvl1pPr marL="180000" indent="-180000" algn="l" defTabSz="457200" rtl="0" eaLnBrk="1" latinLnBrk="0" hangingPunct="1">
              <a:spcBef>
                <a:spcPct val="20000"/>
              </a:spcBef>
              <a:buFont typeface="Wingdings" charset="2"/>
              <a:buChar char="§"/>
              <a:defRPr sz="1200" kern="1200">
                <a:solidFill>
                  <a:schemeClr val="bg1"/>
                </a:solidFill>
                <a:latin typeface="Arial"/>
                <a:ea typeface="+mn-ea"/>
                <a:cs typeface="Arial"/>
              </a:defRPr>
            </a:lvl1pPr>
            <a:lvl2pPr marL="36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2pPr>
            <a:lvl3pPr marL="54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3pPr>
            <a:lvl4pPr marL="72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4pPr>
            <a:lvl5pPr marL="90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800"/>
              </a:spcBef>
              <a:buNone/>
              <a:defRPr/>
            </a:pPr>
            <a:r>
              <a:rPr lang="en-US" sz="1600" b="1" dirty="0">
                <a:solidFill>
                  <a:prstClr val="white"/>
                </a:solidFill>
              </a:rPr>
              <a:t>Services</a:t>
            </a:r>
          </a:p>
          <a:p>
            <a:pPr lvl="0">
              <a:defRPr/>
            </a:pPr>
            <a:r>
              <a:rPr lang="en-US" dirty="0">
                <a:solidFill>
                  <a:prstClr val="white"/>
                </a:solidFill>
              </a:rPr>
              <a:t>Consulting services</a:t>
            </a:r>
          </a:p>
          <a:p>
            <a:pPr lvl="0">
              <a:defRPr/>
            </a:pPr>
            <a:r>
              <a:rPr lang="en-US" dirty="0">
                <a:solidFill>
                  <a:prstClr val="white"/>
                </a:solidFill>
              </a:rPr>
              <a:t>Engineering services</a:t>
            </a:r>
          </a:p>
          <a:p>
            <a:pPr lvl="0">
              <a:defRPr/>
            </a:pPr>
            <a:r>
              <a:rPr lang="en-US" dirty="0">
                <a:solidFill>
                  <a:prstClr val="white"/>
                </a:solidFill>
              </a:rPr>
              <a:t>On-site safety services</a:t>
            </a:r>
          </a:p>
          <a:p>
            <a:pPr lvl="0">
              <a:defRPr/>
            </a:pPr>
            <a:r>
              <a:rPr lang="en-US" dirty="0">
                <a:solidFill>
                  <a:prstClr val="white"/>
                </a:solidFill>
              </a:rPr>
              <a:t>Service agreements</a:t>
            </a:r>
          </a:p>
          <a:p>
            <a:pPr lvl="0">
              <a:defRPr/>
            </a:pPr>
            <a:r>
              <a:rPr lang="en-US" dirty="0">
                <a:solidFill>
                  <a:prstClr val="white"/>
                </a:solidFill>
              </a:rPr>
              <a:t>Training and qualification</a:t>
            </a:r>
          </a:p>
        </p:txBody>
      </p:sp>
      <p:sp>
        <p:nvSpPr>
          <p:cNvPr id="33" name="Inhaltsplatzhalter 10"/>
          <p:cNvSpPr txBox="1">
            <a:spLocks/>
          </p:cNvSpPr>
          <p:nvPr/>
        </p:nvSpPr>
        <p:spPr>
          <a:xfrm>
            <a:off x="4479924" y="3839837"/>
            <a:ext cx="3040758" cy="1589104"/>
          </a:xfrm>
          <a:prstGeom prst="rect">
            <a:avLst/>
          </a:prstGeom>
          <a:noFill/>
          <a:ln>
            <a:noFill/>
          </a:ln>
        </p:spPr>
        <p:txBody>
          <a:bodyPr vert="horz" lIns="0" tIns="45720" rIns="0" bIns="45720" numCol="1" rtlCol="0">
            <a:noAutofit/>
          </a:bodyPr>
          <a:lstStyle>
            <a:lvl1pPr marL="180000" indent="-180000" algn="l" defTabSz="457200" rtl="0" eaLnBrk="1" latinLnBrk="0" hangingPunct="1">
              <a:spcBef>
                <a:spcPct val="20000"/>
              </a:spcBef>
              <a:buFont typeface="Wingdings" charset="2"/>
              <a:buChar char="§"/>
              <a:defRPr sz="1200" kern="1200">
                <a:solidFill>
                  <a:schemeClr val="bg1"/>
                </a:solidFill>
                <a:latin typeface="Arial"/>
                <a:ea typeface="+mn-ea"/>
                <a:cs typeface="Arial"/>
              </a:defRPr>
            </a:lvl1pPr>
            <a:lvl2pPr marL="36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2pPr>
            <a:lvl3pPr marL="54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3pPr>
            <a:lvl4pPr marL="72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4pPr>
            <a:lvl5pPr marL="900000" indent="-180000" algn="l" defTabSz="457200" rtl="0" eaLnBrk="1" latinLnBrk="0" hangingPunct="1">
              <a:spcBef>
                <a:spcPct val="20000"/>
              </a:spcBef>
              <a:buFont typeface="Symbol" charset="2"/>
              <a:buChar char="-"/>
              <a:defRPr sz="12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1600" b="1" dirty="0">
                <a:solidFill>
                  <a:prstClr val="white"/>
                </a:solidFill>
              </a:rPr>
              <a:t>Rail Industry</a:t>
            </a:r>
            <a:endParaRPr kumimoji="0" lang="de-DE" sz="1600" b="0" i="0" u="none" strike="noStrike" kern="1200" cap="none" spc="0" normalizeH="0" baseline="0" noProof="0" dirty="0">
              <a:ln>
                <a:noFill/>
              </a:ln>
              <a:solidFill>
                <a:prstClr val="white"/>
              </a:solidFill>
              <a:effectLst/>
              <a:uLnTx/>
              <a:uFillTx/>
              <a:latin typeface="Arial"/>
              <a:ea typeface="+mn-ea"/>
              <a:cs typeface="Arial"/>
            </a:endParaRPr>
          </a:p>
          <a:p>
            <a:pPr lvl="0">
              <a:defRPr/>
            </a:pPr>
            <a:r>
              <a:rPr lang="en-US" dirty="0">
                <a:solidFill>
                  <a:prstClr val="white"/>
                </a:solidFill>
              </a:rPr>
              <a:t>Level crossings</a:t>
            </a:r>
          </a:p>
          <a:p>
            <a:pPr lvl="0">
              <a:defRPr/>
            </a:pPr>
            <a:r>
              <a:rPr lang="en-US" dirty="0">
                <a:solidFill>
                  <a:prstClr val="white"/>
                </a:solidFill>
              </a:rPr>
              <a:t>Railway signaling</a:t>
            </a:r>
          </a:p>
          <a:p>
            <a:pPr lvl="0">
              <a:defRPr/>
            </a:pPr>
            <a:r>
              <a:rPr lang="en-US" dirty="0">
                <a:solidFill>
                  <a:prstClr val="white"/>
                </a:solidFill>
              </a:rPr>
              <a:t>Power supply</a:t>
            </a:r>
          </a:p>
          <a:p>
            <a:pPr lvl="0">
              <a:defRPr/>
            </a:pPr>
            <a:r>
              <a:rPr lang="en-US" dirty="0">
                <a:solidFill>
                  <a:prstClr val="white"/>
                </a:solidFill>
              </a:rPr>
              <a:t>Rolling stock</a:t>
            </a:r>
          </a:p>
          <a:p>
            <a:pPr lvl="0">
              <a:defRPr/>
            </a:pPr>
            <a:r>
              <a:rPr lang="en-US" dirty="0">
                <a:solidFill>
                  <a:prstClr val="white"/>
                </a:solidFill>
              </a:rPr>
              <a:t>Automatic train control systems</a:t>
            </a:r>
          </a:p>
          <a:p>
            <a:pPr lvl="0">
              <a:defRPr/>
            </a:pPr>
            <a:r>
              <a:rPr lang="en-US" dirty="0">
                <a:solidFill>
                  <a:prstClr val="white"/>
                </a:solidFill>
              </a:rPr>
              <a:t>Etc. </a:t>
            </a:r>
          </a:p>
        </p:txBody>
      </p:sp>
      <p:pic>
        <p:nvPicPr>
          <p:cNvPr id="8" name="Grafik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05811" y="1801891"/>
            <a:ext cx="3359152" cy="1889523"/>
          </a:xfrm>
          <a:prstGeom prst="rect">
            <a:avLst/>
          </a:prstGeom>
        </p:spPr>
      </p:pic>
      <p:pic>
        <p:nvPicPr>
          <p:cNvPr id="13" name="Grafik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5450" y="1801891"/>
            <a:ext cx="3359147" cy="1889520"/>
          </a:xfrm>
          <a:prstGeom prst="rect">
            <a:avLst/>
          </a:prstGeom>
        </p:spPr>
      </p:pic>
      <p:pic>
        <p:nvPicPr>
          <p:cNvPr id="15" name="Grafik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79924" y="1801891"/>
            <a:ext cx="3230563" cy="1876491"/>
          </a:xfrm>
          <a:prstGeom prst="rect">
            <a:avLst/>
          </a:prstGeom>
        </p:spPr>
      </p:pic>
      <p:sp>
        <p:nvSpPr>
          <p:cNvPr id="11" name="Fußzeilenplatzhalter 1"/>
          <p:cNvSpPr>
            <a:spLocks noGrp="1"/>
          </p:cNvSpPr>
          <p:nvPr>
            <p:ph type="ftr" sz="quarter" idx="11"/>
          </p:nvPr>
        </p:nvSpPr>
        <p:spPr>
          <a:xfrm>
            <a:off x="428399" y="6356350"/>
            <a:ext cx="9390063" cy="365125"/>
          </a:xfrm>
        </p:spPr>
        <p:txBody>
          <a:bodyPr/>
          <a:lstStyle/>
          <a:p>
            <a:r>
              <a:rPr lang="de-DE" dirty="0"/>
              <a:t>© HIMA Group </a:t>
            </a:r>
          </a:p>
        </p:txBody>
      </p:sp>
    </p:spTree>
    <p:extLst>
      <p:ext uri="{BB962C8B-B14F-4D97-AF65-F5344CB8AC3E}">
        <p14:creationId xmlns:p14="http://schemas.microsoft.com/office/powerpoint/2010/main" val="14189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250"/>
                                        <p:tgtEl>
                                          <p:spTgt spid="3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50"/>
                                        <p:tgtEl>
                                          <p:spTgt spid="15"/>
                                        </p:tgtEl>
                                      </p:cBhvr>
                                    </p:animEffect>
                                  </p:childTnLst>
                                </p:cTn>
                              </p:par>
                            </p:childTnLst>
                          </p:cTn>
                        </p:par>
                        <p:par>
                          <p:cTn id="16" fill="hold">
                            <p:stCondLst>
                              <p:cond delay="75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250"/>
                                        <p:tgtEl>
                                          <p:spTgt spid="3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73A10B5D-BA71-4904-B24B-ECE277640C0A}" type="slidenum">
              <a:rPr lang="de-DE" smtClean="0"/>
              <a:t>8</a:t>
            </a:fld>
            <a:endParaRPr lang="de-DE" dirty="0"/>
          </a:p>
        </p:txBody>
      </p:sp>
      <p:sp>
        <p:nvSpPr>
          <p:cNvPr id="11" name="Fußzeilenplatzhalter 1"/>
          <p:cNvSpPr>
            <a:spLocks noGrp="1"/>
          </p:cNvSpPr>
          <p:nvPr>
            <p:ph type="ftr" sz="quarter" idx="11"/>
          </p:nvPr>
        </p:nvSpPr>
        <p:spPr>
          <a:xfrm>
            <a:off x="428399" y="6356350"/>
            <a:ext cx="9390063" cy="365125"/>
          </a:xfrm>
        </p:spPr>
        <p:txBody>
          <a:bodyPr/>
          <a:lstStyle/>
          <a:p>
            <a:r>
              <a:rPr lang="de-DE" dirty="0"/>
              <a:t>© HIMA Group </a:t>
            </a:r>
          </a:p>
        </p:txBody>
      </p:sp>
      <p:sp>
        <p:nvSpPr>
          <p:cNvPr id="48" name="Freihandform: Form 309"/>
          <p:cNvSpPr/>
          <p:nvPr/>
        </p:nvSpPr>
        <p:spPr>
          <a:xfrm>
            <a:off x="11111" y="3175"/>
            <a:ext cx="12180889" cy="6854825"/>
          </a:xfrm>
          <a:custGeom>
            <a:avLst/>
            <a:gdLst>
              <a:gd name="connsiteX0" fmla="*/ 200027 w 12180889"/>
              <a:gd name="connsiteY0" fmla="*/ 209550 h 6851650"/>
              <a:gd name="connsiteX1" fmla="*/ 200027 w 12180889"/>
              <a:gd name="connsiteY1" fmla="*/ 6300788 h 6851650"/>
              <a:gd name="connsiteX2" fmla="*/ 11966577 w 12180889"/>
              <a:gd name="connsiteY2" fmla="*/ 6300788 h 6851650"/>
              <a:gd name="connsiteX3" fmla="*/ 11966577 w 12180889"/>
              <a:gd name="connsiteY3" fmla="*/ 209550 h 6851650"/>
              <a:gd name="connsiteX4" fmla="*/ 0 w 12180889"/>
              <a:gd name="connsiteY4" fmla="*/ 0 h 6851650"/>
              <a:gd name="connsiteX5" fmla="*/ 12180889 w 12180889"/>
              <a:gd name="connsiteY5" fmla="*/ 0 h 6851650"/>
              <a:gd name="connsiteX6" fmla="*/ 12180889 w 12180889"/>
              <a:gd name="connsiteY6" fmla="*/ 6851650 h 6851650"/>
              <a:gd name="connsiteX7" fmla="*/ 0 w 12180889"/>
              <a:gd name="connsiteY7" fmla="*/ 685165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0889" h="6851650">
                <a:moveTo>
                  <a:pt x="200027" y="209550"/>
                </a:moveTo>
                <a:lnTo>
                  <a:pt x="200027" y="6300788"/>
                </a:lnTo>
                <a:lnTo>
                  <a:pt x="11966577" y="6300788"/>
                </a:lnTo>
                <a:lnTo>
                  <a:pt x="11966577" y="209550"/>
                </a:lnTo>
                <a:close/>
                <a:moveTo>
                  <a:pt x="0" y="0"/>
                </a:moveTo>
                <a:lnTo>
                  <a:pt x="12180889" y="0"/>
                </a:lnTo>
                <a:lnTo>
                  <a:pt x="12180889" y="6851650"/>
                </a:lnTo>
                <a:lnTo>
                  <a:pt x="0" y="6851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9" name="Grafik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12655" y="550722"/>
            <a:ext cx="553232" cy="262747"/>
          </a:xfrm>
          <a:prstGeom prst="rect">
            <a:avLst/>
          </a:prstGeom>
        </p:spPr>
      </p:pic>
      <p:sp>
        <p:nvSpPr>
          <p:cNvPr id="50" name="Fußzeilenplatzhalter 1"/>
          <p:cNvSpPr txBox="1">
            <a:spLocks/>
          </p:cNvSpPr>
          <p:nvPr/>
        </p:nvSpPr>
        <p:spPr>
          <a:xfrm>
            <a:off x="428400" y="6356350"/>
            <a:ext cx="9390063" cy="365125"/>
          </a:xfrm>
          <a:prstGeom prst="rect">
            <a:avLst/>
          </a:prstGeom>
        </p:spPr>
        <p:txBody>
          <a:bodyPr vert="horz" lIns="0" tIns="0" rIns="0" bIns="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 HIMA Group </a:t>
            </a:r>
            <a:endParaRPr lang="de-DE" dirty="0"/>
          </a:p>
        </p:txBody>
      </p:sp>
      <p:sp>
        <p:nvSpPr>
          <p:cNvPr id="51" name="Foliennummernplatzhalter 2"/>
          <p:cNvSpPr txBox="1">
            <a:spLocks/>
          </p:cNvSpPr>
          <p:nvPr/>
        </p:nvSpPr>
        <p:spPr>
          <a:xfrm>
            <a:off x="11210262" y="6356350"/>
            <a:ext cx="554262" cy="365125"/>
          </a:xfrm>
          <a:prstGeom prst="rect">
            <a:avLst/>
          </a:prstGeom>
        </p:spPr>
        <p:txBody>
          <a:bodyPr vert="horz" lIns="0" tIns="0" rIns="0" bIns="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A10B5D-BA71-4904-B24B-ECE277640C0A}" type="slidenum">
              <a:rPr lang="de-DE" smtClean="0"/>
              <a:pPr/>
              <a:t>8</a:t>
            </a:fld>
            <a:endParaRPr lang="de-DE" dirty="0"/>
          </a:p>
        </p:txBody>
      </p:sp>
      <p:sp>
        <p:nvSpPr>
          <p:cNvPr id="52" name="Textfeld 51"/>
          <p:cNvSpPr txBox="1"/>
          <p:nvPr/>
        </p:nvSpPr>
        <p:spPr>
          <a:xfrm>
            <a:off x="4150117" y="2722714"/>
            <a:ext cx="1441420" cy="769441"/>
          </a:xfrm>
          <a:prstGeom prst="rect">
            <a:avLst/>
          </a:prstGeom>
          <a:noFill/>
        </p:spPr>
        <p:txBody>
          <a:bodyPr wrap="none" rtlCol="0">
            <a:spAutoFit/>
          </a:bodyPr>
          <a:lstStyle/>
          <a:p>
            <a:pPr algn="r"/>
            <a:r>
              <a:rPr lang="de-DE" sz="4400" b="1" dirty="0">
                <a:solidFill>
                  <a:schemeClr val="bg1"/>
                </a:solidFill>
              </a:rPr>
              <a:t>2018</a:t>
            </a:r>
          </a:p>
        </p:txBody>
      </p:sp>
      <p:sp>
        <p:nvSpPr>
          <p:cNvPr id="53" name="Inhaltsplatzhalter 2"/>
          <p:cNvSpPr txBox="1">
            <a:spLocks/>
          </p:cNvSpPr>
          <p:nvPr/>
        </p:nvSpPr>
        <p:spPr>
          <a:xfrm>
            <a:off x="4150117" y="3426096"/>
            <a:ext cx="6926134" cy="1010903"/>
          </a:xfrm>
          <a:prstGeom prst="rect">
            <a:avLst/>
          </a:prstGeom>
          <a:noFill/>
        </p:spPr>
        <p:txBody>
          <a:bodyPr wrap="square" lIns="144000" tIns="144000" rIns="144000" bIns="144000" anchor="t" anchorCtr="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rPr>
              <a:t>HIMA opens its Embedded Solutions Business Segment. </a:t>
            </a:r>
          </a:p>
          <a:p>
            <a:pPr marL="0" indent="0">
              <a:buNone/>
            </a:pPr>
            <a:r>
              <a:rPr lang="en-US" sz="1600" dirty="0">
                <a:solidFill>
                  <a:schemeClr val="bg1"/>
                </a:solidFill>
              </a:rPr>
              <a:t>For the first time, customers are able to develop compact safety solutions for their applications based on HICore technology. </a:t>
            </a:r>
          </a:p>
        </p:txBody>
      </p:sp>
      <p:graphicFrame>
        <p:nvGraphicFramePr>
          <p:cNvPr id="54" name="Tabelle 53"/>
          <p:cNvGraphicFramePr>
            <a:graphicFrameLocks noGrp="1"/>
          </p:cNvGraphicFramePr>
          <p:nvPr>
            <p:extLst>
              <p:ext uri="{D42A27DB-BD31-4B8C-83A1-F6EECF244321}">
                <p14:modId xmlns:p14="http://schemas.microsoft.com/office/powerpoint/2010/main" val="3790471561"/>
              </p:ext>
            </p:extLst>
          </p:nvPr>
        </p:nvGraphicFramePr>
        <p:xfrm>
          <a:off x="425452" y="549275"/>
          <a:ext cx="6716327" cy="1277280"/>
        </p:xfrm>
        <a:graphic>
          <a:graphicData uri="http://schemas.openxmlformats.org/drawingml/2006/table">
            <a:tbl>
              <a:tblPr firstRow="1" bandRow="1">
                <a:tableStyleId>{5C22544A-7EE6-4342-B048-85BDC9FD1C3A}</a:tableStyleId>
              </a:tblPr>
              <a:tblGrid>
                <a:gridCol w="6716327">
                  <a:extLst>
                    <a:ext uri="{9D8B030D-6E8A-4147-A177-3AD203B41FA5}">
                      <a16:colId xmlns:a16="http://schemas.microsoft.com/office/drawing/2014/main" val="3344256779"/>
                    </a:ext>
                  </a:extLst>
                </a:gridCol>
              </a:tblGrid>
              <a:tr h="489533">
                <a:tc>
                  <a:txBody>
                    <a:bodyPr/>
                    <a:lstStyle/>
                    <a:p>
                      <a:r>
                        <a:rPr lang="en-US" sz="3600" b="1" i="0" u="none" strike="noStrike" cap="none" noProof="0" dirty="0">
                          <a:solidFill>
                            <a:schemeClr val="lt1"/>
                          </a:solidFill>
                          <a:latin typeface="+mn-lt"/>
                          <a:ea typeface="Arial"/>
                          <a:cs typeface="Arial"/>
                          <a:sym typeface="Arial"/>
                        </a:rPr>
                        <a:t>HIMA Launches the Embedded Solutions Business Segment</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55" name="Grafik 54">
            <a:extLst>
              <a:ext uri="{FF2B5EF4-FFF2-40B4-BE49-F238E27FC236}">
                <a16:creationId xmlns:a16="http://schemas.microsoft.com/office/drawing/2014/main" id="{2554ACF0-CD62-4B54-AAC0-C53DB12F4BAB}"/>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1318438" y="2880326"/>
            <a:ext cx="2390886" cy="1887220"/>
          </a:xfrm>
          <a:prstGeom prst="rect">
            <a:avLst/>
          </a:prstGeom>
          <a:noFill/>
          <a:ln w="57150" cap="sq" cmpd="sng">
            <a:solidFill>
              <a:schemeClr val="lt1"/>
            </a:solidFill>
            <a:prstDash val="solid"/>
            <a:miter/>
            <a:headEnd type="none" w="med" len="med"/>
            <a:tailEnd type="none" w="med" len="med"/>
          </a:ln>
        </p:spPr>
      </p:pic>
    </p:spTree>
    <p:extLst>
      <p:ext uri="{BB962C8B-B14F-4D97-AF65-F5344CB8AC3E}">
        <p14:creationId xmlns:p14="http://schemas.microsoft.com/office/powerpoint/2010/main" val="1709020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 HIMA Paul Hildebrandt GmbH 2019</a:t>
            </a:r>
          </a:p>
        </p:txBody>
      </p:sp>
      <p:graphicFrame>
        <p:nvGraphicFramePr>
          <p:cNvPr id="4" name="Tabelle 4"/>
          <p:cNvGraphicFramePr>
            <a:graphicFrameLocks noGrp="1"/>
          </p:cNvGraphicFramePr>
          <p:nvPr>
            <p:extLst>
              <p:ext uri="{D42A27DB-BD31-4B8C-83A1-F6EECF244321}">
                <p14:modId xmlns:p14="http://schemas.microsoft.com/office/powerpoint/2010/main" val="1993034210"/>
              </p:ext>
            </p:extLst>
          </p:nvPr>
        </p:nvGraphicFramePr>
        <p:xfrm>
          <a:off x="542700" y="508000"/>
          <a:ext cx="7472296" cy="1277280"/>
        </p:xfrm>
        <a:graphic>
          <a:graphicData uri="http://schemas.openxmlformats.org/drawingml/2006/table">
            <a:tbl>
              <a:tblPr firstRow="1" bandRow="1">
                <a:tableStyleId>{5C22544A-7EE6-4342-B048-85BDC9FD1C3A}</a:tableStyleId>
              </a:tblPr>
              <a:tblGrid>
                <a:gridCol w="7472296">
                  <a:extLst>
                    <a:ext uri="{9D8B030D-6E8A-4147-A177-3AD203B41FA5}">
                      <a16:colId xmlns:a16="http://schemas.microsoft.com/office/drawing/2014/main" val="3344256779"/>
                    </a:ext>
                  </a:extLst>
                </a:gridCol>
              </a:tblGrid>
              <a:tr h="1143305">
                <a:tc>
                  <a:txBody>
                    <a:bodyPr/>
                    <a:lstStyle/>
                    <a:p>
                      <a:r>
                        <a:rPr lang="en-US" sz="3600" b="1" i="0" u="none" strike="noStrike" cap="none" noProof="0" dirty="0">
                          <a:solidFill>
                            <a:schemeClr val="lt1"/>
                          </a:solidFill>
                          <a:latin typeface="+mn-lt"/>
                          <a:ea typeface="Arial"/>
                          <a:cs typeface="Arial"/>
                          <a:sym typeface="Arial"/>
                        </a:rPr>
                        <a:t>Your Partner for Embedded Safety Development</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6" name="Gruppieren 105"/>
          <p:cNvGrpSpPr/>
          <p:nvPr/>
        </p:nvGrpSpPr>
        <p:grpSpPr>
          <a:xfrm>
            <a:off x="779965" y="2146281"/>
            <a:ext cx="4087884" cy="940139"/>
            <a:chOff x="454267" y="1964673"/>
            <a:chExt cx="4087884" cy="940139"/>
          </a:xfrm>
        </p:grpSpPr>
        <p:sp>
          <p:nvSpPr>
            <p:cNvPr id="7" name="Rechteck 106"/>
            <p:cNvSpPr/>
            <p:nvPr/>
          </p:nvSpPr>
          <p:spPr>
            <a:xfrm>
              <a:off x="1545689" y="1970621"/>
              <a:ext cx="2996462" cy="923330"/>
            </a:xfrm>
            <a:prstGeom prst="rect">
              <a:avLst/>
            </a:prstGeom>
          </p:spPr>
          <p:txBody>
            <a:bodyPr wrap="square">
              <a:spAutoFit/>
            </a:bodyPr>
            <a:lstStyle/>
            <a:p>
              <a:pPr fontAlgn="base">
                <a:spcBef>
                  <a:spcPts val="2400"/>
                </a:spcBef>
              </a:pPr>
              <a:r>
                <a:rPr lang="en-US" b="1" dirty="0">
                  <a:solidFill>
                    <a:schemeClr val="bg1"/>
                  </a:solidFill>
                  <a:latin typeface="Arial" panose="020B0604020202020204" pitchFamily="34" charset="0"/>
                  <a:cs typeface="Arial" panose="020B0604020202020204" pitchFamily="34" charset="0"/>
                </a:rPr>
                <a:t>EXPERIENCE </a:t>
              </a:r>
              <a:br>
                <a:rPr lang="en-US" b="1"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Experts</a:t>
              </a:r>
              <a:r>
                <a:rPr lang="en-US" b="1"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in safety automation solutions</a:t>
              </a:r>
            </a:p>
          </p:txBody>
        </p:sp>
        <p:grpSp>
          <p:nvGrpSpPr>
            <p:cNvPr id="8" name="Gruppieren 107"/>
            <p:cNvGrpSpPr/>
            <p:nvPr/>
          </p:nvGrpSpPr>
          <p:grpSpPr>
            <a:xfrm>
              <a:off x="454267" y="1964673"/>
              <a:ext cx="917754" cy="940139"/>
              <a:chOff x="3333248" y="2276164"/>
              <a:chExt cx="1692275" cy="1733550"/>
            </a:xfrm>
          </p:grpSpPr>
          <p:grpSp>
            <p:nvGrpSpPr>
              <p:cNvPr id="9" name="Group 19"/>
              <p:cNvGrpSpPr>
                <a:grpSpLocks noChangeAspect="1"/>
              </p:cNvGrpSpPr>
              <p:nvPr/>
            </p:nvGrpSpPr>
            <p:grpSpPr bwMode="auto">
              <a:xfrm>
                <a:off x="3333248" y="2276164"/>
                <a:ext cx="1692275" cy="1733550"/>
                <a:chOff x="2347" y="1614"/>
                <a:chExt cx="1066" cy="1092"/>
              </a:xfrm>
            </p:grpSpPr>
            <p:sp>
              <p:nvSpPr>
                <p:cNvPr id="12" name="AutoShape 18"/>
                <p:cNvSpPr>
                  <a:spLocks noChangeAspect="1" noChangeArrowheads="1" noTextEdit="1"/>
                </p:cNvSpPr>
                <p:nvPr/>
              </p:nvSpPr>
              <p:spPr bwMode="auto">
                <a:xfrm>
                  <a:off x="2347" y="1614"/>
                  <a:ext cx="1066"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50" b="0" i="0" u="none" strike="noStrike" kern="1200" cap="none" spc="0" normalizeH="0" baseline="0" noProof="0">
                    <a:ln>
                      <a:noFill/>
                    </a:ln>
                    <a:solidFill>
                      <a:srgbClr val="435055"/>
                    </a:solidFill>
                    <a:effectLst/>
                    <a:uLnTx/>
                    <a:uFillTx/>
                    <a:latin typeface="Arial"/>
                    <a:ea typeface="+mn-ea"/>
                    <a:cs typeface="+mn-cs"/>
                  </a:endParaRPr>
                </a:p>
              </p:txBody>
            </p:sp>
            <p:sp>
              <p:nvSpPr>
                <p:cNvPr id="13" name="Freeform 20"/>
                <p:cNvSpPr>
                  <a:spLocks/>
                </p:cNvSpPr>
                <p:nvPr/>
              </p:nvSpPr>
              <p:spPr bwMode="auto">
                <a:xfrm>
                  <a:off x="3112" y="1616"/>
                  <a:ext cx="92" cy="186"/>
                </a:xfrm>
                <a:custGeom>
                  <a:avLst/>
                  <a:gdLst>
                    <a:gd name="T0" fmla="*/ 42 w 55"/>
                    <a:gd name="T1" fmla="*/ 111 h 111"/>
                    <a:gd name="T2" fmla="*/ 14 w 55"/>
                    <a:gd name="T3" fmla="*/ 111 h 111"/>
                    <a:gd name="T4" fmla="*/ 0 w 55"/>
                    <a:gd name="T5" fmla="*/ 97 h 111"/>
                    <a:gd name="T6" fmla="*/ 0 w 55"/>
                    <a:gd name="T7" fmla="*/ 14 h 111"/>
                    <a:gd name="T8" fmla="*/ 14 w 55"/>
                    <a:gd name="T9" fmla="*/ 0 h 111"/>
                    <a:gd name="T10" fmla="*/ 42 w 55"/>
                    <a:gd name="T11" fmla="*/ 0 h 111"/>
                    <a:gd name="T12" fmla="*/ 55 w 55"/>
                    <a:gd name="T13" fmla="*/ 14 h 111"/>
                    <a:gd name="T14" fmla="*/ 55 w 55"/>
                    <a:gd name="T15" fmla="*/ 97 h 111"/>
                    <a:gd name="T16" fmla="*/ 42 w 55"/>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11">
                      <a:moveTo>
                        <a:pt x="42" y="111"/>
                      </a:moveTo>
                      <a:cubicBezTo>
                        <a:pt x="14" y="111"/>
                        <a:pt x="14" y="111"/>
                        <a:pt x="14" y="111"/>
                      </a:cubicBezTo>
                      <a:cubicBezTo>
                        <a:pt x="6" y="111"/>
                        <a:pt x="0" y="104"/>
                        <a:pt x="0" y="97"/>
                      </a:cubicBezTo>
                      <a:cubicBezTo>
                        <a:pt x="0" y="14"/>
                        <a:pt x="0" y="14"/>
                        <a:pt x="0" y="14"/>
                      </a:cubicBezTo>
                      <a:cubicBezTo>
                        <a:pt x="0" y="7"/>
                        <a:pt x="6" y="0"/>
                        <a:pt x="14" y="0"/>
                      </a:cubicBezTo>
                      <a:cubicBezTo>
                        <a:pt x="42" y="0"/>
                        <a:pt x="42" y="0"/>
                        <a:pt x="42" y="0"/>
                      </a:cubicBezTo>
                      <a:cubicBezTo>
                        <a:pt x="49" y="0"/>
                        <a:pt x="55" y="7"/>
                        <a:pt x="55" y="14"/>
                      </a:cubicBezTo>
                      <a:cubicBezTo>
                        <a:pt x="55" y="97"/>
                        <a:pt x="55" y="97"/>
                        <a:pt x="55" y="97"/>
                      </a:cubicBezTo>
                      <a:cubicBezTo>
                        <a:pt x="55" y="104"/>
                        <a:pt x="49" y="111"/>
                        <a:pt x="42" y="111"/>
                      </a:cubicBezTo>
                      <a:close/>
                    </a:path>
                  </a:pathLst>
                </a:custGeom>
                <a:noFill/>
                <a:ln w="793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50" b="0" i="0" u="none" strike="noStrike" kern="1200" cap="none" spc="0" normalizeH="0" baseline="0" noProof="0">
                    <a:ln>
                      <a:noFill/>
                    </a:ln>
                    <a:solidFill>
                      <a:srgbClr val="435055"/>
                    </a:solidFill>
                    <a:effectLst/>
                    <a:uLnTx/>
                    <a:uFillTx/>
                    <a:latin typeface="Arial"/>
                    <a:ea typeface="+mn-ea"/>
                    <a:cs typeface="+mn-cs"/>
                  </a:endParaRPr>
                </a:p>
              </p:txBody>
            </p:sp>
            <p:sp>
              <p:nvSpPr>
                <p:cNvPr id="14" name="Freeform 21"/>
                <p:cNvSpPr>
                  <a:spLocks/>
                </p:cNvSpPr>
                <p:nvPr/>
              </p:nvSpPr>
              <p:spPr bwMode="auto">
                <a:xfrm>
                  <a:off x="2555" y="1616"/>
                  <a:ext cx="93" cy="186"/>
                </a:xfrm>
                <a:custGeom>
                  <a:avLst/>
                  <a:gdLst>
                    <a:gd name="T0" fmla="*/ 42 w 55"/>
                    <a:gd name="T1" fmla="*/ 111 h 111"/>
                    <a:gd name="T2" fmla="*/ 14 w 55"/>
                    <a:gd name="T3" fmla="*/ 111 h 111"/>
                    <a:gd name="T4" fmla="*/ 0 w 55"/>
                    <a:gd name="T5" fmla="*/ 97 h 111"/>
                    <a:gd name="T6" fmla="*/ 0 w 55"/>
                    <a:gd name="T7" fmla="*/ 14 h 111"/>
                    <a:gd name="T8" fmla="*/ 14 w 55"/>
                    <a:gd name="T9" fmla="*/ 0 h 111"/>
                    <a:gd name="T10" fmla="*/ 42 w 55"/>
                    <a:gd name="T11" fmla="*/ 0 h 111"/>
                    <a:gd name="T12" fmla="*/ 55 w 55"/>
                    <a:gd name="T13" fmla="*/ 14 h 111"/>
                    <a:gd name="T14" fmla="*/ 55 w 55"/>
                    <a:gd name="T15" fmla="*/ 97 h 111"/>
                    <a:gd name="T16" fmla="*/ 42 w 55"/>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11">
                      <a:moveTo>
                        <a:pt x="42" y="111"/>
                      </a:moveTo>
                      <a:cubicBezTo>
                        <a:pt x="14" y="111"/>
                        <a:pt x="14" y="111"/>
                        <a:pt x="14" y="111"/>
                      </a:cubicBezTo>
                      <a:cubicBezTo>
                        <a:pt x="7" y="111"/>
                        <a:pt x="0" y="104"/>
                        <a:pt x="0" y="97"/>
                      </a:cubicBezTo>
                      <a:cubicBezTo>
                        <a:pt x="0" y="14"/>
                        <a:pt x="0" y="14"/>
                        <a:pt x="0" y="14"/>
                      </a:cubicBezTo>
                      <a:cubicBezTo>
                        <a:pt x="0" y="7"/>
                        <a:pt x="7" y="0"/>
                        <a:pt x="14" y="0"/>
                      </a:cubicBezTo>
                      <a:cubicBezTo>
                        <a:pt x="42" y="0"/>
                        <a:pt x="42" y="0"/>
                        <a:pt x="42" y="0"/>
                      </a:cubicBezTo>
                      <a:cubicBezTo>
                        <a:pt x="49" y="0"/>
                        <a:pt x="55" y="7"/>
                        <a:pt x="55" y="14"/>
                      </a:cubicBezTo>
                      <a:cubicBezTo>
                        <a:pt x="55" y="97"/>
                        <a:pt x="55" y="97"/>
                        <a:pt x="55" y="97"/>
                      </a:cubicBezTo>
                      <a:cubicBezTo>
                        <a:pt x="55" y="104"/>
                        <a:pt x="49" y="111"/>
                        <a:pt x="42" y="111"/>
                      </a:cubicBezTo>
                      <a:close/>
                    </a:path>
                  </a:pathLst>
                </a:custGeom>
                <a:noFill/>
                <a:ln w="793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50" b="0" i="0" u="none" strike="noStrike" kern="1200" cap="none" spc="0" normalizeH="0" baseline="0" noProof="0">
                    <a:ln>
                      <a:noFill/>
                    </a:ln>
                    <a:solidFill>
                      <a:srgbClr val="435055"/>
                    </a:solidFill>
                    <a:effectLst/>
                    <a:uLnTx/>
                    <a:uFillTx/>
                    <a:latin typeface="Arial"/>
                    <a:ea typeface="+mn-ea"/>
                    <a:cs typeface="+mn-cs"/>
                  </a:endParaRPr>
                </a:p>
              </p:txBody>
            </p:sp>
            <p:sp>
              <p:nvSpPr>
                <p:cNvPr id="15" name="Freeform 22"/>
                <p:cNvSpPr>
                  <a:spLocks/>
                </p:cNvSpPr>
                <p:nvPr/>
              </p:nvSpPr>
              <p:spPr bwMode="auto">
                <a:xfrm>
                  <a:off x="2347" y="1686"/>
                  <a:ext cx="1066" cy="209"/>
                </a:xfrm>
                <a:custGeom>
                  <a:avLst/>
                  <a:gdLst>
                    <a:gd name="T0" fmla="*/ 607 w 634"/>
                    <a:gd name="T1" fmla="*/ 0 h 124"/>
                    <a:gd name="T2" fmla="*/ 510 w 634"/>
                    <a:gd name="T3" fmla="*/ 0 h 124"/>
                    <a:gd name="T4" fmla="*/ 510 w 634"/>
                    <a:gd name="T5" fmla="*/ 69 h 124"/>
                    <a:gd name="T6" fmla="*/ 455 w 634"/>
                    <a:gd name="T7" fmla="*/ 69 h 124"/>
                    <a:gd name="T8" fmla="*/ 455 w 634"/>
                    <a:gd name="T9" fmla="*/ 0 h 124"/>
                    <a:gd name="T10" fmla="*/ 179 w 634"/>
                    <a:gd name="T11" fmla="*/ 0 h 124"/>
                    <a:gd name="T12" fmla="*/ 179 w 634"/>
                    <a:gd name="T13" fmla="*/ 69 h 124"/>
                    <a:gd name="T14" fmla="*/ 124 w 634"/>
                    <a:gd name="T15" fmla="*/ 69 h 124"/>
                    <a:gd name="T16" fmla="*/ 124 w 634"/>
                    <a:gd name="T17" fmla="*/ 0 h 124"/>
                    <a:gd name="T18" fmla="*/ 28 w 634"/>
                    <a:gd name="T19" fmla="*/ 0 h 124"/>
                    <a:gd name="T20" fmla="*/ 0 w 634"/>
                    <a:gd name="T21" fmla="*/ 27 h 124"/>
                    <a:gd name="T22" fmla="*/ 0 w 634"/>
                    <a:gd name="T23" fmla="*/ 124 h 124"/>
                    <a:gd name="T24" fmla="*/ 634 w 634"/>
                    <a:gd name="T25" fmla="*/ 124 h 124"/>
                    <a:gd name="T26" fmla="*/ 634 w 634"/>
                    <a:gd name="T27" fmla="*/ 27 h 124"/>
                    <a:gd name="T28" fmla="*/ 607 w 634"/>
                    <a:gd name="T2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4" h="124">
                      <a:moveTo>
                        <a:pt x="607" y="0"/>
                      </a:moveTo>
                      <a:cubicBezTo>
                        <a:pt x="510" y="0"/>
                        <a:pt x="510" y="0"/>
                        <a:pt x="510" y="0"/>
                      </a:cubicBezTo>
                      <a:cubicBezTo>
                        <a:pt x="510" y="69"/>
                        <a:pt x="510" y="69"/>
                        <a:pt x="510" y="69"/>
                      </a:cubicBezTo>
                      <a:cubicBezTo>
                        <a:pt x="455" y="69"/>
                        <a:pt x="455" y="69"/>
                        <a:pt x="455" y="69"/>
                      </a:cubicBezTo>
                      <a:cubicBezTo>
                        <a:pt x="455" y="0"/>
                        <a:pt x="455" y="0"/>
                        <a:pt x="455" y="0"/>
                      </a:cubicBezTo>
                      <a:cubicBezTo>
                        <a:pt x="179" y="0"/>
                        <a:pt x="179" y="0"/>
                        <a:pt x="179" y="0"/>
                      </a:cubicBezTo>
                      <a:cubicBezTo>
                        <a:pt x="179" y="69"/>
                        <a:pt x="179" y="69"/>
                        <a:pt x="179" y="69"/>
                      </a:cubicBezTo>
                      <a:cubicBezTo>
                        <a:pt x="124" y="69"/>
                        <a:pt x="124" y="69"/>
                        <a:pt x="124" y="69"/>
                      </a:cubicBezTo>
                      <a:cubicBezTo>
                        <a:pt x="124" y="0"/>
                        <a:pt x="124" y="0"/>
                        <a:pt x="124" y="0"/>
                      </a:cubicBezTo>
                      <a:cubicBezTo>
                        <a:pt x="28" y="0"/>
                        <a:pt x="28" y="0"/>
                        <a:pt x="28" y="0"/>
                      </a:cubicBezTo>
                      <a:cubicBezTo>
                        <a:pt x="12" y="0"/>
                        <a:pt x="0" y="11"/>
                        <a:pt x="0" y="27"/>
                      </a:cubicBezTo>
                      <a:cubicBezTo>
                        <a:pt x="0" y="124"/>
                        <a:pt x="0" y="124"/>
                        <a:pt x="0" y="124"/>
                      </a:cubicBezTo>
                      <a:cubicBezTo>
                        <a:pt x="634" y="124"/>
                        <a:pt x="634" y="124"/>
                        <a:pt x="634" y="124"/>
                      </a:cubicBezTo>
                      <a:cubicBezTo>
                        <a:pt x="634" y="27"/>
                        <a:pt x="634" y="27"/>
                        <a:pt x="634" y="27"/>
                      </a:cubicBezTo>
                      <a:cubicBezTo>
                        <a:pt x="634" y="11"/>
                        <a:pt x="623" y="0"/>
                        <a:pt x="60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50" b="0" i="0" u="none" strike="noStrike" kern="1200" cap="none" spc="0" normalizeH="0" baseline="0" noProof="0">
                    <a:ln>
                      <a:noFill/>
                    </a:ln>
                    <a:solidFill>
                      <a:srgbClr val="435055"/>
                    </a:solidFill>
                    <a:effectLst/>
                    <a:uLnTx/>
                    <a:uFillTx/>
                    <a:latin typeface="Arial"/>
                    <a:ea typeface="+mn-ea"/>
                    <a:cs typeface="+mn-cs"/>
                  </a:endParaRPr>
                </a:p>
              </p:txBody>
            </p:sp>
            <p:sp>
              <p:nvSpPr>
                <p:cNvPr id="16" name="Freeform 23"/>
                <p:cNvSpPr>
                  <a:spLocks/>
                </p:cNvSpPr>
                <p:nvPr/>
              </p:nvSpPr>
              <p:spPr bwMode="auto">
                <a:xfrm>
                  <a:off x="2347" y="1940"/>
                  <a:ext cx="1066" cy="766"/>
                </a:xfrm>
                <a:custGeom>
                  <a:avLst/>
                  <a:gdLst>
                    <a:gd name="T0" fmla="*/ 0 w 634"/>
                    <a:gd name="T1" fmla="*/ 0 h 455"/>
                    <a:gd name="T2" fmla="*/ 0 w 634"/>
                    <a:gd name="T3" fmla="*/ 428 h 455"/>
                    <a:gd name="T4" fmla="*/ 28 w 634"/>
                    <a:gd name="T5" fmla="*/ 455 h 455"/>
                    <a:gd name="T6" fmla="*/ 607 w 634"/>
                    <a:gd name="T7" fmla="*/ 455 h 455"/>
                    <a:gd name="T8" fmla="*/ 634 w 634"/>
                    <a:gd name="T9" fmla="*/ 428 h 455"/>
                    <a:gd name="T10" fmla="*/ 634 w 634"/>
                    <a:gd name="T11" fmla="*/ 0 h 455"/>
                    <a:gd name="T12" fmla="*/ 0 w 634"/>
                    <a:gd name="T13" fmla="*/ 0 h 455"/>
                  </a:gdLst>
                  <a:ahLst/>
                  <a:cxnLst>
                    <a:cxn ang="0">
                      <a:pos x="T0" y="T1"/>
                    </a:cxn>
                    <a:cxn ang="0">
                      <a:pos x="T2" y="T3"/>
                    </a:cxn>
                    <a:cxn ang="0">
                      <a:pos x="T4" y="T5"/>
                    </a:cxn>
                    <a:cxn ang="0">
                      <a:pos x="T6" y="T7"/>
                    </a:cxn>
                    <a:cxn ang="0">
                      <a:pos x="T8" y="T9"/>
                    </a:cxn>
                    <a:cxn ang="0">
                      <a:pos x="T10" y="T11"/>
                    </a:cxn>
                    <a:cxn ang="0">
                      <a:pos x="T12" y="T13"/>
                    </a:cxn>
                  </a:cxnLst>
                  <a:rect l="0" t="0" r="r" b="b"/>
                  <a:pathLst>
                    <a:path w="634" h="455">
                      <a:moveTo>
                        <a:pt x="0" y="0"/>
                      </a:moveTo>
                      <a:cubicBezTo>
                        <a:pt x="0" y="428"/>
                        <a:pt x="0" y="428"/>
                        <a:pt x="0" y="428"/>
                      </a:cubicBezTo>
                      <a:cubicBezTo>
                        <a:pt x="0" y="443"/>
                        <a:pt x="13" y="455"/>
                        <a:pt x="28" y="455"/>
                      </a:cubicBezTo>
                      <a:cubicBezTo>
                        <a:pt x="607" y="455"/>
                        <a:pt x="607" y="455"/>
                        <a:pt x="607" y="455"/>
                      </a:cubicBezTo>
                      <a:cubicBezTo>
                        <a:pt x="622" y="455"/>
                        <a:pt x="634" y="443"/>
                        <a:pt x="634" y="428"/>
                      </a:cubicBezTo>
                      <a:cubicBezTo>
                        <a:pt x="634" y="0"/>
                        <a:pt x="634" y="0"/>
                        <a:pt x="634"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50" b="0" i="0" u="none" strike="noStrike" kern="1200" cap="none" spc="0" normalizeH="0" baseline="0" noProof="0">
                    <a:ln>
                      <a:noFill/>
                    </a:ln>
                    <a:solidFill>
                      <a:srgbClr val="435055"/>
                    </a:solidFill>
                    <a:effectLst/>
                    <a:uLnTx/>
                    <a:uFillTx/>
                    <a:latin typeface="Arial"/>
                    <a:ea typeface="+mn-ea"/>
                    <a:cs typeface="+mn-cs"/>
                  </a:endParaRPr>
                </a:p>
              </p:txBody>
            </p:sp>
          </p:grpSp>
          <p:sp>
            <p:nvSpPr>
              <p:cNvPr id="10" name="Rechteck 109"/>
              <p:cNvSpPr/>
              <p:nvPr/>
            </p:nvSpPr>
            <p:spPr>
              <a:xfrm>
                <a:off x="3333248" y="2754352"/>
                <a:ext cx="1677256" cy="974240"/>
              </a:xfrm>
              <a:prstGeom prst="rect">
                <a:avLst/>
              </a:prstGeom>
            </p:spPr>
            <p:txBody>
              <a:bodyPr wrap="square">
                <a:spAutoFit/>
              </a:bodyPr>
              <a:lstStyle/>
              <a:p>
                <a:pPr marL="0" marR="0" lvl="0" indent="0" algn="ctr" defTabSz="914400" rtl="0" eaLnBrk="1" fontAlgn="base" latinLnBrk="0" hangingPunct="1">
                  <a:lnSpc>
                    <a:spcPts val="34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35055"/>
                    </a:solidFill>
                    <a:effectLst/>
                    <a:uLnTx/>
                    <a:uFillTx/>
                    <a:latin typeface="Arial" panose="020B0604020202020204" pitchFamily="34" charset="0"/>
                    <a:ea typeface="+mn-ea"/>
                    <a:cs typeface="Arial" panose="020B0604020202020204" pitchFamily="34" charset="0"/>
                  </a:rPr>
                  <a:t>45</a:t>
                </a:r>
                <a:endParaRPr kumimoji="0" lang="en-US" sz="1600" b="1" i="0" u="none" strike="noStrike" kern="1200" cap="none" spc="0" normalizeH="0" baseline="0" noProof="0" dirty="0">
                  <a:ln>
                    <a:noFill/>
                  </a:ln>
                  <a:solidFill>
                    <a:srgbClr val="435055"/>
                  </a:solidFill>
                  <a:effectLst/>
                  <a:uLnTx/>
                  <a:uFillTx/>
                  <a:latin typeface="Arial" panose="020B0604020202020204" pitchFamily="34" charset="0"/>
                  <a:ea typeface="+mn-ea"/>
                  <a:cs typeface="Arial" panose="020B0604020202020204" pitchFamily="34" charset="0"/>
                </a:endParaRPr>
              </a:p>
            </p:txBody>
          </p:sp>
          <p:sp>
            <p:nvSpPr>
              <p:cNvPr id="11" name="Rechteck 110"/>
              <p:cNvSpPr/>
              <p:nvPr/>
            </p:nvSpPr>
            <p:spPr>
              <a:xfrm>
                <a:off x="3333248" y="3338891"/>
                <a:ext cx="1692275" cy="6242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35055"/>
                    </a:solidFill>
                    <a:effectLst/>
                    <a:uLnTx/>
                    <a:uFillTx/>
                    <a:latin typeface="Arial" panose="020B0604020202020204" pitchFamily="34" charset="0"/>
                    <a:ea typeface="+mn-ea"/>
                    <a:cs typeface="Arial" panose="020B0604020202020204" pitchFamily="34" charset="0"/>
                  </a:rPr>
                  <a:t>years</a:t>
                </a:r>
                <a:endParaRPr kumimoji="0" lang="de-DE" sz="1050" b="0" i="0" u="none" strike="noStrike" kern="1200" cap="none" spc="0" normalizeH="0" baseline="0" noProof="0" dirty="0">
                  <a:ln>
                    <a:noFill/>
                  </a:ln>
                  <a:solidFill>
                    <a:srgbClr val="435055"/>
                  </a:solidFill>
                  <a:effectLst/>
                  <a:uLnTx/>
                  <a:uFillTx/>
                  <a:latin typeface="Arial"/>
                  <a:ea typeface="+mn-ea"/>
                  <a:cs typeface="+mn-cs"/>
                </a:endParaRPr>
              </a:p>
            </p:txBody>
          </p:sp>
        </p:grpSp>
      </p:grpSp>
      <p:grpSp>
        <p:nvGrpSpPr>
          <p:cNvPr id="28" name="Gruppieren 27"/>
          <p:cNvGrpSpPr/>
          <p:nvPr/>
        </p:nvGrpSpPr>
        <p:grpSpPr>
          <a:xfrm>
            <a:off x="780266" y="3492706"/>
            <a:ext cx="4239409" cy="1006429"/>
            <a:chOff x="4898629" y="2884440"/>
            <a:chExt cx="4014547" cy="1006429"/>
          </a:xfrm>
        </p:grpSpPr>
        <p:sp>
          <p:nvSpPr>
            <p:cNvPr id="29" name="Rechteck 28"/>
            <p:cNvSpPr/>
            <p:nvPr/>
          </p:nvSpPr>
          <p:spPr>
            <a:xfrm>
              <a:off x="5865347" y="2884440"/>
              <a:ext cx="3047829" cy="1006429"/>
            </a:xfrm>
            <a:prstGeom prst="rect">
              <a:avLst/>
            </a:prstGeom>
          </p:spPr>
          <p:txBody>
            <a:bodyPr wrap="square">
              <a:spAutoFit/>
            </a:bodyPr>
            <a:lstStyle/>
            <a:p>
              <a:pPr defTabSz="1097479">
                <a:lnSpc>
                  <a:spcPct val="110000"/>
                </a:lnSpc>
                <a:spcBef>
                  <a:spcPts val="945"/>
                </a:spcBef>
              </a:pPr>
              <a:r>
                <a:rPr lang="en-US" b="1" dirty="0">
                  <a:solidFill>
                    <a:schemeClr val="bg1"/>
                  </a:solidFill>
                  <a:latin typeface="Arial" panose="020B0604020202020204" pitchFamily="34" charset="0"/>
                  <a:cs typeface="Arial" panose="020B0604020202020204" pitchFamily="34" charset="0"/>
                </a:rPr>
                <a:t>RESOURCES</a:t>
              </a:r>
              <a:br>
                <a:rPr lang="en-US" b="1"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Capability for full scope of product development</a:t>
              </a:r>
            </a:p>
          </p:txBody>
        </p:sp>
        <p:grpSp>
          <p:nvGrpSpPr>
            <p:cNvPr id="30" name="Group 14"/>
            <p:cNvGrpSpPr>
              <a:grpSpLocks noChangeAspect="1"/>
            </p:cNvGrpSpPr>
            <p:nvPr/>
          </p:nvGrpSpPr>
          <p:grpSpPr bwMode="auto">
            <a:xfrm>
              <a:off x="4898629" y="2955499"/>
              <a:ext cx="662953" cy="709057"/>
              <a:chOff x="2463" y="1714"/>
              <a:chExt cx="834" cy="892"/>
            </a:xfrm>
            <a:solidFill>
              <a:schemeClr val="bg1"/>
            </a:solidFill>
          </p:grpSpPr>
          <p:sp>
            <p:nvSpPr>
              <p:cNvPr id="31" name="Freeform 15"/>
              <p:cNvSpPr>
                <a:spLocks/>
              </p:cNvSpPr>
              <p:nvPr/>
            </p:nvSpPr>
            <p:spPr bwMode="auto">
              <a:xfrm>
                <a:off x="2463" y="2350"/>
                <a:ext cx="834" cy="256"/>
              </a:xfrm>
              <a:custGeom>
                <a:avLst/>
                <a:gdLst>
                  <a:gd name="T0" fmla="*/ 337 w 495"/>
                  <a:gd name="T1" fmla="*/ 0 h 152"/>
                  <a:gd name="T2" fmla="*/ 247 w 495"/>
                  <a:gd name="T3" fmla="*/ 65 h 152"/>
                  <a:gd name="T4" fmla="*/ 157 w 495"/>
                  <a:gd name="T5" fmla="*/ 1 h 152"/>
                  <a:gd name="T6" fmla="*/ 0 w 495"/>
                  <a:gd name="T7" fmla="*/ 152 h 152"/>
                  <a:gd name="T8" fmla="*/ 495 w 495"/>
                  <a:gd name="T9" fmla="*/ 152 h 152"/>
                  <a:gd name="T10" fmla="*/ 337 w 495"/>
                  <a:gd name="T11" fmla="*/ 0 h 152"/>
                </a:gdLst>
                <a:ahLst/>
                <a:cxnLst>
                  <a:cxn ang="0">
                    <a:pos x="T0" y="T1"/>
                  </a:cxn>
                  <a:cxn ang="0">
                    <a:pos x="T2" y="T3"/>
                  </a:cxn>
                  <a:cxn ang="0">
                    <a:pos x="T4" y="T5"/>
                  </a:cxn>
                  <a:cxn ang="0">
                    <a:pos x="T6" y="T7"/>
                  </a:cxn>
                  <a:cxn ang="0">
                    <a:pos x="T8" y="T9"/>
                  </a:cxn>
                  <a:cxn ang="0">
                    <a:pos x="T10" y="T11"/>
                  </a:cxn>
                </a:cxnLst>
                <a:rect l="0" t="0" r="r" b="b"/>
                <a:pathLst>
                  <a:path w="495" h="152">
                    <a:moveTo>
                      <a:pt x="337" y="0"/>
                    </a:moveTo>
                    <a:cubicBezTo>
                      <a:pt x="327" y="28"/>
                      <a:pt x="300" y="65"/>
                      <a:pt x="247" y="65"/>
                    </a:cubicBezTo>
                    <a:cubicBezTo>
                      <a:pt x="195" y="65"/>
                      <a:pt x="167" y="29"/>
                      <a:pt x="157" y="1"/>
                    </a:cubicBezTo>
                    <a:cubicBezTo>
                      <a:pt x="105" y="32"/>
                      <a:pt x="0" y="42"/>
                      <a:pt x="0" y="152"/>
                    </a:cubicBezTo>
                    <a:cubicBezTo>
                      <a:pt x="495" y="152"/>
                      <a:pt x="495" y="152"/>
                      <a:pt x="495" y="152"/>
                    </a:cubicBezTo>
                    <a:cubicBezTo>
                      <a:pt x="495" y="39"/>
                      <a:pt x="390" y="31"/>
                      <a:pt x="3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435055"/>
                  </a:solidFill>
                  <a:effectLst/>
                  <a:uLnTx/>
                  <a:uFillTx/>
                  <a:latin typeface="Arial"/>
                  <a:ea typeface="+mn-ea"/>
                  <a:cs typeface="+mn-cs"/>
                </a:endParaRPr>
              </a:p>
            </p:txBody>
          </p:sp>
          <p:sp>
            <p:nvSpPr>
              <p:cNvPr id="32" name="Freeform 16"/>
              <p:cNvSpPr>
                <a:spLocks/>
              </p:cNvSpPr>
              <p:nvPr/>
            </p:nvSpPr>
            <p:spPr bwMode="auto">
              <a:xfrm>
                <a:off x="2660" y="1714"/>
                <a:ext cx="458" cy="704"/>
              </a:xfrm>
              <a:custGeom>
                <a:avLst/>
                <a:gdLst>
                  <a:gd name="T0" fmla="*/ 14 w 272"/>
                  <a:gd name="T1" fmla="*/ 212 h 418"/>
                  <a:gd name="T2" fmla="*/ 37 w 272"/>
                  <a:gd name="T3" fmla="*/ 249 h 418"/>
                  <a:gd name="T4" fmla="*/ 57 w 272"/>
                  <a:gd name="T5" fmla="*/ 302 h 418"/>
                  <a:gd name="T6" fmla="*/ 67 w 272"/>
                  <a:gd name="T7" fmla="*/ 335 h 418"/>
                  <a:gd name="T8" fmla="*/ 65 w 272"/>
                  <a:gd name="T9" fmla="*/ 350 h 418"/>
                  <a:gd name="T10" fmla="*/ 60 w 272"/>
                  <a:gd name="T11" fmla="*/ 361 h 418"/>
                  <a:gd name="T12" fmla="*/ 130 w 272"/>
                  <a:gd name="T13" fmla="*/ 418 h 418"/>
                  <a:gd name="T14" fmla="*/ 200 w 272"/>
                  <a:gd name="T15" fmla="*/ 361 h 418"/>
                  <a:gd name="T16" fmla="*/ 194 w 272"/>
                  <a:gd name="T17" fmla="*/ 350 h 418"/>
                  <a:gd name="T18" fmla="*/ 193 w 272"/>
                  <a:gd name="T19" fmla="*/ 331 h 418"/>
                  <a:gd name="T20" fmla="*/ 202 w 272"/>
                  <a:gd name="T21" fmla="*/ 304 h 418"/>
                  <a:gd name="T22" fmla="*/ 223 w 272"/>
                  <a:gd name="T23" fmla="*/ 249 h 418"/>
                  <a:gd name="T24" fmla="*/ 245 w 272"/>
                  <a:gd name="T25" fmla="*/ 212 h 418"/>
                  <a:gd name="T26" fmla="*/ 234 w 272"/>
                  <a:gd name="T27" fmla="*/ 185 h 418"/>
                  <a:gd name="T28" fmla="*/ 189 w 272"/>
                  <a:gd name="T29" fmla="*/ 24 h 418"/>
                  <a:gd name="T30" fmla="*/ 129 w 272"/>
                  <a:gd name="T31" fmla="*/ 0 h 418"/>
                  <a:gd name="T32" fmla="*/ 25 w 272"/>
                  <a:gd name="T33" fmla="*/ 185 h 418"/>
                  <a:gd name="T34" fmla="*/ 14 w 272"/>
                  <a:gd name="T35" fmla="*/ 2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2" h="418">
                    <a:moveTo>
                      <a:pt x="14" y="212"/>
                    </a:moveTo>
                    <a:cubicBezTo>
                      <a:pt x="18" y="241"/>
                      <a:pt x="30" y="249"/>
                      <a:pt x="37" y="249"/>
                    </a:cubicBezTo>
                    <a:cubicBezTo>
                      <a:pt x="39" y="268"/>
                      <a:pt x="48" y="289"/>
                      <a:pt x="57" y="302"/>
                    </a:cubicBezTo>
                    <a:cubicBezTo>
                      <a:pt x="64" y="311"/>
                      <a:pt x="67" y="323"/>
                      <a:pt x="67" y="335"/>
                    </a:cubicBezTo>
                    <a:cubicBezTo>
                      <a:pt x="67" y="345"/>
                      <a:pt x="67" y="338"/>
                      <a:pt x="65" y="350"/>
                    </a:cubicBezTo>
                    <a:cubicBezTo>
                      <a:pt x="64" y="354"/>
                      <a:pt x="62" y="357"/>
                      <a:pt x="60" y="361"/>
                    </a:cubicBezTo>
                    <a:cubicBezTo>
                      <a:pt x="62" y="371"/>
                      <a:pt x="78" y="418"/>
                      <a:pt x="130" y="418"/>
                    </a:cubicBezTo>
                    <a:cubicBezTo>
                      <a:pt x="184" y="418"/>
                      <a:pt x="198" y="367"/>
                      <a:pt x="200" y="361"/>
                    </a:cubicBezTo>
                    <a:cubicBezTo>
                      <a:pt x="198" y="357"/>
                      <a:pt x="196" y="354"/>
                      <a:pt x="194" y="350"/>
                    </a:cubicBezTo>
                    <a:cubicBezTo>
                      <a:pt x="193" y="336"/>
                      <a:pt x="193" y="343"/>
                      <a:pt x="193" y="331"/>
                    </a:cubicBezTo>
                    <a:cubicBezTo>
                      <a:pt x="193" y="321"/>
                      <a:pt x="197" y="311"/>
                      <a:pt x="202" y="304"/>
                    </a:cubicBezTo>
                    <a:cubicBezTo>
                      <a:pt x="211" y="291"/>
                      <a:pt x="220" y="268"/>
                      <a:pt x="223" y="249"/>
                    </a:cubicBezTo>
                    <a:cubicBezTo>
                      <a:pt x="231" y="249"/>
                      <a:pt x="242" y="241"/>
                      <a:pt x="245" y="212"/>
                    </a:cubicBezTo>
                    <a:cubicBezTo>
                      <a:pt x="246" y="197"/>
                      <a:pt x="240" y="188"/>
                      <a:pt x="234" y="185"/>
                    </a:cubicBezTo>
                    <a:cubicBezTo>
                      <a:pt x="247" y="149"/>
                      <a:pt x="272" y="35"/>
                      <a:pt x="189" y="24"/>
                    </a:cubicBezTo>
                    <a:cubicBezTo>
                      <a:pt x="180" y="8"/>
                      <a:pt x="158" y="0"/>
                      <a:pt x="129" y="0"/>
                    </a:cubicBezTo>
                    <a:cubicBezTo>
                      <a:pt x="13" y="3"/>
                      <a:pt x="0" y="87"/>
                      <a:pt x="25" y="185"/>
                    </a:cubicBezTo>
                    <a:cubicBezTo>
                      <a:pt x="21" y="188"/>
                      <a:pt x="13" y="197"/>
                      <a:pt x="14"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435055"/>
                  </a:solidFill>
                  <a:effectLst/>
                  <a:uLnTx/>
                  <a:uFillTx/>
                  <a:latin typeface="Arial"/>
                  <a:ea typeface="+mn-ea"/>
                  <a:cs typeface="+mn-cs"/>
                </a:endParaRPr>
              </a:p>
            </p:txBody>
          </p:sp>
        </p:grpSp>
      </p:grpSp>
      <p:grpSp>
        <p:nvGrpSpPr>
          <p:cNvPr id="53" name="Gruppieren 52"/>
          <p:cNvGrpSpPr/>
          <p:nvPr/>
        </p:nvGrpSpPr>
        <p:grpSpPr>
          <a:xfrm>
            <a:off x="6358091" y="4961892"/>
            <a:ext cx="876887" cy="915712"/>
            <a:chOff x="6444574" y="1964559"/>
            <a:chExt cx="389107" cy="659475"/>
          </a:xfrm>
        </p:grpSpPr>
        <p:sp>
          <p:nvSpPr>
            <p:cNvPr id="37" name="Abgerundetes Rechteck 36"/>
            <p:cNvSpPr/>
            <p:nvPr/>
          </p:nvSpPr>
          <p:spPr>
            <a:xfrm>
              <a:off x="6444574" y="1964559"/>
              <a:ext cx="389107" cy="659475"/>
            </a:xfrm>
            <a:prstGeom prst="roundRect">
              <a:avLst/>
            </a:prstGeom>
            <a:solidFill>
              <a:schemeClr val="bg1"/>
            </a:solidFill>
            <a:ln>
              <a:solidFill>
                <a:srgbClr val="4350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Gerader Verbinder 38"/>
            <p:cNvCxnSpPr/>
            <p:nvPr/>
          </p:nvCxnSpPr>
          <p:spPr>
            <a:xfrm flipV="1">
              <a:off x="6502940" y="2134507"/>
              <a:ext cx="272374" cy="1"/>
            </a:xfrm>
            <a:prstGeom prst="line">
              <a:avLst/>
            </a:prstGeom>
            <a:ln w="38100">
              <a:solidFill>
                <a:srgbClr val="435055"/>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a:xfrm flipV="1">
              <a:off x="6502940" y="2222062"/>
              <a:ext cx="205835" cy="1"/>
            </a:xfrm>
            <a:prstGeom prst="line">
              <a:avLst/>
            </a:prstGeom>
            <a:ln w="38100">
              <a:solidFill>
                <a:srgbClr val="435055"/>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flipV="1">
              <a:off x="6502940" y="2309604"/>
              <a:ext cx="231235" cy="1"/>
            </a:xfrm>
            <a:prstGeom prst="line">
              <a:avLst/>
            </a:prstGeom>
            <a:ln w="38100">
              <a:solidFill>
                <a:srgbClr val="435055"/>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flipV="1">
              <a:off x="6502940" y="2397158"/>
              <a:ext cx="272374" cy="1"/>
            </a:xfrm>
            <a:prstGeom prst="line">
              <a:avLst/>
            </a:prstGeom>
            <a:ln w="38100">
              <a:solidFill>
                <a:srgbClr val="435055"/>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a:xfrm flipV="1">
              <a:off x="6502940" y="2484709"/>
              <a:ext cx="205835" cy="1"/>
            </a:xfrm>
            <a:prstGeom prst="line">
              <a:avLst/>
            </a:prstGeom>
            <a:ln w="38100">
              <a:solidFill>
                <a:srgbClr val="435055"/>
              </a:solidFill>
            </a:ln>
          </p:spPr>
          <p:style>
            <a:lnRef idx="1">
              <a:schemeClr val="accent1"/>
            </a:lnRef>
            <a:fillRef idx="0">
              <a:schemeClr val="accent1"/>
            </a:fillRef>
            <a:effectRef idx="0">
              <a:schemeClr val="accent1"/>
            </a:effectRef>
            <a:fontRef idx="minor">
              <a:schemeClr val="tx1"/>
            </a:fontRef>
          </p:style>
        </p:cxnSp>
      </p:grpSp>
      <p:sp>
        <p:nvSpPr>
          <p:cNvPr id="54" name="Rechteck 53"/>
          <p:cNvSpPr/>
          <p:nvPr/>
        </p:nvSpPr>
        <p:spPr>
          <a:xfrm>
            <a:off x="7602981" y="4897793"/>
            <a:ext cx="2568511" cy="1006429"/>
          </a:xfrm>
          <a:prstGeom prst="rect">
            <a:avLst/>
          </a:prstGeom>
        </p:spPr>
        <p:txBody>
          <a:bodyPr wrap="square">
            <a:spAutoFit/>
          </a:bodyPr>
          <a:lstStyle/>
          <a:p>
            <a:pPr defTabSz="1097479">
              <a:lnSpc>
                <a:spcPct val="110000"/>
              </a:lnSpc>
              <a:spcBef>
                <a:spcPts val="945"/>
              </a:spcBef>
            </a:pPr>
            <a:r>
              <a:rPr lang="en-US" b="1" dirty="0">
                <a:solidFill>
                  <a:schemeClr val="bg1"/>
                </a:solidFill>
                <a:latin typeface="Arial" panose="020B0604020202020204" pitchFamily="34" charset="0"/>
                <a:cs typeface="Arial" panose="020B0604020202020204" pitchFamily="34" charset="0"/>
              </a:rPr>
              <a:t>STANDARDS</a:t>
            </a:r>
            <a:br>
              <a:rPr lang="en-US" b="1"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Expertise with all conventional standards</a:t>
            </a:r>
            <a:endParaRPr lang="en-US" b="1" dirty="0">
              <a:solidFill>
                <a:schemeClr val="bg1"/>
              </a:solidFill>
              <a:latin typeface="Arial" panose="020B0604020202020204" pitchFamily="34" charset="0"/>
              <a:cs typeface="Arial" panose="020B0604020202020204" pitchFamily="34" charset="0"/>
            </a:endParaRPr>
          </a:p>
        </p:txBody>
      </p:sp>
      <p:grpSp>
        <p:nvGrpSpPr>
          <p:cNvPr id="85" name="Gruppieren 145"/>
          <p:cNvGrpSpPr/>
          <p:nvPr/>
        </p:nvGrpSpPr>
        <p:grpSpPr>
          <a:xfrm>
            <a:off x="6233785" y="2244164"/>
            <a:ext cx="4863302" cy="1310507"/>
            <a:chOff x="6808944" y="1580739"/>
            <a:chExt cx="4623642" cy="1310507"/>
          </a:xfrm>
        </p:grpSpPr>
        <p:grpSp>
          <p:nvGrpSpPr>
            <p:cNvPr id="83" name="Gruppieren 146"/>
            <p:cNvGrpSpPr/>
            <p:nvPr/>
          </p:nvGrpSpPr>
          <p:grpSpPr>
            <a:xfrm>
              <a:off x="6808944" y="1580739"/>
              <a:ext cx="1038173" cy="751619"/>
              <a:chOff x="5807413" y="1642183"/>
              <a:chExt cx="1038173" cy="751619"/>
            </a:xfrm>
          </p:grpSpPr>
          <p:sp>
            <p:nvSpPr>
              <p:cNvPr id="60" name="Ellipse 148"/>
              <p:cNvSpPr/>
              <p:nvPr/>
            </p:nvSpPr>
            <p:spPr>
              <a:xfrm>
                <a:off x="5807413" y="1822689"/>
                <a:ext cx="223736" cy="2237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llipse 149"/>
              <p:cNvSpPr/>
              <p:nvPr/>
            </p:nvSpPr>
            <p:spPr>
              <a:xfrm>
                <a:off x="6143344" y="2076424"/>
                <a:ext cx="223736" cy="2237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Ellipse 150"/>
              <p:cNvSpPr/>
              <p:nvPr/>
            </p:nvSpPr>
            <p:spPr>
              <a:xfrm>
                <a:off x="6201387" y="1642183"/>
                <a:ext cx="223736" cy="2237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Ellipse 151"/>
              <p:cNvSpPr/>
              <p:nvPr/>
            </p:nvSpPr>
            <p:spPr>
              <a:xfrm>
                <a:off x="6621850" y="1982604"/>
                <a:ext cx="223736" cy="2237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llipse 152"/>
              <p:cNvSpPr/>
              <p:nvPr/>
            </p:nvSpPr>
            <p:spPr>
              <a:xfrm>
                <a:off x="5807413" y="2170066"/>
                <a:ext cx="223736" cy="2237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Gerader Verbinder 153"/>
              <p:cNvCxnSpPr>
                <a:stCxn id="60" idx="4"/>
                <a:endCxn id="64" idx="0"/>
              </p:cNvCxnSpPr>
              <p:nvPr/>
            </p:nvCxnSpPr>
            <p:spPr>
              <a:xfrm>
                <a:off x="5919281" y="2046425"/>
                <a:ext cx="0" cy="123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r Verbinder 154"/>
              <p:cNvCxnSpPr>
                <a:stCxn id="60" idx="5"/>
                <a:endCxn id="61" idx="1"/>
              </p:cNvCxnSpPr>
              <p:nvPr/>
            </p:nvCxnSpPr>
            <p:spPr>
              <a:xfrm>
                <a:off x="5998384" y="2013660"/>
                <a:ext cx="177725" cy="955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Gerader Verbinder 155"/>
              <p:cNvCxnSpPr>
                <a:stCxn id="60" idx="6"/>
                <a:endCxn id="62" idx="3"/>
              </p:cNvCxnSpPr>
              <p:nvPr/>
            </p:nvCxnSpPr>
            <p:spPr>
              <a:xfrm flipV="1">
                <a:off x="6031149" y="1833154"/>
                <a:ext cx="203003" cy="1014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r Verbinder 156"/>
              <p:cNvCxnSpPr>
                <a:stCxn id="62" idx="5"/>
                <a:endCxn id="63" idx="1"/>
              </p:cNvCxnSpPr>
              <p:nvPr/>
            </p:nvCxnSpPr>
            <p:spPr>
              <a:xfrm>
                <a:off x="6392358" y="1833154"/>
                <a:ext cx="262257" cy="1822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r Verbinder 157"/>
              <p:cNvCxnSpPr>
                <a:stCxn id="60" idx="5"/>
                <a:endCxn id="63" idx="2"/>
              </p:cNvCxnSpPr>
              <p:nvPr/>
            </p:nvCxnSpPr>
            <p:spPr>
              <a:xfrm>
                <a:off x="5998384" y="2013660"/>
                <a:ext cx="623466" cy="808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Gerader Verbinder 158"/>
              <p:cNvCxnSpPr>
                <a:stCxn id="62" idx="4"/>
                <a:endCxn id="61" idx="7"/>
              </p:cNvCxnSpPr>
              <p:nvPr/>
            </p:nvCxnSpPr>
            <p:spPr>
              <a:xfrm>
                <a:off x="6313255" y="1865919"/>
                <a:ext cx="21060" cy="243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r Verbinder 159"/>
              <p:cNvCxnSpPr>
                <a:stCxn id="61" idx="6"/>
                <a:endCxn id="63" idx="3"/>
              </p:cNvCxnSpPr>
              <p:nvPr/>
            </p:nvCxnSpPr>
            <p:spPr>
              <a:xfrm flipV="1">
                <a:off x="6367080" y="2173575"/>
                <a:ext cx="287535" cy="147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Gerader Verbinder 160"/>
              <p:cNvCxnSpPr>
                <a:stCxn id="64" idx="6"/>
                <a:endCxn id="61" idx="2"/>
              </p:cNvCxnSpPr>
              <p:nvPr/>
            </p:nvCxnSpPr>
            <p:spPr>
              <a:xfrm flipV="1">
                <a:off x="6031149" y="2188292"/>
                <a:ext cx="112195" cy="93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Gerader Verbinder 161"/>
              <p:cNvCxnSpPr>
                <a:stCxn id="64" idx="7"/>
                <a:endCxn id="62" idx="3"/>
              </p:cNvCxnSpPr>
              <p:nvPr/>
            </p:nvCxnSpPr>
            <p:spPr>
              <a:xfrm flipV="1">
                <a:off x="5998384" y="1833154"/>
                <a:ext cx="235768" cy="3696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4" name="Rechteck 147"/>
            <p:cNvSpPr/>
            <p:nvPr/>
          </p:nvSpPr>
          <p:spPr>
            <a:xfrm>
              <a:off x="8030995" y="1603714"/>
              <a:ext cx="3401591" cy="1287532"/>
            </a:xfrm>
            <a:prstGeom prst="rect">
              <a:avLst/>
            </a:prstGeom>
          </p:spPr>
          <p:txBody>
            <a:bodyPr wrap="square">
              <a:spAutoFit/>
            </a:bodyPr>
            <a:lstStyle/>
            <a:p>
              <a:pPr defTabSz="1097479">
                <a:lnSpc>
                  <a:spcPct val="110000"/>
                </a:lnSpc>
                <a:spcBef>
                  <a:spcPts val="945"/>
                </a:spcBef>
              </a:pPr>
              <a:r>
                <a:rPr lang="en-US" b="1" dirty="0">
                  <a:solidFill>
                    <a:schemeClr val="bg1"/>
                  </a:solidFill>
                  <a:latin typeface="Arial" panose="020B0604020202020204" pitchFamily="34" charset="0"/>
                  <a:cs typeface="Arial" panose="020B0604020202020204" pitchFamily="34" charset="0"/>
                </a:rPr>
                <a:t>INFRASTRUCTURE </a:t>
              </a:r>
              <a:br>
                <a:rPr lang="en-US" b="1"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We can perform the full scope of functional safety management</a:t>
              </a:r>
              <a:endParaRPr lang="en-US" b="1" dirty="0">
                <a:solidFill>
                  <a:schemeClr val="bg1"/>
                </a:solidFill>
                <a:latin typeface="Arial" panose="020B0604020202020204" pitchFamily="34" charset="0"/>
                <a:cs typeface="Arial" panose="020B0604020202020204" pitchFamily="34" charset="0"/>
              </a:endParaRPr>
            </a:p>
          </p:txBody>
        </p:sp>
      </p:grpSp>
      <p:grpSp>
        <p:nvGrpSpPr>
          <p:cNvPr id="33" name="Gruppieren 32"/>
          <p:cNvGrpSpPr/>
          <p:nvPr/>
        </p:nvGrpSpPr>
        <p:grpSpPr>
          <a:xfrm>
            <a:off x="779145" y="4821121"/>
            <a:ext cx="3590498" cy="1090730"/>
            <a:chOff x="779145" y="4821121"/>
            <a:chExt cx="3590498" cy="1090730"/>
          </a:xfrm>
        </p:grpSpPr>
        <p:sp>
          <p:nvSpPr>
            <p:cNvPr id="34" name="Rechteck 128"/>
            <p:cNvSpPr/>
            <p:nvPr/>
          </p:nvSpPr>
          <p:spPr>
            <a:xfrm>
              <a:off x="1801132" y="4905422"/>
              <a:ext cx="2568511" cy="1006429"/>
            </a:xfrm>
            <a:prstGeom prst="rect">
              <a:avLst/>
            </a:prstGeom>
          </p:spPr>
          <p:txBody>
            <a:bodyPr wrap="square">
              <a:spAutoFit/>
            </a:bodyPr>
            <a:lstStyle/>
            <a:p>
              <a:pPr defTabSz="1097479">
                <a:lnSpc>
                  <a:spcPct val="110000"/>
                </a:lnSpc>
                <a:spcBef>
                  <a:spcPts val="945"/>
                </a:spcBef>
              </a:pPr>
              <a:r>
                <a:rPr lang="en-US" b="1" dirty="0">
                  <a:solidFill>
                    <a:schemeClr val="bg1"/>
                  </a:solidFill>
                  <a:latin typeface="Arial" panose="020B0604020202020204" pitchFamily="34" charset="0"/>
                  <a:cs typeface="Arial" panose="020B0604020202020204" pitchFamily="34" charset="0"/>
                </a:rPr>
                <a:t>MANAGEMENT</a:t>
              </a:r>
              <a:br>
                <a:rPr lang="en-US" b="1"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Experienced safety project management</a:t>
              </a:r>
            </a:p>
          </p:txBody>
        </p:sp>
        <p:grpSp>
          <p:nvGrpSpPr>
            <p:cNvPr id="73" name="Group 4"/>
            <p:cNvGrpSpPr>
              <a:grpSpLocks noChangeAspect="1"/>
            </p:cNvGrpSpPr>
            <p:nvPr/>
          </p:nvGrpSpPr>
          <p:grpSpPr bwMode="auto">
            <a:xfrm>
              <a:off x="779145" y="4821121"/>
              <a:ext cx="727438" cy="1020152"/>
              <a:chOff x="2334" y="48"/>
              <a:chExt cx="3012" cy="4224"/>
            </a:xfrm>
            <a:solidFill>
              <a:schemeClr val="bg1"/>
            </a:solidFill>
          </p:grpSpPr>
          <p:sp>
            <p:nvSpPr>
              <p:cNvPr id="75" name="Freeform 5"/>
              <p:cNvSpPr>
                <a:spLocks noEditPoints="1"/>
              </p:cNvSpPr>
              <p:nvPr/>
            </p:nvSpPr>
            <p:spPr bwMode="auto">
              <a:xfrm>
                <a:off x="2334" y="48"/>
                <a:ext cx="3012" cy="4224"/>
              </a:xfrm>
              <a:custGeom>
                <a:avLst/>
                <a:gdLst>
                  <a:gd name="T0" fmla="*/ 371 w 424"/>
                  <a:gd name="T1" fmla="*/ 81 h 595"/>
                  <a:gd name="T2" fmla="*/ 335 w 424"/>
                  <a:gd name="T3" fmla="*/ 81 h 595"/>
                  <a:gd name="T4" fmla="*/ 335 w 424"/>
                  <a:gd name="T5" fmla="*/ 45 h 595"/>
                  <a:gd name="T6" fmla="*/ 267 w 424"/>
                  <a:gd name="T7" fmla="*/ 45 h 595"/>
                  <a:gd name="T8" fmla="*/ 212 w 424"/>
                  <a:gd name="T9" fmla="*/ 0 h 595"/>
                  <a:gd name="T10" fmla="*/ 157 w 424"/>
                  <a:gd name="T11" fmla="*/ 45 h 595"/>
                  <a:gd name="T12" fmla="*/ 90 w 424"/>
                  <a:gd name="T13" fmla="*/ 45 h 595"/>
                  <a:gd name="T14" fmla="*/ 90 w 424"/>
                  <a:gd name="T15" fmla="*/ 81 h 595"/>
                  <a:gd name="T16" fmla="*/ 54 w 424"/>
                  <a:gd name="T17" fmla="*/ 81 h 595"/>
                  <a:gd name="T18" fmla="*/ 0 w 424"/>
                  <a:gd name="T19" fmla="*/ 135 h 595"/>
                  <a:gd name="T20" fmla="*/ 0 w 424"/>
                  <a:gd name="T21" fmla="*/ 542 h 595"/>
                  <a:gd name="T22" fmla="*/ 54 w 424"/>
                  <a:gd name="T23" fmla="*/ 595 h 595"/>
                  <a:gd name="T24" fmla="*/ 371 w 424"/>
                  <a:gd name="T25" fmla="*/ 595 h 595"/>
                  <a:gd name="T26" fmla="*/ 424 w 424"/>
                  <a:gd name="T27" fmla="*/ 542 h 595"/>
                  <a:gd name="T28" fmla="*/ 424 w 424"/>
                  <a:gd name="T29" fmla="*/ 135 h 595"/>
                  <a:gd name="T30" fmla="*/ 371 w 424"/>
                  <a:gd name="T31" fmla="*/ 81 h 595"/>
                  <a:gd name="T32" fmla="*/ 400 w 424"/>
                  <a:gd name="T33" fmla="*/ 542 h 595"/>
                  <a:gd name="T34" fmla="*/ 371 w 424"/>
                  <a:gd name="T35" fmla="*/ 571 h 595"/>
                  <a:gd name="T36" fmla="*/ 54 w 424"/>
                  <a:gd name="T37" fmla="*/ 571 h 595"/>
                  <a:gd name="T38" fmla="*/ 24 w 424"/>
                  <a:gd name="T39" fmla="*/ 542 h 595"/>
                  <a:gd name="T40" fmla="*/ 24 w 424"/>
                  <a:gd name="T41" fmla="*/ 135 h 595"/>
                  <a:gd name="T42" fmla="*/ 54 w 424"/>
                  <a:gd name="T43" fmla="*/ 105 h 595"/>
                  <a:gd name="T44" fmla="*/ 90 w 424"/>
                  <a:gd name="T45" fmla="*/ 105 h 595"/>
                  <a:gd name="T46" fmla="*/ 90 w 424"/>
                  <a:gd name="T47" fmla="*/ 142 h 595"/>
                  <a:gd name="T48" fmla="*/ 335 w 424"/>
                  <a:gd name="T49" fmla="*/ 142 h 595"/>
                  <a:gd name="T50" fmla="*/ 335 w 424"/>
                  <a:gd name="T51" fmla="*/ 105 h 595"/>
                  <a:gd name="T52" fmla="*/ 371 w 424"/>
                  <a:gd name="T53" fmla="*/ 105 h 595"/>
                  <a:gd name="T54" fmla="*/ 400 w 424"/>
                  <a:gd name="T55" fmla="*/ 135 h 595"/>
                  <a:gd name="T56" fmla="*/ 400 w 424"/>
                  <a:gd name="T57" fmla="*/ 542 h 595"/>
                  <a:gd name="T58" fmla="*/ 113 w 424"/>
                  <a:gd name="T59" fmla="*/ 81 h 595"/>
                  <a:gd name="T60" fmla="*/ 113 w 424"/>
                  <a:gd name="T61" fmla="*/ 68 h 595"/>
                  <a:gd name="T62" fmla="*/ 157 w 424"/>
                  <a:gd name="T63" fmla="*/ 68 h 595"/>
                  <a:gd name="T64" fmla="*/ 169 w 424"/>
                  <a:gd name="T65" fmla="*/ 68 h 595"/>
                  <a:gd name="T66" fmla="*/ 181 w 424"/>
                  <a:gd name="T67" fmla="*/ 68 h 595"/>
                  <a:gd name="T68" fmla="*/ 243 w 424"/>
                  <a:gd name="T69" fmla="*/ 68 h 595"/>
                  <a:gd name="T70" fmla="*/ 255 w 424"/>
                  <a:gd name="T71" fmla="*/ 68 h 595"/>
                  <a:gd name="T72" fmla="*/ 267 w 424"/>
                  <a:gd name="T73" fmla="*/ 68 h 595"/>
                  <a:gd name="T74" fmla="*/ 311 w 424"/>
                  <a:gd name="T75" fmla="*/ 68 h 595"/>
                  <a:gd name="T76" fmla="*/ 311 w 424"/>
                  <a:gd name="T77" fmla="*/ 81 h 595"/>
                  <a:gd name="T78" fmla="*/ 311 w 424"/>
                  <a:gd name="T79" fmla="*/ 93 h 595"/>
                  <a:gd name="T80" fmla="*/ 311 w 424"/>
                  <a:gd name="T81" fmla="*/ 105 h 595"/>
                  <a:gd name="T82" fmla="*/ 311 w 424"/>
                  <a:gd name="T83" fmla="*/ 119 h 595"/>
                  <a:gd name="T84" fmla="*/ 113 w 424"/>
                  <a:gd name="T85" fmla="*/ 119 h 595"/>
                  <a:gd name="T86" fmla="*/ 113 w 424"/>
                  <a:gd name="T87" fmla="*/ 105 h 595"/>
                  <a:gd name="T88" fmla="*/ 113 w 424"/>
                  <a:gd name="T89" fmla="*/ 93 h 595"/>
                  <a:gd name="T90" fmla="*/ 113 w 424"/>
                  <a:gd name="T91" fmla="*/ 81 h 595"/>
                  <a:gd name="T92" fmla="*/ 212 w 424"/>
                  <a:gd name="T93" fmla="*/ 23 h 595"/>
                  <a:gd name="T94" fmla="*/ 243 w 424"/>
                  <a:gd name="T95" fmla="*/ 45 h 595"/>
                  <a:gd name="T96" fmla="*/ 181 w 424"/>
                  <a:gd name="T97" fmla="*/ 45 h 595"/>
                  <a:gd name="T98" fmla="*/ 212 w 424"/>
                  <a:gd name="T99" fmla="*/ 23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4" h="595">
                    <a:moveTo>
                      <a:pt x="371" y="81"/>
                    </a:moveTo>
                    <a:cubicBezTo>
                      <a:pt x="335" y="81"/>
                      <a:pt x="335" y="81"/>
                      <a:pt x="335" y="81"/>
                    </a:cubicBezTo>
                    <a:cubicBezTo>
                      <a:pt x="335" y="45"/>
                      <a:pt x="335" y="45"/>
                      <a:pt x="335" y="45"/>
                    </a:cubicBezTo>
                    <a:cubicBezTo>
                      <a:pt x="267" y="45"/>
                      <a:pt x="267" y="45"/>
                      <a:pt x="267" y="45"/>
                    </a:cubicBezTo>
                    <a:cubicBezTo>
                      <a:pt x="262" y="19"/>
                      <a:pt x="239" y="0"/>
                      <a:pt x="212" y="0"/>
                    </a:cubicBezTo>
                    <a:cubicBezTo>
                      <a:pt x="185" y="0"/>
                      <a:pt x="162" y="19"/>
                      <a:pt x="157" y="45"/>
                    </a:cubicBezTo>
                    <a:cubicBezTo>
                      <a:pt x="90" y="45"/>
                      <a:pt x="90" y="45"/>
                      <a:pt x="90" y="45"/>
                    </a:cubicBezTo>
                    <a:cubicBezTo>
                      <a:pt x="90" y="81"/>
                      <a:pt x="90" y="81"/>
                      <a:pt x="90" y="81"/>
                    </a:cubicBezTo>
                    <a:cubicBezTo>
                      <a:pt x="54" y="81"/>
                      <a:pt x="54" y="81"/>
                      <a:pt x="54" y="81"/>
                    </a:cubicBezTo>
                    <a:cubicBezTo>
                      <a:pt x="24" y="81"/>
                      <a:pt x="0" y="106"/>
                      <a:pt x="0" y="135"/>
                    </a:cubicBezTo>
                    <a:cubicBezTo>
                      <a:pt x="0" y="542"/>
                      <a:pt x="0" y="542"/>
                      <a:pt x="0" y="542"/>
                    </a:cubicBezTo>
                    <a:cubicBezTo>
                      <a:pt x="0" y="571"/>
                      <a:pt x="24" y="595"/>
                      <a:pt x="54" y="595"/>
                    </a:cubicBezTo>
                    <a:cubicBezTo>
                      <a:pt x="371" y="595"/>
                      <a:pt x="371" y="595"/>
                      <a:pt x="371" y="595"/>
                    </a:cubicBezTo>
                    <a:cubicBezTo>
                      <a:pt x="400" y="595"/>
                      <a:pt x="424" y="571"/>
                      <a:pt x="424" y="542"/>
                    </a:cubicBezTo>
                    <a:cubicBezTo>
                      <a:pt x="424" y="135"/>
                      <a:pt x="424" y="135"/>
                      <a:pt x="424" y="135"/>
                    </a:cubicBezTo>
                    <a:cubicBezTo>
                      <a:pt x="424" y="106"/>
                      <a:pt x="400" y="81"/>
                      <a:pt x="371" y="81"/>
                    </a:cubicBezTo>
                    <a:close/>
                    <a:moveTo>
                      <a:pt x="400" y="542"/>
                    </a:moveTo>
                    <a:cubicBezTo>
                      <a:pt x="400" y="558"/>
                      <a:pt x="387" y="571"/>
                      <a:pt x="371" y="571"/>
                    </a:cubicBezTo>
                    <a:cubicBezTo>
                      <a:pt x="54" y="571"/>
                      <a:pt x="54" y="571"/>
                      <a:pt x="54" y="571"/>
                    </a:cubicBezTo>
                    <a:cubicBezTo>
                      <a:pt x="37" y="571"/>
                      <a:pt x="24" y="558"/>
                      <a:pt x="24" y="542"/>
                    </a:cubicBezTo>
                    <a:cubicBezTo>
                      <a:pt x="24" y="135"/>
                      <a:pt x="24" y="135"/>
                      <a:pt x="24" y="135"/>
                    </a:cubicBezTo>
                    <a:cubicBezTo>
                      <a:pt x="24" y="119"/>
                      <a:pt x="37" y="105"/>
                      <a:pt x="54" y="105"/>
                    </a:cubicBezTo>
                    <a:cubicBezTo>
                      <a:pt x="90" y="105"/>
                      <a:pt x="90" y="105"/>
                      <a:pt x="90" y="105"/>
                    </a:cubicBezTo>
                    <a:cubicBezTo>
                      <a:pt x="90" y="142"/>
                      <a:pt x="90" y="142"/>
                      <a:pt x="90" y="142"/>
                    </a:cubicBezTo>
                    <a:cubicBezTo>
                      <a:pt x="335" y="142"/>
                      <a:pt x="335" y="142"/>
                      <a:pt x="335" y="142"/>
                    </a:cubicBezTo>
                    <a:cubicBezTo>
                      <a:pt x="335" y="105"/>
                      <a:pt x="335" y="105"/>
                      <a:pt x="335" y="105"/>
                    </a:cubicBezTo>
                    <a:cubicBezTo>
                      <a:pt x="371" y="105"/>
                      <a:pt x="371" y="105"/>
                      <a:pt x="371" y="105"/>
                    </a:cubicBezTo>
                    <a:cubicBezTo>
                      <a:pt x="387" y="105"/>
                      <a:pt x="400" y="119"/>
                      <a:pt x="400" y="135"/>
                    </a:cubicBezTo>
                    <a:lnTo>
                      <a:pt x="400" y="542"/>
                    </a:lnTo>
                    <a:close/>
                    <a:moveTo>
                      <a:pt x="113" y="81"/>
                    </a:moveTo>
                    <a:cubicBezTo>
                      <a:pt x="113" y="68"/>
                      <a:pt x="113" y="68"/>
                      <a:pt x="113" y="68"/>
                    </a:cubicBezTo>
                    <a:cubicBezTo>
                      <a:pt x="157" y="68"/>
                      <a:pt x="157" y="68"/>
                      <a:pt x="157" y="68"/>
                    </a:cubicBezTo>
                    <a:cubicBezTo>
                      <a:pt x="169" y="68"/>
                      <a:pt x="169" y="68"/>
                      <a:pt x="169" y="68"/>
                    </a:cubicBezTo>
                    <a:cubicBezTo>
                      <a:pt x="181" y="68"/>
                      <a:pt x="181" y="68"/>
                      <a:pt x="181" y="68"/>
                    </a:cubicBezTo>
                    <a:cubicBezTo>
                      <a:pt x="243" y="68"/>
                      <a:pt x="243" y="68"/>
                      <a:pt x="243" y="68"/>
                    </a:cubicBezTo>
                    <a:cubicBezTo>
                      <a:pt x="255" y="68"/>
                      <a:pt x="255" y="68"/>
                      <a:pt x="255" y="68"/>
                    </a:cubicBezTo>
                    <a:cubicBezTo>
                      <a:pt x="267" y="68"/>
                      <a:pt x="267" y="68"/>
                      <a:pt x="267" y="68"/>
                    </a:cubicBezTo>
                    <a:cubicBezTo>
                      <a:pt x="311" y="68"/>
                      <a:pt x="311" y="68"/>
                      <a:pt x="311" y="68"/>
                    </a:cubicBezTo>
                    <a:cubicBezTo>
                      <a:pt x="311" y="81"/>
                      <a:pt x="311" y="81"/>
                      <a:pt x="311" y="81"/>
                    </a:cubicBezTo>
                    <a:cubicBezTo>
                      <a:pt x="311" y="93"/>
                      <a:pt x="311" y="93"/>
                      <a:pt x="311" y="93"/>
                    </a:cubicBezTo>
                    <a:cubicBezTo>
                      <a:pt x="311" y="105"/>
                      <a:pt x="311" y="105"/>
                      <a:pt x="311" y="105"/>
                    </a:cubicBezTo>
                    <a:cubicBezTo>
                      <a:pt x="311" y="119"/>
                      <a:pt x="311" y="119"/>
                      <a:pt x="311" y="119"/>
                    </a:cubicBezTo>
                    <a:cubicBezTo>
                      <a:pt x="113" y="119"/>
                      <a:pt x="113" y="119"/>
                      <a:pt x="113" y="119"/>
                    </a:cubicBezTo>
                    <a:cubicBezTo>
                      <a:pt x="113" y="105"/>
                      <a:pt x="113" y="105"/>
                      <a:pt x="113" y="105"/>
                    </a:cubicBezTo>
                    <a:cubicBezTo>
                      <a:pt x="113" y="93"/>
                      <a:pt x="113" y="93"/>
                      <a:pt x="113" y="93"/>
                    </a:cubicBezTo>
                    <a:lnTo>
                      <a:pt x="113" y="81"/>
                    </a:lnTo>
                    <a:close/>
                    <a:moveTo>
                      <a:pt x="212" y="23"/>
                    </a:moveTo>
                    <a:cubicBezTo>
                      <a:pt x="226" y="23"/>
                      <a:pt x="239" y="32"/>
                      <a:pt x="243" y="45"/>
                    </a:cubicBezTo>
                    <a:cubicBezTo>
                      <a:pt x="181" y="45"/>
                      <a:pt x="181" y="45"/>
                      <a:pt x="181" y="45"/>
                    </a:cubicBezTo>
                    <a:cubicBezTo>
                      <a:pt x="186" y="32"/>
                      <a:pt x="198" y="23"/>
                      <a:pt x="21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 name="Freeform 6"/>
              <p:cNvSpPr>
                <a:spLocks/>
              </p:cNvSpPr>
              <p:nvPr/>
            </p:nvSpPr>
            <p:spPr bwMode="auto">
              <a:xfrm>
                <a:off x="2767" y="1482"/>
                <a:ext cx="547" cy="447"/>
              </a:xfrm>
              <a:custGeom>
                <a:avLst/>
                <a:gdLst>
                  <a:gd name="T0" fmla="*/ 192 w 547"/>
                  <a:gd name="T1" fmla="*/ 256 h 447"/>
                  <a:gd name="T2" fmla="*/ 100 w 547"/>
                  <a:gd name="T3" fmla="*/ 156 h 447"/>
                  <a:gd name="T4" fmla="*/ 0 w 547"/>
                  <a:gd name="T5" fmla="*/ 256 h 447"/>
                  <a:gd name="T6" fmla="*/ 192 w 547"/>
                  <a:gd name="T7" fmla="*/ 447 h 447"/>
                  <a:gd name="T8" fmla="*/ 547 w 547"/>
                  <a:gd name="T9" fmla="*/ 99 h 447"/>
                  <a:gd name="T10" fmla="*/ 448 w 547"/>
                  <a:gd name="T11" fmla="*/ 0 h 447"/>
                  <a:gd name="T12" fmla="*/ 192 w 547"/>
                  <a:gd name="T13" fmla="*/ 256 h 447"/>
                </a:gdLst>
                <a:ahLst/>
                <a:cxnLst>
                  <a:cxn ang="0">
                    <a:pos x="T0" y="T1"/>
                  </a:cxn>
                  <a:cxn ang="0">
                    <a:pos x="T2" y="T3"/>
                  </a:cxn>
                  <a:cxn ang="0">
                    <a:pos x="T4" y="T5"/>
                  </a:cxn>
                  <a:cxn ang="0">
                    <a:pos x="T6" y="T7"/>
                  </a:cxn>
                  <a:cxn ang="0">
                    <a:pos x="T8" y="T9"/>
                  </a:cxn>
                  <a:cxn ang="0">
                    <a:pos x="T10" y="T11"/>
                  </a:cxn>
                  <a:cxn ang="0">
                    <a:pos x="T12" y="T13"/>
                  </a:cxn>
                </a:cxnLst>
                <a:rect l="0" t="0" r="r" b="b"/>
                <a:pathLst>
                  <a:path w="547" h="447">
                    <a:moveTo>
                      <a:pt x="192" y="256"/>
                    </a:moveTo>
                    <a:lnTo>
                      <a:pt x="100" y="156"/>
                    </a:lnTo>
                    <a:lnTo>
                      <a:pt x="0" y="256"/>
                    </a:lnTo>
                    <a:lnTo>
                      <a:pt x="192" y="447"/>
                    </a:lnTo>
                    <a:lnTo>
                      <a:pt x="547" y="99"/>
                    </a:lnTo>
                    <a:lnTo>
                      <a:pt x="448" y="0"/>
                    </a:lnTo>
                    <a:lnTo>
                      <a:pt x="192"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 name="Rectangle 7"/>
              <p:cNvSpPr>
                <a:spLocks noChangeArrowheads="1"/>
              </p:cNvSpPr>
              <p:nvPr/>
            </p:nvSpPr>
            <p:spPr bwMode="auto">
              <a:xfrm>
                <a:off x="3478" y="1624"/>
                <a:ext cx="1300" cy="1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1" name="Freeform 8"/>
              <p:cNvSpPr>
                <a:spLocks/>
              </p:cNvSpPr>
              <p:nvPr/>
            </p:nvSpPr>
            <p:spPr bwMode="auto">
              <a:xfrm>
                <a:off x="2767" y="2057"/>
                <a:ext cx="547" cy="447"/>
              </a:xfrm>
              <a:custGeom>
                <a:avLst/>
                <a:gdLst>
                  <a:gd name="T0" fmla="*/ 192 w 547"/>
                  <a:gd name="T1" fmla="*/ 256 h 447"/>
                  <a:gd name="T2" fmla="*/ 100 w 547"/>
                  <a:gd name="T3" fmla="*/ 156 h 447"/>
                  <a:gd name="T4" fmla="*/ 0 w 547"/>
                  <a:gd name="T5" fmla="*/ 256 h 447"/>
                  <a:gd name="T6" fmla="*/ 192 w 547"/>
                  <a:gd name="T7" fmla="*/ 447 h 447"/>
                  <a:gd name="T8" fmla="*/ 547 w 547"/>
                  <a:gd name="T9" fmla="*/ 99 h 447"/>
                  <a:gd name="T10" fmla="*/ 448 w 547"/>
                  <a:gd name="T11" fmla="*/ 0 h 447"/>
                  <a:gd name="T12" fmla="*/ 192 w 547"/>
                  <a:gd name="T13" fmla="*/ 256 h 447"/>
                </a:gdLst>
                <a:ahLst/>
                <a:cxnLst>
                  <a:cxn ang="0">
                    <a:pos x="T0" y="T1"/>
                  </a:cxn>
                  <a:cxn ang="0">
                    <a:pos x="T2" y="T3"/>
                  </a:cxn>
                  <a:cxn ang="0">
                    <a:pos x="T4" y="T5"/>
                  </a:cxn>
                  <a:cxn ang="0">
                    <a:pos x="T6" y="T7"/>
                  </a:cxn>
                  <a:cxn ang="0">
                    <a:pos x="T8" y="T9"/>
                  </a:cxn>
                  <a:cxn ang="0">
                    <a:pos x="T10" y="T11"/>
                  </a:cxn>
                  <a:cxn ang="0">
                    <a:pos x="T12" y="T13"/>
                  </a:cxn>
                </a:cxnLst>
                <a:rect l="0" t="0" r="r" b="b"/>
                <a:pathLst>
                  <a:path w="547" h="447">
                    <a:moveTo>
                      <a:pt x="192" y="256"/>
                    </a:moveTo>
                    <a:lnTo>
                      <a:pt x="100" y="156"/>
                    </a:lnTo>
                    <a:lnTo>
                      <a:pt x="0" y="256"/>
                    </a:lnTo>
                    <a:lnTo>
                      <a:pt x="192" y="447"/>
                    </a:lnTo>
                    <a:lnTo>
                      <a:pt x="547" y="99"/>
                    </a:lnTo>
                    <a:lnTo>
                      <a:pt x="448" y="0"/>
                    </a:lnTo>
                    <a:lnTo>
                      <a:pt x="192"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7" name="Rectangle 9"/>
              <p:cNvSpPr>
                <a:spLocks noChangeArrowheads="1"/>
              </p:cNvSpPr>
              <p:nvPr/>
            </p:nvSpPr>
            <p:spPr bwMode="auto">
              <a:xfrm>
                <a:off x="3478" y="2199"/>
                <a:ext cx="1300" cy="1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6" name="Freeform 10"/>
              <p:cNvSpPr>
                <a:spLocks/>
              </p:cNvSpPr>
              <p:nvPr/>
            </p:nvSpPr>
            <p:spPr bwMode="auto">
              <a:xfrm>
                <a:off x="2767" y="2632"/>
                <a:ext cx="547" cy="447"/>
              </a:xfrm>
              <a:custGeom>
                <a:avLst/>
                <a:gdLst>
                  <a:gd name="T0" fmla="*/ 192 w 547"/>
                  <a:gd name="T1" fmla="*/ 256 h 447"/>
                  <a:gd name="T2" fmla="*/ 100 w 547"/>
                  <a:gd name="T3" fmla="*/ 163 h 447"/>
                  <a:gd name="T4" fmla="*/ 0 w 547"/>
                  <a:gd name="T5" fmla="*/ 256 h 447"/>
                  <a:gd name="T6" fmla="*/ 192 w 547"/>
                  <a:gd name="T7" fmla="*/ 447 h 447"/>
                  <a:gd name="T8" fmla="*/ 547 w 547"/>
                  <a:gd name="T9" fmla="*/ 99 h 447"/>
                  <a:gd name="T10" fmla="*/ 448 w 547"/>
                  <a:gd name="T11" fmla="*/ 0 h 447"/>
                  <a:gd name="T12" fmla="*/ 192 w 547"/>
                  <a:gd name="T13" fmla="*/ 256 h 447"/>
                </a:gdLst>
                <a:ahLst/>
                <a:cxnLst>
                  <a:cxn ang="0">
                    <a:pos x="T0" y="T1"/>
                  </a:cxn>
                  <a:cxn ang="0">
                    <a:pos x="T2" y="T3"/>
                  </a:cxn>
                  <a:cxn ang="0">
                    <a:pos x="T4" y="T5"/>
                  </a:cxn>
                  <a:cxn ang="0">
                    <a:pos x="T6" y="T7"/>
                  </a:cxn>
                  <a:cxn ang="0">
                    <a:pos x="T8" y="T9"/>
                  </a:cxn>
                  <a:cxn ang="0">
                    <a:pos x="T10" y="T11"/>
                  </a:cxn>
                  <a:cxn ang="0">
                    <a:pos x="T12" y="T13"/>
                  </a:cxn>
                </a:cxnLst>
                <a:rect l="0" t="0" r="r" b="b"/>
                <a:pathLst>
                  <a:path w="547" h="447">
                    <a:moveTo>
                      <a:pt x="192" y="256"/>
                    </a:moveTo>
                    <a:lnTo>
                      <a:pt x="100" y="163"/>
                    </a:lnTo>
                    <a:lnTo>
                      <a:pt x="0" y="256"/>
                    </a:lnTo>
                    <a:lnTo>
                      <a:pt x="192" y="447"/>
                    </a:lnTo>
                    <a:lnTo>
                      <a:pt x="547" y="99"/>
                    </a:lnTo>
                    <a:lnTo>
                      <a:pt x="448" y="0"/>
                    </a:lnTo>
                    <a:lnTo>
                      <a:pt x="192"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7" name="Rectangle 11"/>
              <p:cNvSpPr>
                <a:spLocks noChangeArrowheads="1"/>
              </p:cNvSpPr>
              <p:nvPr/>
            </p:nvSpPr>
            <p:spPr bwMode="auto">
              <a:xfrm>
                <a:off x="3478" y="2774"/>
                <a:ext cx="1300" cy="1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8" name="Freeform 12"/>
              <p:cNvSpPr>
                <a:spLocks/>
              </p:cNvSpPr>
              <p:nvPr/>
            </p:nvSpPr>
            <p:spPr bwMode="auto">
              <a:xfrm>
                <a:off x="2767" y="3207"/>
                <a:ext cx="547" cy="447"/>
              </a:xfrm>
              <a:custGeom>
                <a:avLst/>
                <a:gdLst>
                  <a:gd name="T0" fmla="*/ 192 w 547"/>
                  <a:gd name="T1" fmla="*/ 256 h 447"/>
                  <a:gd name="T2" fmla="*/ 100 w 547"/>
                  <a:gd name="T3" fmla="*/ 163 h 447"/>
                  <a:gd name="T4" fmla="*/ 0 w 547"/>
                  <a:gd name="T5" fmla="*/ 256 h 447"/>
                  <a:gd name="T6" fmla="*/ 192 w 547"/>
                  <a:gd name="T7" fmla="*/ 447 h 447"/>
                  <a:gd name="T8" fmla="*/ 547 w 547"/>
                  <a:gd name="T9" fmla="*/ 99 h 447"/>
                  <a:gd name="T10" fmla="*/ 448 w 547"/>
                  <a:gd name="T11" fmla="*/ 0 h 447"/>
                  <a:gd name="T12" fmla="*/ 192 w 547"/>
                  <a:gd name="T13" fmla="*/ 256 h 447"/>
                </a:gdLst>
                <a:ahLst/>
                <a:cxnLst>
                  <a:cxn ang="0">
                    <a:pos x="T0" y="T1"/>
                  </a:cxn>
                  <a:cxn ang="0">
                    <a:pos x="T2" y="T3"/>
                  </a:cxn>
                  <a:cxn ang="0">
                    <a:pos x="T4" y="T5"/>
                  </a:cxn>
                  <a:cxn ang="0">
                    <a:pos x="T6" y="T7"/>
                  </a:cxn>
                  <a:cxn ang="0">
                    <a:pos x="T8" y="T9"/>
                  </a:cxn>
                  <a:cxn ang="0">
                    <a:pos x="T10" y="T11"/>
                  </a:cxn>
                  <a:cxn ang="0">
                    <a:pos x="T12" y="T13"/>
                  </a:cxn>
                </a:cxnLst>
                <a:rect l="0" t="0" r="r" b="b"/>
                <a:pathLst>
                  <a:path w="547" h="447">
                    <a:moveTo>
                      <a:pt x="192" y="256"/>
                    </a:moveTo>
                    <a:lnTo>
                      <a:pt x="100" y="163"/>
                    </a:lnTo>
                    <a:lnTo>
                      <a:pt x="0" y="256"/>
                    </a:lnTo>
                    <a:lnTo>
                      <a:pt x="192" y="447"/>
                    </a:lnTo>
                    <a:lnTo>
                      <a:pt x="547" y="99"/>
                    </a:lnTo>
                    <a:lnTo>
                      <a:pt x="448" y="0"/>
                    </a:lnTo>
                    <a:lnTo>
                      <a:pt x="192"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9" name="Rectangle 13"/>
              <p:cNvSpPr>
                <a:spLocks noChangeArrowheads="1"/>
              </p:cNvSpPr>
              <p:nvPr/>
            </p:nvSpPr>
            <p:spPr bwMode="auto">
              <a:xfrm>
                <a:off x="3478" y="3349"/>
                <a:ext cx="1300" cy="1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48" name="Gruppieren 47"/>
          <p:cNvGrpSpPr/>
          <p:nvPr/>
        </p:nvGrpSpPr>
        <p:grpSpPr>
          <a:xfrm>
            <a:off x="6252656" y="3622767"/>
            <a:ext cx="4507772" cy="1029336"/>
            <a:chOff x="6181634" y="3596640"/>
            <a:chExt cx="4285632" cy="1029336"/>
          </a:xfrm>
        </p:grpSpPr>
        <p:sp>
          <p:nvSpPr>
            <p:cNvPr id="59" name="Rechteck 181"/>
            <p:cNvSpPr/>
            <p:nvPr/>
          </p:nvSpPr>
          <p:spPr>
            <a:xfrm>
              <a:off x="7455836" y="3619547"/>
              <a:ext cx="3011430" cy="1006429"/>
            </a:xfrm>
            <a:prstGeom prst="rect">
              <a:avLst/>
            </a:prstGeom>
          </p:spPr>
          <p:txBody>
            <a:bodyPr wrap="square">
              <a:spAutoFit/>
            </a:bodyPr>
            <a:lstStyle/>
            <a:p>
              <a:pPr defTabSz="1097479">
                <a:lnSpc>
                  <a:spcPct val="110000"/>
                </a:lnSpc>
                <a:spcBef>
                  <a:spcPts val="945"/>
                </a:spcBef>
              </a:pPr>
              <a:r>
                <a:rPr lang="en-US" b="1" dirty="0">
                  <a:solidFill>
                    <a:schemeClr val="bg1"/>
                  </a:solidFill>
                  <a:latin typeface="Arial" panose="020B0604020202020204" pitchFamily="34" charset="0"/>
                  <a:cs typeface="Arial" panose="020B0604020202020204" pitchFamily="34" charset="0"/>
                </a:rPr>
                <a:t>LIFECYCLE </a:t>
              </a:r>
              <a:br>
                <a:rPr lang="en-US" b="1"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We</a:t>
              </a:r>
              <a:r>
                <a:rPr lang="en-US" b="1"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support the whole product lifecycle</a:t>
              </a:r>
            </a:p>
          </p:txBody>
        </p:sp>
        <p:grpSp>
          <p:nvGrpSpPr>
            <p:cNvPr id="36" name="Group 16"/>
            <p:cNvGrpSpPr>
              <a:grpSpLocks noChangeAspect="1"/>
            </p:cNvGrpSpPr>
            <p:nvPr/>
          </p:nvGrpSpPr>
          <p:grpSpPr bwMode="auto">
            <a:xfrm>
              <a:off x="6181634" y="3596640"/>
              <a:ext cx="1009468" cy="1009468"/>
              <a:chOff x="1760" y="80"/>
              <a:chExt cx="4160" cy="4160"/>
            </a:xfrm>
            <a:solidFill>
              <a:schemeClr val="bg1"/>
            </a:solidFill>
          </p:grpSpPr>
          <p:sp>
            <p:nvSpPr>
              <p:cNvPr id="40" name="Freeform 17"/>
              <p:cNvSpPr>
                <a:spLocks/>
              </p:cNvSpPr>
              <p:nvPr/>
            </p:nvSpPr>
            <p:spPr bwMode="auto">
              <a:xfrm>
                <a:off x="1945" y="80"/>
                <a:ext cx="2037" cy="1775"/>
              </a:xfrm>
              <a:custGeom>
                <a:avLst/>
                <a:gdLst>
                  <a:gd name="T0" fmla="*/ 211 w 287"/>
                  <a:gd name="T1" fmla="*/ 104 h 250"/>
                  <a:gd name="T2" fmla="*/ 218 w 287"/>
                  <a:gd name="T3" fmla="*/ 133 h 250"/>
                  <a:gd name="T4" fmla="*/ 287 w 287"/>
                  <a:gd name="T5" fmla="*/ 46 h 250"/>
                  <a:gd name="T6" fmla="*/ 186 w 287"/>
                  <a:gd name="T7" fmla="*/ 0 h 250"/>
                  <a:gd name="T8" fmla="*/ 194 w 287"/>
                  <a:gd name="T9" fmla="*/ 31 h 250"/>
                  <a:gd name="T10" fmla="*/ 0 w 287"/>
                  <a:gd name="T11" fmla="*/ 234 h 250"/>
                  <a:gd name="T12" fmla="*/ 73 w 287"/>
                  <a:gd name="T13" fmla="*/ 250 h 250"/>
                  <a:gd name="T14" fmla="*/ 211 w 287"/>
                  <a:gd name="T15" fmla="*/ 10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 h="250">
                    <a:moveTo>
                      <a:pt x="211" y="104"/>
                    </a:moveTo>
                    <a:cubicBezTo>
                      <a:pt x="218" y="133"/>
                      <a:pt x="218" y="133"/>
                      <a:pt x="218" y="133"/>
                    </a:cubicBezTo>
                    <a:cubicBezTo>
                      <a:pt x="287" y="46"/>
                      <a:pt x="287" y="46"/>
                      <a:pt x="287" y="46"/>
                    </a:cubicBezTo>
                    <a:cubicBezTo>
                      <a:pt x="186" y="0"/>
                      <a:pt x="186" y="0"/>
                      <a:pt x="186" y="0"/>
                    </a:cubicBezTo>
                    <a:cubicBezTo>
                      <a:pt x="194" y="31"/>
                      <a:pt x="194" y="31"/>
                      <a:pt x="194" y="31"/>
                    </a:cubicBezTo>
                    <a:cubicBezTo>
                      <a:pt x="97" y="57"/>
                      <a:pt x="22" y="136"/>
                      <a:pt x="0" y="234"/>
                    </a:cubicBezTo>
                    <a:cubicBezTo>
                      <a:pt x="73" y="250"/>
                      <a:pt x="73" y="250"/>
                      <a:pt x="73" y="250"/>
                    </a:cubicBezTo>
                    <a:cubicBezTo>
                      <a:pt x="89" y="180"/>
                      <a:pt x="142" y="124"/>
                      <a:pt x="21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8"/>
              <p:cNvSpPr>
                <a:spLocks/>
              </p:cNvSpPr>
              <p:nvPr/>
            </p:nvSpPr>
            <p:spPr bwMode="auto">
              <a:xfrm>
                <a:off x="4131" y="272"/>
                <a:ext cx="1789" cy="2030"/>
              </a:xfrm>
              <a:custGeom>
                <a:avLst/>
                <a:gdLst>
                  <a:gd name="T0" fmla="*/ 146 w 252"/>
                  <a:gd name="T1" fmla="*/ 210 h 286"/>
                  <a:gd name="T2" fmla="*/ 119 w 252"/>
                  <a:gd name="T3" fmla="*/ 216 h 286"/>
                  <a:gd name="T4" fmla="*/ 205 w 252"/>
                  <a:gd name="T5" fmla="*/ 286 h 286"/>
                  <a:gd name="T6" fmla="*/ 252 w 252"/>
                  <a:gd name="T7" fmla="*/ 185 h 286"/>
                  <a:gd name="T8" fmla="*/ 219 w 252"/>
                  <a:gd name="T9" fmla="*/ 193 h 286"/>
                  <a:gd name="T10" fmla="*/ 16 w 252"/>
                  <a:gd name="T11" fmla="*/ 0 h 286"/>
                  <a:gd name="T12" fmla="*/ 0 w 252"/>
                  <a:gd name="T13" fmla="*/ 74 h 286"/>
                  <a:gd name="T14" fmla="*/ 146 w 252"/>
                  <a:gd name="T15" fmla="*/ 210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86">
                    <a:moveTo>
                      <a:pt x="146" y="210"/>
                    </a:moveTo>
                    <a:cubicBezTo>
                      <a:pt x="119" y="216"/>
                      <a:pt x="119" y="216"/>
                      <a:pt x="119" y="216"/>
                    </a:cubicBezTo>
                    <a:cubicBezTo>
                      <a:pt x="205" y="286"/>
                      <a:pt x="205" y="286"/>
                      <a:pt x="205" y="286"/>
                    </a:cubicBezTo>
                    <a:cubicBezTo>
                      <a:pt x="252" y="185"/>
                      <a:pt x="252" y="185"/>
                      <a:pt x="252" y="185"/>
                    </a:cubicBezTo>
                    <a:cubicBezTo>
                      <a:pt x="219" y="193"/>
                      <a:pt x="219" y="193"/>
                      <a:pt x="219" y="193"/>
                    </a:cubicBezTo>
                    <a:cubicBezTo>
                      <a:pt x="192" y="97"/>
                      <a:pt x="114" y="22"/>
                      <a:pt x="16" y="0"/>
                    </a:cubicBezTo>
                    <a:cubicBezTo>
                      <a:pt x="0" y="74"/>
                      <a:pt x="0" y="74"/>
                      <a:pt x="0" y="74"/>
                    </a:cubicBezTo>
                    <a:cubicBezTo>
                      <a:pt x="70" y="89"/>
                      <a:pt x="126" y="142"/>
                      <a:pt x="146"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9"/>
              <p:cNvSpPr>
                <a:spLocks/>
              </p:cNvSpPr>
              <p:nvPr/>
            </p:nvSpPr>
            <p:spPr bwMode="auto">
              <a:xfrm>
                <a:off x="1760" y="2018"/>
                <a:ext cx="1768" cy="2023"/>
              </a:xfrm>
              <a:custGeom>
                <a:avLst/>
                <a:gdLst>
                  <a:gd name="T0" fmla="*/ 103 w 249"/>
                  <a:gd name="T1" fmla="*/ 76 h 285"/>
                  <a:gd name="T2" fmla="*/ 133 w 249"/>
                  <a:gd name="T3" fmla="*/ 69 h 285"/>
                  <a:gd name="T4" fmla="*/ 46 w 249"/>
                  <a:gd name="T5" fmla="*/ 0 h 285"/>
                  <a:gd name="T6" fmla="*/ 0 w 249"/>
                  <a:gd name="T7" fmla="*/ 100 h 285"/>
                  <a:gd name="T8" fmla="*/ 30 w 249"/>
                  <a:gd name="T9" fmla="*/ 93 h 285"/>
                  <a:gd name="T10" fmla="*/ 233 w 249"/>
                  <a:gd name="T11" fmla="*/ 285 h 285"/>
                  <a:gd name="T12" fmla="*/ 249 w 249"/>
                  <a:gd name="T13" fmla="*/ 212 h 285"/>
                  <a:gd name="T14" fmla="*/ 103 w 249"/>
                  <a:gd name="T15" fmla="*/ 7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285">
                    <a:moveTo>
                      <a:pt x="103" y="76"/>
                    </a:moveTo>
                    <a:cubicBezTo>
                      <a:pt x="133" y="69"/>
                      <a:pt x="133" y="69"/>
                      <a:pt x="133" y="69"/>
                    </a:cubicBezTo>
                    <a:cubicBezTo>
                      <a:pt x="46" y="0"/>
                      <a:pt x="46" y="0"/>
                      <a:pt x="46" y="0"/>
                    </a:cubicBezTo>
                    <a:cubicBezTo>
                      <a:pt x="0" y="100"/>
                      <a:pt x="0" y="100"/>
                      <a:pt x="0" y="100"/>
                    </a:cubicBezTo>
                    <a:cubicBezTo>
                      <a:pt x="30" y="93"/>
                      <a:pt x="30" y="93"/>
                      <a:pt x="30" y="93"/>
                    </a:cubicBezTo>
                    <a:cubicBezTo>
                      <a:pt x="57" y="189"/>
                      <a:pt x="135" y="264"/>
                      <a:pt x="233" y="285"/>
                    </a:cubicBezTo>
                    <a:cubicBezTo>
                      <a:pt x="249" y="212"/>
                      <a:pt x="249" y="212"/>
                      <a:pt x="249" y="212"/>
                    </a:cubicBezTo>
                    <a:cubicBezTo>
                      <a:pt x="179" y="196"/>
                      <a:pt x="123" y="144"/>
                      <a:pt x="103"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20"/>
              <p:cNvSpPr>
                <a:spLocks/>
              </p:cNvSpPr>
              <p:nvPr/>
            </p:nvSpPr>
            <p:spPr bwMode="auto">
              <a:xfrm>
                <a:off x="3698" y="2458"/>
                <a:ext cx="2016" cy="1782"/>
              </a:xfrm>
              <a:custGeom>
                <a:avLst/>
                <a:gdLst>
                  <a:gd name="T0" fmla="*/ 76 w 284"/>
                  <a:gd name="T1" fmla="*/ 146 h 251"/>
                  <a:gd name="T2" fmla="*/ 69 w 284"/>
                  <a:gd name="T3" fmla="*/ 118 h 251"/>
                  <a:gd name="T4" fmla="*/ 0 w 284"/>
                  <a:gd name="T5" fmla="*/ 204 h 251"/>
                  <a:gd name="T6" fmla="*/ 100 w 284"/>
                  <a:gd name="T7" fmla="*/ 251 h 251"/>
                  <a:gd name="T8" fmla="*/ 93 w 284"/>
                  <a:gd name="T9" fmla="*/ 219 h 251"/>
                  <a:gd name="T10" fmla="*/ 284 w 284"/>
                  <a:gd name="T11" fmla="*/ 16 h 251"/>
                  <a:gd name="T12" fmla="*/ 210 w 284"/>
                  <a:gd name="T13" fmla="*/ 0 h 251"/>
                  <a:gd name="T14" fmla="*/ 76 w 284"/>
                  <a:gd name="T15" fmla="*/ 146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251">
                    <a:moveTo>
                      <a:pt x="76" y="146"/>
                    </a:moveTo>
                    <a:cubicBezTo>
                      <a:pt x="69" y="118"/>
                      <a:pt x="69" y="118"/>
                      <a:pt x="69" y="118"/>
                    </a:cubicBezTo>
                    <a:cubicBezTo>
                      <a:pt x="0" y="204"/>
                      <a:pt x="0" y="204"/>
                      <a:pt x="0" y="204"/>
                    </a:cubicBezTo>
                    <a:cubicBezTo>
                      <a:pt x="100" y="251"/>
                      <a:pt x="100" y="251"/>
                      <a:pt x="100" y="251"/>
                    </a:cubicBezTo>
                    <a:cubicBezTo>
                      <a:pt x="93" y="219"/>
                      <a:pt x="93" y="219"/>
                      <a:pt x="93" y="219"/>
                    </a:cubicBezTo>
                    <a:cubicBezTo>
                      <a:pt x="188" y="192"/>
                      <a:pt x="262" y="114"/>
                      <a:pt x="284" y="16"/>
                    </a:cubicBezTo>
                    <a:cubicBezTo>
                      <a:pt x="210" y="0"/>
                      <a:pt x="210" y="0"/>
                      <a:pt x="210" y="0"/>
                    </a:cubicBezTo>
                    <a:cubicBezTo>
                      <a:pt x="195" y="70"/>
                      <a:pt x="143" y="125"/>
                      <a:pt x="76"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685404769"/>
      </p:ext>
    </p:extLst>
  </p:cSld>
  <p:clrMapOvr>
    <a:masterClrMapping/>
  </p:clrMapOvr>
</p:sld>
</file>

<file path=ppt/theme/theme1.xml><?xml version="1.0" encoding="utf-8"?>
<a:theme xmlns:a="http://schemas.openxmlformats.org/drawingml/2006/main" name="Office">
  <a:themeElements>
    <a:clrScheme name="HIMA">
      <a:dk1>
        <a:srgbClr val="435055"/>
      </a:dk1>
      <a:lt1>
        <a:sysClr val="window" lastClr="FFFFFF"/>
      </a:lt1>
      <a:dk2>
        <a:srgbClr val="009EE2"/>
      </a:dk2>
      <a:lt2>
        <a:srgbClr val="FBBE00"/>
      </a:lt2>
      <a:accent1>
        <a:srgbClr val="506FB3"/>
      </a:accent1>
      <a:accent2>
        <a:srgbClr val="0080C6"/>
      </a:accent2>
      <a:accent3>
        <a:srgbClr val="00A266"/>
      </a:accent3>
      <a:accent4>
        <a:srgbClr val="F29100"/>
      </a:accent4>
      <a:accent5>
        <a:srgbClr val="EC6842"/>
      </a:accent5>
      <a:accent6>
        <a:srgbClr val="62747E"/>
      </a:accent6>
      <a:hlink>
        <a:srgbClr val="139EE2"/>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ustom Color 1">
      <a:srgbClr val="435055"/>
    </a:custClr>
    <a:custClr name="Custom Color 2">
      <a:srgbClr val="575547"/>
    </a:custClr>
    <a:custClr name="Custom Color 3">
      <a:srgbClr val="62747E"/>
    </a:custClr>
    <a:custClr name="Custom Color 4">
      <a:srgbClr val="747156"/>
    </a:custClr>
    <a:custClr name="Custom Color 5">
      <a:srgbClr val="80716D"/>
    </a:custClr>
  </a:custClrLst>
  <a:extLst>
    <a:ext uri="{05A4C25C-085E-4340-85A3-A5531E510DB2}">
      <thm15:themeFamily xmlns:thm15="http://schemas.microsoft.com/office/thememl/2012/main" name="170324_hima_ppt_template_16_9_arial" id="{599A1CFC-0CB2-4A9E-A47D-CDA474011B3B}" vid="{A909ABC6-173F-4732-A18B-112C8B872086}"/>
    </a:ext>
  </a:extLst>
</a:theme>
</file>

<file path=ppt/theme/theme2.xml><?xml version="1.0" encoding="utf-8"?>
<a:theme xmlns:a="http://schemas.openxmlformats.org/drawingml/2006/main" name="1_Office">
  <a:themeElements>
    <a:clrScheme name="HIMA">
      <a:dk1>
        <a:sysClr val="windowText" lastClr="000000"/>
      </a:dk1>
      <a:lt1>
        <a:sysClr val="window" lastClr="FFFFFF"/>
      </a:lt1>
      <a:dk2>
        <a:srgbClr val="00AEEF"/>
      </a:dk2>
      <a:lt2>
        <a:srgbClr val="EEECE1"/>
      </a:lt2>
      <a:accent1>
        <a:srgbClr val="00AEEF"/>
      </a:accent1>
      <a:accent2>
        <a:srgbClr val="FFFFFF"/>
      </a:accent2>
      <a:accent3>
        <a:srgbClr val="FEBD23"/>
      </a:accent3>
      <a:accent4>
        <a:srgbClr val="C1BC97"/>
      </a:accent4>
      <a:accent5>
        <a:srgbClr val="939598"/>
      </a:accent5>
      <a:accent6>
        <a:srgbClr val="D1D3D4"/>
      </a:accent6>
      <a:hlink>
        <a:srgbClr val="0000FF"/>
      </a:hlink>
      <a:folHlink>
        <a:srgbClr val="80008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ustom Color 1">
      <a:srgbClr val="435055"/>
    </a:custClr>
    <a:custClr name="Custom Color 2">
      <a:srgbClr val="575547"/>
    </a:custClr>
    <a:custClr name="Custom Color 3">
      <a:srgbClr val="62747E"/>
    </a:custClr>
    <a:custClr name="Custom Color 4">
      <a:srgbClr val="747156"/>
    </a:custClr>
    <a:custClr name="Custom Color 5">
      <a:srgbClr val="80716D"/>
    </a:custClr>
  </a:custClrLst>
  <a:extLst>
    <a:ext uri="{05A4C25C-085E-4340-85A3-A5531E510DB2}">
      <thm15:themeFamily xmlns:thm15="http://schemas.microsoft.com/office/thememl/2012/main" name="hima_ppt_template_16_9_final-2018" id="{4ACE046D-D7DA-417D-B7E1-EC0895B55B22}" vid="{A2287EE2-C59C-4A58-8C24-0F650CB968D5}"/>
    </a:ext>
  </a:extLst>
</a:theme>
</file>

<file path=ppt/theme/theme3.xml><?xml version="1.0" encoding="utf-8"?>
<a:theme xmlns:a="http://schemas.openxmlformats.org/drawingml/2006/main" name="HIMA_Company_Presentation_2017_template 16_9">
  <a:themeElements>
    <a:clrScheme name="Benutzerdefiniert 1">
      <a:dk1>
        <a:srgbClr val="435055"/>
      </a:dk1>
      <a:lt1>
        <a:sysClr val="window" lastClr="FFFFFF"/>
      </a:lt1>
      <a:dk2>
        <a:srgbClr val="009EE2"/>
      </a:dk2>
      <a:lt2>
        <a:srgbClr val="FBBE00"/>
      </a:lt2>
      <a:accent1>
        <a:srgbClr val="62747E"/>
      </a:accent1>
      <a:accent2>
        <a:srgbClr val="506FB3"/>
      </a:accent2>
      <a:accent3>
        <a:srgbClr val="0080C6"/>
      </a:accent3>
      <a:accent4>
        <a:srgbClr val="00A266"/>
      </a:accent4>
      <a:accent5>
        <a:srgbClr val="F29100"/>
      </a:accent5>
      <a:accent6>
        <a:srgbClr val="EC6842"/>
      </a:accent6>
      <a:hlink>
        <a:srgbClr val="139EE2"/>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ustom Color 1">
      <a:srgbClr val="435055"/>
    </a:custClr>
    <a:custClr name="Custom Color 2">
      <a:srgbClr val="575547"/>
    </a:custClr>
    <a:custClr name="Custom Color 3">
      <a:srgbClr val="62747E"/>
    </a:custClr>
    <a:custClr name="Custom Color 4">
      <a:srgbClr val="747156"/>
    </a:custClr>
    <a:custClr name="Custom Color 5">
      <a:srgbClr val="80716D"/>
    </a:custClr>
  </a:custClrLst>
  <a:extLst>
    <a:ext uri="{05A4C25C-085E-4340-85A3-A5531E510DB2}">
      <thm15:themeFamily xmlns:thm15="http://schemas.microsoft.com/office/thememl/2012/main" name="HIMA SMART SAFETY 16_9" id="{5FD0A556-4CCD-4010-8DB8-2A95134BB2A3}" vid="{D25429F4-7B5F-4FC8-BEF7-D2F926F0FBB8}"/>
    </a:ext>
  </a:extLst>
</a:theme>
</file>

<file path=ppt/theme/theme4.xml><?xml version="1.0" encoding="utf-8"?>
<a:theme xmlns:a="http://schemas.openxmlformats.org/drawingml/2006/main" name="2_Office">
  <a:themeElements>
    <a:clrScheme name="HIMA">
      <a:dk1>
        <a:sysClr val="windowText" lastClr="000000"/>
      </a:dk1>
      <a:lt1>
        <a:sysClr val="window" lastClr="FFFFFF"/>
      </a:lt1>
      <a:dk2>
        <a:srgbClr val="00AEEF"/>
      </a:dk2>
      <a:lt2>
        <a:srgbClr val="EEECE1"/>
      </a:lt2>
      <a:accent1>
        <a:srgbClr val="00AEEF"/>
      </a:accent1>
      <a:accent2>
        <a:srgbClr val="FFFFFF"/>
      </a:accent2>
      <a:accent3>
        <a:srgbClr val="FEBD23"/>
      </a:accent3>
      <a:accent4>
        <a:srgbClr val="C1BC97"/>
      </a:accent4>
      <a:accent5>
        <a:srgbClr val="939598"/>
      </a:accent5>
      <a:accent6>
        <a:srgbClr val="D1D3D4"/>
      </a:accent6>
      <a:hlink>
        <a:srgbClr val="0000FF"/>
      </a:hlink>
      <a:folHlink>
        <a:srgbClr val="80008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ustom Color 1">
      <a:srgbClr val="435055"/>
    </a:custClr>
    <a:custClr name="Custom Color 2">
      <a:srgbClr val="575547"/>
    </a:custClr>
    <a:custClr name="Custom Color 3">
      <a:srgbClr val="62747E"/>
    </a:custClr>
    <a:custClr name="Custom Color 4">
      <a:srgbClr val="747156"/>
    </a:custClr>
    <a:custClr name="Custom Color 5">
      <a:srgbClr val="80716D"/>
    </a:custClr>
  </a:custClrLst>
  <a:extLst>
    <a:ext uri="{05A4C25C-085E-4340-85A3-A5531E510DB2}">
      <thm15:themeFamily xmlns:thm15="http://schemas.microsoft.com/office/thememl/2012/main" name="hima_ppt_template_16_9_final-2018" id="{4ACE046D-D7DA-417D-B7E1-EC0895B55B22}" vid="{A2287EE2-C59C-4A58-8C24-0F650CB968D5}"/>
    </a:ext>
  </a:extLst>
</a:theme>
</file>

<file path=ppt/theme/theme5.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nutzerdefiniert 1">
    <a:dk1>
      <a:srgbClr val="435055"/>
    </a:dk1>
    <a:lt1>
      <a:sysClr val="window" lastClr="FFFFFF"/>
    </a:lt1>
    <a:dk2>
      <a:srgbClr val="009EE2"/>
    </a:dk2>
    <a:lt2>
      <a:srgbClr val="FBBE00"/>
    </a:lt2>
    <a:accent1>
      <a:srgbClr val="62747E"/>
    </a:accent1>
    <a:accent2>
      <a:srgbClr val="506FB3"/>
    </a:accent2>
    <a:accent3>
      <a:srgbClr val="0080C6"/>
    </a:accent3>
    <a:accent4>
      <a:srgbClr val="00A266"/>
    </a:accent4>
    <a:accent5>
      <a:srgbClr val="F29100"/>
    </a:accent5>
    <a:accent6>
      <a:srgbClr val="EC6842"/>
    </a:accent6>
    <a:hlink>
      <a:srgbClr val="139EE2"/>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HIMA SMART SAFETY 16_9</Template>
  <TotalTime>0</TotalTime>
  <Words>2246</Words>
  <Application>Microsoft Office PowerPoint</Application>
  <PresentationFormat>Breitbild</PresentationFormat>
  <Paragraphs>493</Paragraphs>
  <Slides>31</Slides>
  <Notes>24</Notes>
  <HiddenSlides>0</HiddenSlides>
  <MMClips>0</MMClips>
  <ScaleCrop>false</ScaleCrop>
  <HeadingPairs>
    <vt:vector size="6" baseType="variant">
      <vt:variant>
        <vt:lpstr>Verwendete Schriftarten</vt:lpstr>
      </vt:variant>
      <vt:variant>
        <vt:i4>6</vt:i4>
      </vt:variant>
      <vt:variant>
        <vt:lpstr>Design</vt:lpstr>
      </vt:variant>
      <vt:variant>
        <vt:i4>4</vt:i4>
      </vt:variant>
      <vt:variant>
        <vt:lpstr>Folientitel</vt:lpstr>
      </vt:variant>
      <vt:variant>
        <vt:i4>31</vt:i4>
      </vt:variant>
    </vt:vector>
  </HeadingPairs>
  <TitlesOfParts>
    <vt:vector size="41" baseType="lpstr">
      <vt:lpstr>Arial</vt:lpstr>
      <vt:lpstr>Arial Black</vt:lpstr>
      <vt:lpstr>Arial Narrow</vt:lpstr>
      <vt:lpstr>Calibri</vt:lpstr>
      <vt:lpstr>Roboto</vt:lpstr>
      <vt:lpstr>Wingdings</vt:lpstr>
      <vt:lpstr>Office</vt:lpstr>
      <vt:lpstr>1_Office</vt:lpstr>
      <vt:lpstr>HIMA_Company_Presentation_2017_template 16_9</vt:lpstr>
      <vt:lpstr>2_Office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Becker, Timo</dc:creator>
  <cp:lastModifiedBy>Rüffel, Elena</cp:lastModifiedBy>
  <cp:revision>209</cp:revision>
  <cp:lastPrinted>2019-08-26T08:01:00Z</cp:lastPrinted>
  <dcterms:created xsi:type="dcterms:W3CDTF">2018-05-23T07:54:52Z</dcterms:created>
  <dcterms:modified xsi:type="dcterms:W3CDTF">2019-10-30T07:02:12Z</dcterms:modified>
</cp:coreProperties>
</file>